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326" r:id="rId2"/>
    <p:sldId id="339" r:id="rId3"/>
    <p:sldId id="315" r:id="rId4"/>
    <p:sldId id="316" r:id="rId5"/>
    <p:sldId id="271" r:id="rId6"/>
    <p:sldId id="272" r:id="rId7"/>
    <p:sldId id="330" r:id="rId8"/>
    <p:sldId id="273" r:id="rId9"/>
    <p:sldId id="334" r:id="rId10"/>
    <p:sldId id="286" r:id="rId11"/>
    <p:sldId id="333" r:id="rId12"/>
    <p:sldId id="335" r:id="rId13"/>
    <p:sldId id="287" r:id="rId14"/>
    <p:sldId id="294" r:id="rId15"/>
    <p:sldId id="323" r:id="rId16"/>
    <p:sldId id="297" r:id="rId17"/>
    <p:sldId id="285" r:id="rId18"/>
    <p:sldId id="336" r:id="rId19"/>
    <p:sldId id="338" r:id="rId20"/>
    <p:sldId id="257" r:id="rId21"/>
    <p:sldId id="280" r:id="rId22"/>
    <p:sldId id="259" r:id="rId23"/>
    <p:sldId id="261" r:id="rId24"/>
    <p:sldId id="318" r:id="rId25"/>
    <p:sldId id="308" r:id="rId26"/>
    <p:sldId id="307" r:id="rId27"/>
    <p:sldId id="306" r:id="rId28"/>
    <p:sldId id="266" r:id="rId29"/>
    <p:sldId id="262" r:id="rId30"/>
    <p:sldId id="329" r:id="rId31"/>
    <p:sldId id="337" r:id="rId32"/>
    <p:sldId id="303" r:id="rId33"/>
    <p:sldId id="324" r:id="rId34"/>
    <p:sldId id="328" r:id="rId35"/>
    <p:sldId id="290" r:id="rId36"/>
    <p:sldId id="292" r:id="rId37"/>
    <p:sldId id="289" r:id="rId38"/>
    <p:sldId id="300" r:id="rId39"/>
    <p:sldId id="301" r:id="rId40"/>
    <p:sldId id="302" r:id="rId41"/>
    <p:sldId id="268" r:id="rId42"/>
    <p:sldId id="310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5C84CC"/>
    <a:srgbClr val="F19759"/>
    <a:srgbClr val="ED7727"/>
    <a:srgbClr val="EE853E"/>
    <a:srgbClr val="3399FF"/>
    <a:srgbClr val="6A8ED0"/>
    <a:srgbClr val="EB6C15"/>
    <a:srgbClr val="0099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4" autoAdjust="0"/>
    <p:restoredTop sz="87814" autoAdjust="0"/>
  </p:normalViewPr>
  <p:slideViewPr>
    <p:cSldViewPr>
      <p:cViewPr>
        <p:scale>
          <a:sx n="62" d="100"/>
          <a:sy n="62" d="100"/>
        </p:scale>
        <p:origin x="-157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2022-23</c:v>
                </c:pt>
                <c:pt idx="1">
                  <c:v>2021-22</c:v>
                </c:pt>
                <c:pt idx="2">
                  <c:v>2020-21</c:v>
                </c:pt>
                <c:pt idx="3">
                  <c:v>2019-20</c:v>
                </c:pt>
                <c:pt idx="4">
                  <c:v>2018-19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0.94230800000000003</c:v>
                </c:pt>
                <c:pt idx="1">
                  <c:v>0.95000000000000062</c:v>
                </c:pt>
                <c:pt idx="2">
                  <c:v>1</c:v>
                </c:pt>
                <c:pt idx="3" formatCode="0.00%">
                  <c:v>0.97499999999999998</c:v>
                </c:pt>
                <c:pt idx="4" formatCode="0.00%">
                  <c:v>0.9780219999999995</c:v>
                </c:pt>
              </c:numCache>
            </c:numRef>
          </c:val>
        </c:ser>
        <c:dLbls>
          <c:showVal val="1"/>
        </c:dLbls>
        <c:overlap val="-25"/>
        <c:axId val="50727168"/>
        <c:axId val="51838976"/>
      </c:barChart>
      <c:catAx>
        <c:axId val="50727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51838976"/>
        <c:crosses val="autoZero"/>
        <c:auto val="1"/>
        <c:lblAlgn val="ctr"/>
        <c:lblOffset val="100"/>
      </c:catAx>
      <c:valAx>
        <c:axId val="5183897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50727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Result in Percentage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0.93939300000000003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0%">
                  <c:v>0.90908999999999951</c:v>
                </c:pt>
              </c:numCache>
            </c:numRef>
          </c:val>
        </c:ser>
        <c:dLbls>
          <c:showVal val="1"/>
        </c:dLbls>
        <c:overlap val="-25"/>
        <c:axId val="108479616"/>
        <c:axId val="108481152"/>
      </c:barChart>
      <c:catAx>
        <c:axId val="108479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8481152"/>
        <c:crosses val="autoZero"/>
        <c:auto val="1"/>
        <c:lblAlgn val="ctr"/>
        <c:lblOffset val="100"/>
      </c:catAx>
      <c:valAx>
        <c:axId val="108481152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08479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Result in Percentage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0.61530000000000062</c:v>
                </c:pt>
                <c:pt idx="1">
                  <c:v>0.97000000000000064</c:v>
                </c:pt>
                <c:pt idx="2" formatCode="0%">
                  <c:v>0.98</c:v>
                </c:pt>
                <c:pt idx="3">
                  <c:v>0.79479999999999995</c:v>
                </c:pt>
                <c:pt idx="4">
                  <c:v>0.94830000000000003</c:v>
                </c:pt>
              </c:numCache>
            </c:numRef>
          </c:val>
        </c:ser>
        <c:dLbls>
          <c:showVal val="1"/>
        </c:dLbls>
        <c:overlap val="-25"/>
        <c:axId val="108525824"/>
        <c:axId val="108593152"/>
      </c:barChart>
      <c:catAx>
        <c:axId val="1085258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8593152"/>
        <c:crosses val="autoZero"/>
        <c:auto val="1"/>
        <c:lblAlgn val="ctr"/>
        <c:lblOffset val="100"/>
      </c:catAx>
      <c:valAx>
        <c:axId val="108593152"/>
        <c:scaling>
          <c:orientation val="minMax"/>
        </c:scaling>
        <c:delete val="1"/>
        <c:axPos val="l"/>
        <c:numFmt formatCode="0.00%" sourceLinked="1"/>
        <c:tickLblPos val="none"/>
        <c:crossAx val="10852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6DA0B-572C-4C1D-A56C-BAFA127B650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56960A9-117D-4A79-97F3-5DC8DB4A4AA6}">
      <dgm:prSet phldrT="[Text]"/>
      <dgm:spPr>
        <a:solidFill>
          <a:srgbClr val="5C84CC"/>
        </a:solidFill>
      </dgm:spPr>
      <dgm:t>
        <a:bodyPr/>
        <a:lstStyle/>
        <a:p>
          <a:r>
            <a:rPr lang="en-US" b="1" dirty="0" smtClean="0"/>
            <a:t>1</a:t>
          </a:r>
          <a:endParaRPr lang="en-IN" b="1" dirty="0"/>
        </a:p>
      </dgm:t>
    </dgm:pt>
    <dgm:pt modelId="{D28603BA-3CF6-4ADB-8FE9-0B294321777F}" type="parTrans" cxnId="{C61956AF-F6DF-4540-A046-CF1B2AC8742B}">
      <dgm:prSet/>
      <dgm:spPr/>
      <dgm:t>
        <a:bodyPr/>
        <a:lstStyle/>
        <a:p>
          <a:endParaRPr lang="en-IN"/>
        </a:p>
      </dgm:t>
    </dgm:pt>
    <dgm:pt modelId="{C94BDAB8-54A3-4871-B206-89B15E2D6DE6}" type="sibTrans" cxnId="{C61956AF-F6DF-4540-A046-CF1B2AC8742B}">
      <dgm:prSet/>
      <dgm:spPr/>
      <dgm:t>
        <a:bodyPr/>
        <a:lstStyle/>
        <a:p>
          <a:endParaRPr lang="en-IN"/>
        </a:p>
      </dgm:t>
    </dgm:pt>
    <dgm:pt modelId="{66EAFF8E-B382-49B4-96AC-8E47290E8178}">
      <dgm:prSet phldrT="[Text]"/>
      <dgm:spPr/>
      <dgm:t>
        <a:bodyPr/>
        <a:lstStyle/>
        <a:p>
          <a:r>
            <a:rPr lang="en-IN" dirty="0" smtClean="0">
              <a:latin typeface="Times New Roman"/>
              <a:ea typeface="Times New Roman"/>
              <a:cs typeface="Times New Roman"/>
              <a:sym typeface="Times New Roman"/>
            </a:rPr>
            <a:t>To impart knowledge and skills in computing</a:t>
          </a:r>
          <a:endParaRPr lang="en-IN" dirty="0"/>
        </a:p>
      </dgm:t>
    </dgm:pt>
    <dgm:pt modelId="{E7D54D0F-FB05-4D02-9168-413D9DD36C3E}" type="parTrans" cxnId="{3447BFCC-9EB2-4424-B9C5-6AC1892E254C}">
      <dgm:prSet/>
      <dgm:spPr/>
      <dgm:t>
        <a:bodyPr/>
        <a:lstStyle/>
        <a:p>
          <a:endParaRPr lang="en-IN"/>
        </a:p>
      </dgm:t>
    </dgm:pt>
    <dgm:pt modelId="{E383D4F2-D724-4AAC-8F80-C78D1659B35E}" type="sibTrans" cxnId="{3447BFCC-9EB2-4424-B9C5-6AC1892E254C}">
      <dgm:prSet/>
      <dgm:spPr/>
      <dgm:t>
        <a:bodyPr/>
        <a:lstStyle/>
        <a:p>
          <a:endParaRPr lang="en-IN"/>
        </a:p>
      </dgm:t>
    </dgm:pt>
    <dgm:pt modelId="{DF0F3E84-4D1C-423E-9745-2845008E3DA8}">
      <dgm:prSet phldrT="[Text]"/>
      <dgm:spPr>
        <a:solidFill>
          <a:srgbClr val="5C84CC"/>
        </a:solidFill>
      </dgm:spPr>
      <dgm:t>
        <a:bodyPr/>
        <a:lstStyle/>
        <a:p>
          <a:r>
            <a:rPr lang="en-US" b="1" dirty="0" smtClean="0"/>
            <a:t>2</a:t>
          </a:r>
          <a:endParaRPr lang="en-IN" b="1" dirty="0"/>
        </a:p>
      </dgm:t>
    </dgm:pt>
    <dgm:pt modelId="{8E563F25-6EBD-4DCE-BA95-06E4AD10CA15}" type="parTrans" cxnId="{2F913CF7-21DD-4671-8DC7-0B6C918A8116}">
      <dgm:prSet/>
      <dgm:spPr/>
      <dgm:t>
        <a:bodyPr/>
        <a:lstStyle/>
        <a:p>
          <a:endParaRPr lang="en-IN"/>
        </a:p>
      </dgm:t>
    </dgm:pt>
    <dgm:pt modelId="{19E9517F-4870-42D4-9A4B-06209FE8D19B}" type="sibTrans" cxnId="{2F913CF7-21DD-4671-8DC7-0B6C918A8116}">
      <dgm:prSet/>
      <dgm:spPr/>
      <dgm:t>
        <a:bodyPr/>
        <a:lstStyle/>
        <a:p>
          <a:endParaRPr lang="en-IN"/>
        </a:p>
      </dgm:t>
    </dgm:pt>
    <dgm:pt modelId="{CFB364EC-8F5F-4425-B17F-B8CD31988C1A}">
      <dgm:prSet phldrT="[Text]"/>
      <dgm:spPr/>
      <dgm:t>
        <a:bodyPr/>
        <a:lstStyle/>
        <a:p>
          <a:r>
            <a:rPr lang="en-IN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rPr>
            <a:t>To develop proficiency in computer programming and </a:t>
          </a:r>
          <a:r>
            <a:rPr lang="en-US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rPr>
            <a:t>Software project  development</a:t>
          </a:r>
          <a:endParaRPr lang="en-IN" dirty="0"/>
        </a:p>
      </dgm:t>
    </dgm:pt>
    <dgm:pt modelId="{EFD051EA-76FF-45B2-B3A8-BB1E686C9CA1}" type="parTrans" cxnId="{A803F4E2-B122-4EC3-9A5A-9E370F719F7B}">
      <dgm:prSet/>
      <dgm:spPr/>
      <dgm:t>
        <a:bodyPr/>
        <a:lstStyle/>
        <a:p>
          <a:endParaRPr lang="en-IN"/>
        </a:p>
      </dgm:t>
    </dgm:pt>
    <dgm:pt modelId="{79B64ED5-924C-4EEE-B31D-4052CDCF564D}" type="sibTrans" cxnId="{A803F4E2-B122-4EC3-9A5A-9E370F719F7B}">
      <dgm:prSet/>
      <dgm:spPr/>
      <dgm:t>
        <a:bodyPr/>
        <a:lstStyle/>
        <a:p>
          <a:endParaRPr lang="en-IN"/>
        </a:p>
      </dgm:t>
    </dgm:pt>
    <dgm:pt modelId="{862C1B16-68D0-4134-85C9-B937EE209385}">
      <dgm:prSet phldrT="[Text]"/>
      <dgm:spPr>
        <a:solidFill>
          <a:srgbClr val="5C84CC"/>
        </a:solidFill>
      </dgm:spPr>
      <dgm:t>
        <a:bodyPr/>
        <a:lstStyle/>
        <a:p>
          <a:r>
            <a:rPr lang="en-US" b="1" dirty="0" smtClean="0"/>
            <a:t>3</a:t>
          </a:r>
          <a:endParaRPr lang="en-IN" b="1" dirty="0"/>
        </a:p>
      </dgm:t>
    </dgm:pt>
    <dgm:pt modelId="{377B881E-BF03-4FE9-A58F-6CB79CED1CCF}" type="parTrans" cxnId="{77327C17-F951-451E-A822-D9CDEA673515}">
      <dgm:prSet/>
      <dgm:spPr/>
      <dgm:t>
        <a:bodyPr/>
        <a:lstStyle/>
        <a:p>
          <a:endParaRPr lang="en-IN"/>
        </a:p>
      </dgm:t>
    </dgm:pt>
    <dgm:pt modelId="{0578F048-A9FF-45F7-9BE0-891B4C280615}" type="sibTrans" cxnId="{77327C17-F951-451E-A822-D9CDEA673515}">
      <dgm:prSet/>
      <dgm:spPr/>
      <dgm:t>
        <a:bodyPr/>
        <a:lstStyle/>
        <a:p>
          <a:endParaRPr lang="en-IN"/>
        </a:p>
      </dgm:t>
    </dgm:pt>
    <dgm:pt modelId="{C5E28780-013F-4B3B-848C-637E843C50A4}">
      <dgm:prSet phldrT="[Text]"/>
      <dgm:spPr/>
      <dgm:t>
        <a:bodyPr/>
        <a:lstStyle/>
        <a:p>
          <a:r>
            <a:rPr lang="en-IN" dirty="0" smtClean="0">
              <a:latin typeface="Times New Roman"/>
              <a:ea typeface="Times New Roman"/>
              <a:cs typeface="Times New Roman"/>
              <a:sym typeface="Times New Roman"/>
            </a:rPr>
            <a:t>To create awareness about data handling and analysis</a:t>
          </a:r>
          <a:endParaRPr lang="en-IN" dirty="0"/>
        </a:p>
      </dgm:t>
    </dgm:pt>
    <dgm:pt modelId="{7914B1B0-6DB2-491A-BD9A-FBDBFA26B442}" type="parTrans" cxnId="{4B390BD5-D02C-4324-ABE7-86DFFA156BC1}">
      <dgm:prSet/>
      <dgm:spPr/>
      <dgm:t>
        <a:bodyPr/>
        <a:lstStyle/>
        <a:p>
          <a:endParaRPr lang="en-IN"/>
        </a:p>
      </dgm:t>
    </dgm:pt>
    <dgm:pt modelId="{DE5FD0D3-C80A-4851-BB19-C4B38272A72A}" type="sibTrans" cxnId="{4B390BD5-D02C-4324-ABE7-86DFFA156BC1}">
      <dgm:prSet/>
      <dgm:spPr/>
      <dgm:t>
        <a:bodyPr/>
        <a:lstStyle/>
        <a:p>
          <a:endParaRPr lang="en-IN"/>
        </a:p>
      </dgm:t>
    </dgm:pt>
    <dgm:pt modelId="{151D79D8-0E58-41F6-ADA6-F676BC7ED25F}">
      <dgm:prSet phldrT="[Text]"/>
      <dgm:spPr>
        <a:solidFill>
          <a:srgbClr val="5C84CC"/>
        </a:solidFill>
      </dgm:spPr>
      <dgm:t>
        <a:bodyPr/>
        <a:lstStyle/>
        <a:p>
          <a:r>
            <a:rPr lang="en-US" b="1" dirty="0" smtClean="0"/>
            <a:t>4</a:t>
          </a:r>
          <a:endParaRPr lang="en-IN" b="1" dirty="0"/>
        </a:p>
      </dgm:t>
    </dgm:pt>
    <dgm:pt modelId="{A2BA46B1-18C9-4507-B427-6AA7FB24339C}" type="parTrans" cxnId="{F234C927-50EC-4E3A-9249-2B52DC62979C}">
      <dgm:prSet/>
      <dgm:spPr/>
      <dgm:t>
        <a:bodyPr/>
        <a:lstStyle/>
        <a:p>
          <a:endParaRPr lang="en-IN"/>
        </a:p>
      </dgm:t>
    </dgm:pt>
    <dgm:pt modelId="{2FA9FA52-7168-4C66-90F1-3EDC11DDC562}" type="sibTrans" cxnId="{F234C927-50EC-4E3A-9249-2B52DC62979C}">
      <dgm:prSet/>
      <dgm:spPr/>
      <dgm:t>
        <a:bodyPr/>
        <a:lstStyle/>
        <a:p>
          <a:endParaRPr lang="en-IN"/>
        </a:p>
      </dgm:t>
    </dgm:pt>
    <dgm:pt modelId="{A6DB0A20-F380-42FA-92A4-6B8976B44FB9}">
      <dgm:prSet phldrT="[Text]"/>
      <dgm:spPr/>
      <dgm:t>
        <a:bodyPr/>
        <a:lstStyle/>
        <a:p>
          <a:r>
            <a:rPr lang="en-IN" dirty="0" smtClean="0">
              <a:latin typeface="Times New Roman"/>
              <a:ea typeface="Times New Roman"/>
              <a:cs typeface="Times New Roman"/>
              <a:sym typeface="Times New Roman"/>
            </a:rPr>
            <a:t>To promote mathematical skills and knowledge among </a:t>
          </a:r>
          <a:r>
            <a:rPr lang="en-US" dirty="0" smtClean="0">
              <a:latin typeface="Times New Roman"/>
              <a:ea typeface="Times New Roman"/>
              <a:cs typeface="Times New Roman"/>
              <a:sym typeface="Times New Roman"/>
            </a:rPr>
            <a:t>students</a:t>
          </a:r>
          <a:endParaRPr lang="en-IN" dirty="0"/>
        </a:p>
      </dgm:t>
    </dgm:pt>
    <dgm:pt modelId="{0CBA693E-C3E0-46A3-8CE8-67B323211B32}" type="parTrans" cxnId="{58EEE468-B721-45BF-9A92-A18F85FBB46A}">
      <dgm:prSet/>
      <dgm:spPr/>
      <dgm:t>
        <a:bodyPr/>
        <a:lstStyle/>
        <a:p>
          <a:endParaRPr lang="en-IN"/>
        </a:p>
      </dgm:t>
    </dgm:pt>
    <dgm:pt modelId="{5C6D3332-8D5F-4BBC-AB60-83BB21608EAC}" type="sibTrans" cxnId="{58EEE468-B721-45BF-9A92-A18F85FBB46A}">
      <dgm:prSet/>
      <dgm:spPr/>
      <dgm:t>
        <a:bodyPr/>
        <a:lstStyle/>
        <a:p>
          <a:endParaRPr lang="en-IN"/>
        </a:p>
      </dgm:t>
    </dgm:pt>
    <dgm:pt modelId="{3D4ADB5D-E630-4395-B0EA-0A741C1BC891}">
      <dgm:prSet phldrT="[Text]"/>
      <dgm:spPr>
        <a:solidFill>
          <a:srgbClr val="5C84CC"/>
        </a:solidFill>
      </dgm:spPr>
      <dgm:t>
        <a:bodyPr/>
        <a:lstStyle/>
        <a:p>
          <a:r>
            <a:rPr lang="en-US" b="1" dirty="0" smtClean="0"/>
            <a:t>5</a:t>
          </a:r>
          <a:endParaRPr lang="en-IN" b="1" dirty="0"/>
        </a:p>
      </dgm:t>
    </dgm:pt>
    <dgm:pt modelId="{B0793190-99B1-4B2A-884D-D2C9285051C5}" type="parTrans" cxnId="{2589A6C3-7CE3-45A5-8753-E3F5F7D9A99E}">
      <dgm:prSet/>
      <dgm:spPr/>
      <dgm:t>
        <a:bodyPr/>
        <a:lstStyle/>
        <a:p>
          <a:endParaRPr lang="en-IN"/>
        </a:p>
      </dgm:t>
    </dgm:pt>
    <dgm:pt modelId="{04ED5843-24A9-4C34-831A-F02BA2CC6FBC}" type="sibTrans" cxnId="{2589A6C3-7CE3-45A5-8753-E3F5F7D9A99E}">
      <dgm:prSet/>
      <dgm:spPr/>
      <dgm:t>
        <a:bodyPr/>
        <a:lstStyle/>
        <a:p>
          <a:endParaRPr lang="en-IN"/>
        </a:p>
      </dgm:t>
    </dgm:pt>
    <dgm:pt modelId="{236259C7-4A0B-4B30-AE4F-15F1235E17C4}">
      <dgm:prSet phldrT="[Text]"/>
      <dgm:spPr/>
      <dgm:t>
        <a:bodyPr/>
        <a:lstStyle/>
        <a:p>
          <a:r>
            <a:rPr lang="en-IN" dirty="0" smtClean="0">
              <a:latin typeface="Times New Roman"/>
              <a:ea typeface="Times New Roman"/>
              <a:cs typeface="Times New Roman"/>
              <a:sym typeface="Times New Roman"/>
            </a:rPr>
            <a:t>To create competent manpower for IT industries  and  </a:t>
          </a:r>
          <a:r>
            <a:rPr lang="en-US" dirty="0" smtClean="0">
              <a:latin typeface="Times New Roman"/>
              <a:ea typeface="Times New Roman"/>
              <a:cs typeface="Times New Roman"/>
              <a:sym typeface="Times New Roman"/>
            </a:rPr>
            <a:t>businesses with commerce expertise</a:t>
          </a:r>
          <a:endParaRPr lang="en-IN" dirty="0"/>
        </a:p>
      </dgm:t>
    </dgm:pt>
    <dgm:pt modelId="{4FECB655-7B73-4308-A1D9-C031CF398C2A}" type="parTrans" cxnId="{25B05FC7-35F8-4BBF-B423-7198FA1277E6}">
      <dgm:prSet/>
      <dgm:spPr/>
      <dgm:t>
        <a:bodyPr/>
        <a:lstStyle/>
        <a:p>
          <a:endParaRPr lang="en-IN"/>
        </a:p>
      </dgm:t>
    </dgm:pt>
    <dgm:pt modelId="{D140C438-4967-45E2-A19F-FE423C1BEBE6}" type="sibTrans" cxnId="{25B05FC7-35F8-4BBF-B423-7198FA1277E6}">
      <dgm:prSet/>
      <dgm:spPr/>
      <dgm:t>
        <a:bodyPr/>
        <a:lstStyle/>
        <a:p>
          <a:endParaRPr lang="en-IN"/>
        </a:p>
      </dgm:t>
    </dgm:pt>
    <dgm:pt modelId="{08C9298F-B249-4A46-9B3D-A8E9CC72BDBD}" type="pres">
      <dgm:prSet presAssocID="{9456DA0B-572C-4C1D-A56C-BAFA127B65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37F8BE-230B-4599-8E08-F195ECF728A2}" type="pres">
      <dgm:prSet presAssocID="{556960A9-117D-4A79-97F3-5DC8DB4A4AA6}" presName="composite" presStyleCnt="0"/>
      <dgm:spPr/>
    </dgm:pt>
    <dgm:pt modelId="{6C948AFC-D978-4CFB-9C63-C54F01B854FF}" type="pres">
      <dgm:prSet presAssocID="{556960A9-117D-4A79-97F3-5DC8DB4A4AA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824017-4FAD-48DE-A875-6298A3629DB8}" type="pres">
      <dgm:prSet presAssocID="{556960A9-117D-4A79-97F3-5DC8DB4A4AA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83B64F-0D95-4AC7-BC65-FE0222A9F412}" type="pres">
      <dgm:prSet presAssocID="{C94BDAB8-54A3-4871-B206-89B15E2D6DE6}" presName="sp" presStyleCnt="0"/>
      <dgm:spPr/>
    </dgm:pt>
    <dgm:pt modelId="{1AE47498-BD23-4818-816D-88652DAC3989}" type="pres">
      <dgm:prSet presAssocID="{DF0F3E84-4D1C-423E-9745-2845008E3DA8}" presName="composite" presStyleCnt="0"/>
      <dgm:spPr/>
    </dgm:pt>
    <dgm:pt modelId="{53E6CCB9-D1D9-445C-9C63-BE7185B30229}" type="pres">
      <dgm:prSet presAssocID="{DF0F3E84-4D1C-423E-9745-2845008E3D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A66F2D-1E22-4429-9727-4C82E2CB74D6}" type="pres">
      <dgm:prSet presAssocID="{DF0F3E84-4D1C-423E-9745-2845008E3D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5B7250-1A52-4D5E-9D9B-F705B012BF52}" type="pres">
      <dgm:prSet presAssocID="{19E9517F-4870-42D4-9A4B-06209FE8D19B}" presName="sp" presStyleCnt="0"/>
      <dgm:spPr/>
    </dgm:pt>
    <dgm:pt modelId="{0CF970CB-4EAB-4431-851A-FB0AB666FD4B}" type="pres">
      <dgm:prSet presAssocID="{862C1B16-68D0-4134-85C9-B937EE209385}" presName="composite" presStyleCnt="0"/>
      <dgm:spPr/>
    </dgm:pt>
    <dgm:pt modelId="{B69EC834-3835-41E1-ACAB-4579072C2A2E}" type="pres">
      <dgm:prSet presAssocID="{862C1B16-68D0-4134-85C9-B937EE2093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7D644A-2B4B-4892-B980-FF21BEE04ED9}" type="pres">
      <dgm:prSet presAssocID="{862C1B16-68D0-4134-85C9-B937EE2093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BE7855-A085-4514-9EF6-43ED07F1DE77}" type="pres">
      <dgm:prSet presAssocID="{0578F048-A9FF-45F7-9BE0-891B4C280615}" presName="sp" presStyleCnt="0"/>
      <dgm:spPr/>
    </dgm:pt>
    <dgm:pt modelId="{B45AB8FA-D1B7-402F-991B-B10B13251F32}" type="pres">
      <dgm:prSet presAssocID="{151D79D8-0E58-41F6-ADA6-F676BC7ED25F}" presName="composite" presStyleCnt="0"/>
      <dgm:spPr/>
    </dgm:pt>
    <dgm:pt modelId="{D7C4C444-C32D-4A77-82C1-FBA6506BD0FD}" type="pres">
      <dgm:prSet presAssocID="{151D79D8-0E58-41F6-ADA6-F676BC7ED25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20A638-A19F-4949-903E-FD5899B2DE38}" type="pres">
      <dgm:prSet presAssocID="{151D79D8-0E58-41F6-ADA6-F676BC7ED25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3DA11F-1484-49A5-AA82-403F05DFD458}" type="pres">
      <dgm:prSet presAssocID="{2FA9FA52-7168-4C66-90F1-3EDC11DDC562}" presName="sp" presStyleCnt="0"/>
      <dgm:spPr/>
    </dgm:pt>
    <dgm:pt modelId="{D50890EB-F1DD-4879-91B2-EFB44331741C}" type="pres">
      <dgm:prSet presAssocID="{3D4ADB5D-E630-4395-B0EA-0A741C1BC891}" presName="composite" presStyleCnt="0"/>
      <dgm:spPr/>
    </dgm:pt>
    <dgm:pt modelId="{8FF9B35C-F5F9-4E4F-9907-E8075088E772}" type="pres">
      <dgm:prSet presAssocID="{3D4ADB5D-E630-4395-B0EA-0A741C1BC89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1EB9BD-A23B-4910-BB0D-DC4C1DF9EAE1}" type="pres">
      <dgm:prSet presAssocID="{3D4ADB5D-E630-4395-B0EA-0A741C1BC89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447BFCC-9EB2-4424-B9C5-6AC1892E254C}" srcId="{556960A9-117D-4A79-97F3-5DC8DB4A4AA6}" destId="{66EAFF8E-B382-49B4-96AC-8E47290E8178}" srcOrd="0" destOrd="0" parTransId="{E7D54D0F-FB05-4D02-9168-413D9DD36C3E}" sibTransId="{E383D4F2-D724-4AAC-8F80-C78D1659B35E}"/>
    <dgm:cxn modelId="{4B390BD5-D02C-4324-ABE7-86DFFA156BC1}" srcId="{862C1B16-68D0-4134-85C9-B937EE209385}" destId="{C5E28780-013F-4B3B-848C-637E843C50A4}" srcOrd="0" destOrd="0" parTransId="{7914B1B0-6DB2-491A-BD9A-FBDBFA26B442}" sibTransId="{DE5FD0D3-C80A-4851-BB19-C4B38272A72A}"/>
    <dgm:cxn modelId="{77327C17-F951-451E-A822-D9CDEA673515}" srcId="{9456DA0B-572C-4C1D-A56C-BAFA127B6508}" destId="{862C1B16-68D0-4134-85C9-B937EE209385}" srcOrd="2" destOrd="0" parTransId="{377B881E-BF03-4FE9-A58F-6CB79CED1CCF}" sibTransId="{0578F048-A9FF-45F7-9BE0-891B4C280615}"/>
    <dgm:cxn modelId="{65DF7C45-8D5F-4F6D-9856-C53BF423E6B1}" type="presOf" srcId="{DF0F3E84-4D1C-423E-9745-2845008E3DA8}" destId="{53E6CCB9-D1D9-445C-9C63-BE7185B30229}" srcOrd="0" destOrd="0" presId="urn:microsoft.com/office/officeart/2005/8/layout/chevron2"/>
    <dgm:cxn modelId="{F234C927-50EC-4E3A-9249-2B52DC62979C}" srcId="{9456DA0B-572C-4C1D-A56C-BAFA127B6508}" destId="{151D79D8-0E58-41F6-ADA6-F676BC7ED25F}" srcOrd="3" destOrd="0" parTransId="{A2BA46B1-18C9-4507-B427-6AA7FB24339C}" sibTransId="{2FA9FA52-7168-4C66-90F1-3EDC11DDC562}"/>
    <dgm:cxn modelId="{7D50EB55-FBDF-4D38-8EE5-A24E27266742}" type="presOf" srcId="{556960A9-117D-4A79-97F3-5DC8DB4A4AA6}" destId="{6C948AFC-D978-4CFB-9C63-C54F01B854FF}" srcOrd="0" destOrd="0" presId="urn:microsoft.com/office/officeart/2005/8/layout/chevron2"/>
    <dgm:cxn modelId="{6765D577-DD7C-4DDB-A2CE-BB3024E26104}" type="presOf" srcId="{CFB364EC-8F5F-4425-B17F-B8CD31988C1A}" destId="{7EA66F2D-1E22-4429-9727-4C82E2CB74D6}" srcOrd="0" destOrd="0" presId="urn:microsoft.com/office/officeart/2005/8/layout/chevron2"/>
    <dgm:cxn modelId="{8FF3D647-F8BE-4FCF-9ECE-773068C083BC}" type="presOf" srcId="{3D4ADB5D-E630-4395-B0EA-0A741C1BC891}" destId="{8FF9B35C-F5F9-4E4F-9907-E8075088E772}" srcOrd="0" destOrd="0" presId="urn:microsoft.com/office/officeart/2005/8/layout/chevron2"/>
    <dgm:cxn modelId="{1E95FADB-6852-4EA2-9AF5-4110C406DB78}" type="presOf" srcId="{236259C7-4A0B-4B30-AE4F-15F1235E17C4}" destId="{631EB9BD-A23B-4910-BB0D-DC4C1DF9EAE1}" srcOrd="0" destOrd="0" presId="urn:microsoft.com/office/officeart/2005/8/layout/chevron2"/>
    <dgm:cxn modelId="{72594E75-FD8E-42F5-8B1A-CA5B37948331}" type="presOf" srcId="{A6DB0A20-F380-42FA-92A4-6B8976B44FB9}" destId="{B920A638-A19F-4949-903E-FD5899B2DE38}" srcOrd="0" destOrd="0" presId="urn:microsoft.com/office/officeart/2005/8/layout/chevron2"/>
    <dgm:cxn modelId="{C61956AF-F6DF-4540-A046-CF1B2AC8742B}" srcId="{9456DA0B-572C-4C1D-A56C-BAFA127B6508}" destId="{556960A9-117D-4A79-97F3-5DC8DB4A4AA6}" srcOrd="0" destOrd="0" parTransId="{D28603BA-3CF6-4ADB-8FE9-0B294321777F}" sibTransId="{C94BDAB8-54A3-4871-B206-89B15E2D6DE6}"/>
    <dgm:cxn modelId="{8DF7A0CD-9DE3-42B5-B251-546B4C84421F}" type="presOf" srcId="{9456DA0B-572C-4C1D-A56C-BAFA127B6508}" destId="{08C9298F-B249-4A46-9B3D-A8E9CC72BDBD}" srcOrd="0" destOrd="0" presId="urn:microsoft.com/office/officeart/2005/8/layout/chevron2"/>
    <dgm:cxn modelId="{3BDD79A3-22BE-459C-8FF5-FCBD7C994A6F}" type="presOf" srcId="{862C1B16-68D0-4134-85C9-B937EE209385}" destId="{B69EC834-3835-41E1-ACAB-4579072C2A2E}" srcOrd="0" destOrd="0" presId="urn:microsoft.com/office/officeart/2005/8/layout/chevron2"/>
    <dgm:cxn modelId="{2F913CF7-21DD-4671-8DC7-0B6C918A8116}" srcId="{9456DA0B-572C-4C1D-A56C-BAFA127B6508}" destId="{DF0F3E84-4D1C-423E-9745-2845008E3DA8}" srcOrd="1" destOrd="0" parTransId="{8E563F25-6EBD-4DCE-BA95-06E4AD10CA15}" sibTransId="{19E9517F-4870-42D4-9A4B-06209FE8D19B}"/>
    <dgm:cxn modelId="{B7488B99-C6E8-4A5F-82BB-58CBEAA42A89}" type="presOf" srcId="{66EAFF8E-B382-49B4-96AC-8E47290E8178}" destId="{39824017-4FAD-48DE-A875-6298A3629DB8}" srcOrd="0" destOrd="0" presId="urn:microsoft.com/office/officeart/2005/8/layout/chevron2"/>
    <dgm:cxn modelId="{DB5670AA-07B9-48E5-9703-2E8D817CB23B}" type="presOf" srcId="{C5E28780-013F-4B3B-848C-637E843C50A4}" destId="{257D644A-2B4B-4892-B980-FF21BEE04ED9}" srcOrd="0" destOrd="0" presId="urn:microsoft.com/office/officeart/2005/8/layout/chevron2"/>
    <dgm:cxn modelId="{25B05FC7-35F8-4BBF-B423-7198FA1277E6}" srcId="{3D4ADB5D-E630-4395-B0EA-0A741C1BC891}" destId="{236259C7-4A0B-4B30-AE4F-15F1235E17C4}" srcOrd="0" destOrd="0" parTransId="{4FECB655-7B73-4308-A1D9-C031CF398C2A}" sibTransId="{D140C438-4967-45E2-A19F-FE423C1BEBE6}"/>
    <dgm:cxn modelId="{2589A6C3-7CE3-45A5-8753-E3F5F7D9A99E}" srcId="{9456DA0B-572C-4C1D-A56C-BAFA127B6508}" destId="{3D4ADB5D-E630-4395-B0EA-0A741C1BC891}" srcOrd="4" destOrd="0" parTransId="{B0793190-99B1-4B2A-884D-D2C9285051C5}" sibTransId="{04ED5843-24A9-4C34-831A-F02BA2CC6FBC}"/>
    <dgm:cxn modelId="{95F325F6-FC00-4700-A9F4-7AE42C7B8204}" type="presOf" srcId="{151D79D8-0E58-41F6-ADA6-F676BC7ED25F}" destId="{D7C4C444-C32D-4A77-82C1-FBA6506BD0FD}" srcOrd="0" destOrd="0" presId="urn:microsoft.com/office/officeart/2005/8/layout/chevron2"/>
    <dgm:cxn modelId="{A803F4E2-B122-4EC3-9A5A-9E370F719F7B}" srcId="{DF0F3E84-4D1C-423E-9745-2845008E3DA8}" destId="{CFB364EC-8F5F-4425-B17F-B8CD31988C1A}" srcOrd="0" destOrd="0" parTransId="{EFD051EA-76FF-45B2-B3A8-BB1E686C9CA1}" sibTransId="{79B64ED5-924C-4EEE-B31D-4052CDCF564D}"/>
    <dgm:cxn modelId="{58EEE468-B721-45BF-9A92-A18F85FBB46A}" srcId="{151D79D8-0E58-41F6-ADA6-F676BC7ED25F}" destId="{A6DB0A20-F380-42FA-92A4-6B8976B44FB9}" srcOrd="0" destOrd="0" parTransId="{0CBA693E-C3E0-46A3-8CE8-67B323211B32}" sibTransId="{5C6D3332-8D5F-4BBC-AB60-83BB21608EAC}"/>
    <dgm:cxn modelId="{FFF53FAE-6368-4FB4-97F0-2BC75EFBAFB5}" type="presParOf" srcId="{08C9298F-B249-4A46-9B3D-A8E9CC72BDBD}" destId="{5437F8BE-230B-4599-8E08-F195ECF728A2}" srcOrd="0" destOrd="0" presId="urn:microsoft.com/office/officeart/2005/8/layout/chevron2"/>
    <dgm:cxn modelId="{E6636F52-1699-4981-8225-7A3802162E5E}" type="presParOf" srcId="{5437F8BE-230B-4599-8E08-F195ECF728A2}" destId="{6C948AFC-D978-4CFB-9C63-C54F01B854FF}" srcOrd="0" destOrd="0" presId="urn:microsoft.com/office/officeart/2005/8/layout/chevron2"/>
    <dgm:cxn modelId="{018A51E8-EAC4-4964-9B38-0EE93F305717}" type="presParOf" srcId="{5437F8BE-230B-4599-8E08-F195ECF728A2}" destId="{39824017-4FAD-48DE-A875-6298A3629DB8}" srcOrd="1" destOrd="0" presId="urn:microsoft.com/office/officeart/2005/8/layout/chevron2"/>
    <dgm:cxn modelId="{F05CE715-E330-4C45-8053-6AACF2B1BF63}" type="presParOf" srcId="{08C9298F-B249-4A46-9B3D-A8E9CC72BDBD}" destId="{E783B64F-0D95-4AC7-BC65-FE0222A9F412}" srcOrd="1" destOrd="0" presId="urn:microsoft.com/office/officeart/2005/8/layout/chevron2"/>
    <dgm:cxn modelId="{1DFD008B-7DBC-4490-9CA5-2A02A0C45EEA}" type="presParOf" srcId="{08C9298F-B249-4A46-9B3D-A8E9CC72BDBD}" destId="{1AE47498-BD23-4818-816D-88652DAC3989}" srcOrd="2" destOrd="0" presId="urn:microsoft.com/office/officeart/2005/8/layout/chevron2"/>
    <dgm:cxn modelId="{3591CA34-6261-40DD-B090-FE95BDF0F093}" type="presParOf" srcId="{1AE47498-BD23-4818-816D-88652DAC3989}" destId="{53E6CCB9-D1D9-445C-9C63-BE7185B30229}" srcOrd="0" destOrd="0" presId="urn:microsoft.com/office/officeart/2005/8/layout/chevron2"/>
    <dgm:cxn modelId="{389358D0-136B-4B22-A76C-E6C6E42B25DF}" type="presParOf" srcId="{1AE47498-BD23-4818-816D-88652DAC3989}" destId="{7EA66F2D-1E22-4429-9727-4C82E2CB74D6}" srcOrd="1" destOrd="0" presId="urn:microsoft.com/office/officeart/2005/8/layout/chevron2"/>
    <dgm:cxn modelId="{F44707F5-566F-4C6D-805E-0F77336171D4}" type="presParOf" srcId="{08C9298F-B249-4A46-9B3D-A8E9CC72BDBD}" destId="{8C5B7250-1A52-4D5E-9D9B-F705B012BF52}" srcOrd="3" destOrd="0" presId="urn:microsoft.com/office/officeart/2005/8/layout/chevron2"/>
    <dgm:cxn modelId="{EB74B476-32D4-464D-BE57-843C97BE28A4}" type="presParOf" srcId="{08C9298F-B249-4A46-9B3D-A8E9CC72BDBD}" destId="{0CF970CB-4EAB-4431-851A-FB0AB666FD4B}" srcOrd="4" destOrd="0" presId="urn:microsoft.com/office/officeart/2005/8/layout/chevron2"/>
    <dgm:cxn modelId="{31E61F2F-7458-4A1E-ADAA-2DBE9519C629}" type="presParOf" srcId="{0CF970CB-4EAB-4431-851A-FB0AB666FD4B}" destId="{B69EC834-3835-41E1-ACAB-4579072C2A2E}" srcOrd="0" destOrd="0" presId="urn:microsoft.com/office/officeart/2005/8/layout/chevron2"/>
    <dgm:cxn modelId="{8A54518C-8246-4227-8194-0DA56C125145}" type="presParOf" srcId="{0CF970CB-4EAB-4431-851A-FB0AB666FD4B}" destId="{257D644A-2B4B-4892-B980-FF21BEE04ED9}" srcOrd="1" destOrd="0" presId="urn:microsoft.com/office/officeart/2005/8/layout/chevron2"/>
    <dgm:cxn modelId="{C7E9DA13-23A4-4B33-B6F8-648CDDCE8BCA}" type="presParOf" srcId="{08C9298F-B249-4A46-9B3D-A8E9CC72BDBD}" destId="{37BE7855-A085-4514-9EF6-43ED07F1DE77}" srcOrd="5" destOrd="0" presId="urn:microsoft.com/office/officeart/2005/8/layout/chevron2"/>
    <dgm:cxn modelId="{5D82EB66-919F-4367-BCBF-68D6102A4A91}" type="presParOf" srcId="{08C9298F-B249-4A46-9B3D-A8E9CC72BDBD}" destId="{B45AB8FA-D1B7-402F-991B-B10B13251F32}" srcOrd="6" destOrd="0" presId="urn:microsoft.com/office/officeart/2005/8/layout/chevron2"/>
    <dgm:cxn modelId="{91E985EB-F2C3-4F46-92EB-79086CA7157E}" type="presParOf" srcId="{B45AB8FA-D1B7-402F-991B-B10B13251F32}" destId="{D7C4C444-C32D-4A77-82C1-FBA6506BD0FD}" srcOrd="0" destOrd="0" presId="urn:microsoft.com/office/officeart/2005/8/layout/chevron2"/>
    <dgm:cxn modelId="{C7C4AE1E-0AA6-42F8-9753-C8250AF50A9E}" type="presParOf" srcId="{B45AB8FA-D1B7-402F-991B-B10B13251F32}" destId="{B920A638-A19F-4949-903E-FD5899B2DE38}" srcOrd="1" destOrd="0" presId="urn:microsoft.com/office/officeart/2005/8/layout/chevron2"/>
    <dgm:cxn modelId="{B0F40C52-903A-41D7-9E61-09640EF07A64}" type="presParOf" srcId="{08C9298F-B249-4A46-9B3D-A8E9CC72BDBD}" destId="{503DA11F-1484-49A5-AA82-403F05DFD458}" srcOrd="7" destOrd="0" presId="urn:microsoft.com/office/officeart/2005/8/layout/chevron2"/>
    <dgm:cxn modelId="{0204A965-DE26-405C-9CC8-0E66096C4F27}" type="presParOf" srcId="{08C9298F-B249-4A46-9B3D-A8E9CC72BDBD}" destId="{D50890EB-F1DD-4879-91B2-EFB44331741C}" srcOrd="8" destOrd="0" presId="urn:microsoft.com/office/officeart/2005/8/layout/chevron2"/>
    <dgm:cxn modelId="{DE08B846-C6C9-45C7-B2F0-A100BD6AD7EB}" type="presParOf" srcId="{D50890EB-F1DD-4879-91B2-EFB44331741C}" destId="{8FF9B35C-F5F9-4E4F-9907-E8075088E772}" srcOrd="0" destOrd="0" presId="urn:microsoft.com/office/officeart/2005/8/layout/chevron2"/>
    <dgm:cxn modelId="{9123E370-9796-4F6D-A198-646740C2FE57}" type="presParOf" srcId="{D50890EB-F1DD-4879-91B2-EFB44331741C}" destId="{631EB9BD-A23B-4910-BB0D-DC4C1DF9EA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BD237-9599-443A-9FF0-5E63DE7FD634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98DB5BD-E6E0-4690-B2C2-1189D730F994}">
      <dgm:prSet phldrT="[Text]" custT="1"/>
      <dgm:spPr>
        <a:solidFill>
          <a:srgbClr val="5C84CC"/>
        </a:solidFill>
      </dgm:spPr>
      <dgm:t>
        <a:bodyPr/>
        <a:lstStyle/>
        <a:p>
          <a:pPr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B. Com  </a:t>
          </a:r>
        </a:p>
        <a:p>
          <a:pPr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Restructuring </a:t>
          </a:r>
          <a:endParaRPr lang="en-IN" sz="2000" b="1" dirty="0">
            <a:latin typeface="Times New Roman" pitchFamily="18" charset="0"/>
            <a:cs typeface="Times New Roman" pitchFamily="18" charset="0"/>
          </a:endParaRPr>
        </a:p>
      </dgm:t>
    </dgm:pt>
    <dgm:pt modelId="{9E11A64A-AA3B-4F50-AA12-F8B72224F6E5}" type="parTrans" cxnId="{65B9D504-89EF-4D86-BA0B-6A59D473B54A}">
      <dgm:prSet/>
      <dgm:spPr/>
      <dgm:t>
        <a:bodyPr/>
        <a:lstStyle/>
        <a:p>
          <a:endParaRPr lang="en-IN" sz="2800"/>
        </a:p>
      </dgm:t>
    </dgm:pt>
    <dgm:pt modelId="{844320F7-A45A-4F13-8F65-C84E9FDE9631}" type="sibTrans" cxnId="{65B9D504-89EF-4D86-BA0B-6A59D473B54A}">
      <dgm:prSet/>
      <dgm:spPr/>
      <dgm:t>
        <a:bodyPr/>
        <a:lstStyle/>
        <a:p>
          <a:endParaRPr lang="en-IN" sz="2800"/>
        </a:p>
      </dgm:t>
    </dgm:pt>
    <dgm:pt modelId="{8A9D2004-7B1E-42C6-A50E-663B082EAA37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F. Y. B. Com- ‘D’ Component</a:t>
          </a:r>
          <a:endParaRPr lang="en-IN" sz="1800" b="1" dirty="0"/>
        </a:p>
      </dgm:t>
    </dgm:pt>
    <dgm:pt modelId="{6ED6B44C-5BEE-4CA0-8D63-F8C39DB0BE6A}" type="parTrans" cxnId="{04DBCC7D-CC97-472E-8C77-4B3E94E3BB0B}">
      <dgm:prSet/>
      <dgm:spPr/>
      <dgm:t>
        <a:bodyPr/>
        <a:lstStyle/>
        <a:p>
          <a:endParaRPr lang="en-IN" sz="2800"/>
        </a:p>
      </dgm:t>
    </dgm:pt>
    <dgm:pt modelId="{E4D30198-0E32-4567-9F70-13413606EEE2}" type="sibTrans" cxnId="{04DBCC7D-CC97-472E-8C77-4B3E94E3BB0B}">
      <dgm:prSet/>
      <dgm:spPr/>
      <dgm:t>
        <a:bodyPr/>
        <a:lstStyle/>
        <a:p>
          <a:endParaRPr lang="en-IN" sz="2800"/>
        </a:p>
      </dgm:t>
    </dgm:pt>
    <dgm:pt modelId="{A7DF876A-07D0-44C4-A472-920E9659BABE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S. Y. B. Com &amp; T. Y. B. Com-  ‘C’ Component</a:t>
          </a:r>
          <a:endParaRPr lang="en-IN" sz="1800" b="1" dirty="0"/>
        </a:p>
      </dgm:t>
    </dgm:pt>
    <dgm:pt modelId="{CBD306B2-4096-4BF9-A4B5-161834A5D9F9}" type="parTrans" cxnId="{14198947-69C5-4127-A505-79B4FA5C1E24}">
      <dgm:prSet/>
      <dgm:spPr/>
      <dgm:t>
        <a:bodyPr/>
        <a:lstStyle/>
        <a:p>
          <a:endParaRPr lang="en-IN" sz="2800"/>
        </a:p>
      </dgm:t>
    </dgm:pt>
    <dgm:pt modelId="{BAC6432F-C22A-4354-9501-B079DB15A94B}" type="sibTrans" cxnId="{14198947-69C5-4127-A505-79B4FA5C1E24}">
      <dgm:prSet/>
      <dgm:spPr/>
      <dgm:t>
        <a:bodyPr/>
        <a:lstStyle/>
        <a:p>
          <a:endParaRPr lang="en-IN" sz="2800"/>
        </a:p>
      </dgm:t>
    </dgm:pt>
    <dgm:pt modelId="{FAA19B7D-487C-4E4E-A7D6-332C07214664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Computer</a:t>
          </a:r>
          <a:r>
            <a:rPr lang="en-US" sz="1800" baseline="0" dirty="0" smtClean="0">
              <a:latin typeface="Times New Roman" pitchFamily="18" charset="0"/>
              <a:cs typeface="Times New Roman" pitchFamily="18" charset="0"/>
            </a:rPr>
            <a:t> Appreciation</a:t>
          </a:r>
          <a:endParaRPr lang="en-IN" sz="1800" dirty="0"/>
        </a:p>
      </dgm:t>
    </dgm:pt>
    <dgm:pt modelId="{A9771C72-D90F-45CF-B71A-0876F07C5825}" type="parTrans" cxnId="{B0C9CC6E-B1E4-4E37-B756-2CEB63F21CAD}">
      <dgm:prSet/>
      <dgm:spPr/>
      <dgm:t>
        <a:bodyPr/>
        <a:lstStyle/>
        <a:p>
          <a:endParaRPr lang="en-IN" sz="2800"/>
        </a:p>
      </dgm:t>
    </dgm:pt>
    <dgm:pt modelId="{F64AC3B8-CC3F-446F-9879-EE60B2EE15BA}" type="sibTrans" cxnId="{B0C9CC6E-B1E4-4E37-B756-2CEB63F21CAD}">
      <dgm:prSet/>
      <dgm:spPr/>
      <dgm:t>
        <a:bodyPr/>
        <a:lstStyle/>
        <a:p>
          <a:endParaRPr lang="en-IN" sz="2800"/>
        </a:p>
      </dgm:t>
    </dgm:pt>
    <dgm:pt modelId="{10BEFAC2-E92E-4ACF-BFED-90DC0507E695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Business Mathematics</a:t>
          </a:r>
          <a:endParaRPr lang="en-IN" sz="1800" dirty="0"/>
        </a:p>
      </dgm:t>
    </dgm:pt>
    <dgm:pt modelId="{19982C96-31B0-424A-9FD0-B5ED95818507}" type="parTrans" cxnId="{0FECB345-2630-49F0-A0D7-1B58736E1AFE}">
      <dgm:prSet/>
      <dgm:spPr/>
      <dgm:t>
        <a:bodyPr/>
        <a:lstStyle/>
        <a:p>
          <a:endParaRPr lang="en-IN" sz="2800"/>
        </a:p>
      </dgm:t>
    </dgm:pt>
    <dgm:pt modelId="{FE3A418D-F382-456D-839A-FCDD4E5CA0AE}" type="sibTrans" cxnId="{0FECB345-2630-49F0-A0D7-1B58736E1AFE}">
      <dgm:prSet/>
      <dgm:spPr/>
      <dgm:t>
        <a:bodyPr/>
        <a:lstStyle/>
        <a:p>
          <a:endParaRPr lang="en-IN" sz="2800"/>
        </a:p>
      </dgm:t>
    </dgm:pt>
    <dgm:pt modelId="{977CE6EB-EB8F-4065-BF1B-A3EC13D8E0BE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Statistical Techniques</a:t>
          </a:r>
          <a:endParaRPr lang="en-IN" sz="1800" dirty="0"/>
        </a:p>
      </dgm:t>
    </dgm:pt>
    <dgm:pt modelId="{DF7F9FC0-A450-4014-B5CF-8317871CB440}" type="parTrans" cxnId="{73EB8464-C23F-4718-878C-AC11586C5593}">
      <dgm:prSet/>
      <dgm:spPr/>
      <dgm:t>
        <a:bodyPr/>
        <a:lstStyle/>
        <a:p>
          <a:endParaRPr lang="en-IN" sz="2800"/>
        </a:p>
      </dgm:t>
    </dgm:pt>
    <dgm:pt modelId="{1F30DC38-B7CE-49E7-A8EB-FD61EEAD0A08}" type="sibTrans" cxnId="{73EB8464-C23F-4718-878C-AC11586C5593}">
      <dgm:prSet/>
      <dgm:spPr/>
      <dgm:t>
        <a:bodyPr/>
        <a:lstStyle/>
        <a:p>
          <a:endParaRPr lang="en-IN" sz="2800"/>
        </a:p>
      </dgm:t>
    </dgm:pt>
    <dgm:pt modelId="{CF65150C-90DB-411A-A401-27443638CEE6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Computer Applications and Systems Management (CASM)</a:t>
          </a:r>
          <a:endParaRPr lang="en-IN" sz="1800" dirty="0"/>
        </a:p>
      </dgm:t>
    </dgm:pt>
    <dgm:pt modelId="{CE041359-40D9-4648-9766-9DF1BA6D7968}" type="parTrans" cxnId="{B7F44052-E0F2-441D-B150-773522E2EA9A}">
      <dgm:prSet/>
      <dgm:spPr/>
      <dgm:t>
        <a:bodyPr/>
        <a:lstStyle/>
        <a:p>
          <a:endParaRPr lang="en-IN" sz="2800"/>
        </a:p>
      </dgm:t>
    </dgm:pt>
    <dgm:pt modelId="{1FF78839-6603-4C08-917E-ED3C72D216E5}" type="sibTrans" cxnId="{B7F44052-E0F2-441D-B150-773522E2EA9A}">
      <dgm:prSet/>
      <dgm:spPr/>
      <dgm:t>
        <a:bodyPr/>
        <a:lstStyle/>
        <a:p>
          <a:endParaRPr lang="en-IN" sz="2800"/>
        </a:p>
      </dgm:t>
    </dgm:pt>
    <dgm:pt modelId="{33C14AAD-AA1F-4672-B014-0382C9EDEC79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Applied Statistics (APST)</a:t>
          </a:r>
          <a:endParaRPr lang="en-IN" sz="1800" dirty="0"/>
        </a:p>
      </dgm:t>
    </dgm:pt>
    <dgm:pt modelId="{1AB971A1-2AC1-423A-88DA-899F2FEF5FAD}" type="parTrans" cxnId="{CA82FBE4-ECFA-4181-AF1B-7E69206CE12E}">
      <dgm:prSet/>
      <dgm:spPr/>
      <dgm:t>
        <a:bodyPr/>
        <a:lstStyle/>
        <a:p>
          <a:endParaRPr lang="en-IN" sz="2800"/>
        </a:p>
      </dgm:t>
    </dgm:pt>
    <dgm:pt modelId="{F286A196-DBA9-487B-9437-A2A9E510532B}" type="sibTrans" cxnId="{CA82FBE4-ECFA-4181-AF1B-7E69206CE12E}">
      <dgm:prSet/>
      <dgm:spPr/>
      <dgm:t>
        <a:bodyPr/>
        <a:lstStyle/>
        <a:p>
          <a:endParaRPr lang="en-IN" sz="2800"/>
        </a:p>
      </dgm:t>
    </dgm:pt>
    <dgm:pt modelId="{544DDD41-96F9-474C-B3F7-A37028A6AF31}">
      <dgm:prSet custT="1"/>
      <dgm:spPr>
        <a:solidFill>
          <a:srgbClr val="5C84CC"/>
        </a:solidFill>
      </dgm:spPr>
      <dgm:t>
        <a:bodyPr/>
        <a:lstStyle/>
        <a:p>
          <a:pPr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B. Com Vocational - Computer Applications</a:t>
          </a:r>
          <a:endParaRPr lang="en-IN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CABC380-A6EA-4818-A6B5-AC7C5DA22158}" type="parTrans" cxnId="{97FFD40E-7AA9-4BFF-B050-94E3550B7D10}">
      <dgm:prSet/>
      <dgm:spPr/>
      <dgm:t>
        <a:bodyPr/>
        <a:lstStyle/>
        <a:p>
          <a:endParaRPr lang="en-IN"/>
        </a:p>
      </dgm:t>
    </dgm:pt>
    <dgm:pt modelId="{86D06AE3-DDDD-43DF-9306-47DBCA8CD5E7}" type="sibTrans" cxnId="{97FFD40E-7AA9-4BFF-B050-94E3550B7D10}">
      <dgm:prSet/>
      <dgm:spPr/>
      <dgm:t>
        <a:bodyPr/>
        <a:lstStyle/>
        <a:p>
          <a:endParaRPr lang="en-IN"/>
        </a:p>
      </dgm:t>
    </dgm:pt>
    <dgm:pt modelId="{B405D62C-518B-47F8-A400-65B31C3DE49B}">
      <dgm:prSet custT="1"/>
      <dgm:spPr>
        <a:solidFill>
          <a:srgbClr val="5C84CC"/>
        </a:solidFill>
      </dgm:spPr>
      <dgm:t>
        <a:bodyPr/>
        <a:lstStyle/>
        <a:p>
          <a:pPr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Bachelor of Business Administration (Computer Applications)</a:t>
          </a:r>
          <a:endParaRPr lang="en-IN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E429291-5C30-4C03-A086-98B0271E310E}" type="parTrans" cxnId="{02882B6E-B928-4E4A-B874-3F1ACE661660}">
      <dgm:prSet/>
      <dgm:spPr/>
      <dgm:t>
        <a:bodyPr/>
        <a:lstStyle/>
        <a:p>
          <a:endParaRPr lang="en-IN"/>
        </a:p>
      </dgm:t>
    </dgm:pt>
    <dgm:pt modelId="{2385AB01-202C-413D-A2D0-6FEC64DA598F}" type="sibTrans" cxnId="{02882B6E-B928-4E4A-B874-3F1ACE661660}">
      <dgm:prSet/>
      <dgm:spPr/>
      <dgm:t>
        <a:bodyPr/>
        <a:lstStyle/>
        <a:p>
          <a:endParaRPr lang="en-IN"/>
        </a:p>
      </dgm:t>
    </dgm:pt>
    <dgm:pt modelId="{88AF3F47-95EA-4ADA-B6E2-B6050F8EB178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F. Y. B. Com 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68D29E9F-338A-4EAE-897E-453137745086}" type="parTrans" cxnId="{91731B65-41C7-406F-9625-2C9D96B745A2}">
      <dgm:prSet/>
      <dgm:spPr/>
      <dgm:t>
        <a:bodyPr/>
        <a:lstStyle/>
        <a:p>
          <a:endParaRPr lang="en-IN"/>
        </a:p>
      </dgm:t>
    </dgm:pt>
    <dgm:pt modelId="{A449660D-7196-48C5-ADA8-9C43CE22C17B}" type="sibTrans" cxnId="{91731B65-41C7-406F-9625-2C9D96B745A2}">
      <dgm:prSet/>
      <dgm:spPr/>
      <dgm:t>
        <a:bodyPr/>
        <a:lstStyle/>
        <a:p>
          <a:endParaRPr lang="en-IN"/>
        </a:p>
      </dgm:t>
    </dgm:pt>
    <dgm:pt modelId="{5C95925C-75BE-45AF-A9B0-683CCF45924A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S. Y. B. Com 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2B7C110C-7104-4313-80D5-D3F65E4AF5A5}" type="parTrans" cxnId="{6FD6091D-6E85-455F-B5CC-D400B68D5037}">
      <dgm:prSet/>
      <dgm:spPr/>
      <dgm:t>
        <a:bodyPr/>
        <a:lstStyle/>
        <a:p>
          <a:endParaRPr lang="en-IN"/>
        </a:p>
      </dgm:t>
    </dgm:pt>
    <dgm:pt modelId="{636EC126-A3EE-472A-8D00-A5D1DF105636}" type="sibTrans" cxnId="{6FD6091D-6E85-455F-B5CC-D400B68D5037}">
      <dgm:prSet/>
      <dgm:spPr/>
      <dgm:t>
        <a:bodyPr/>
        <a:lstStyle/>
        <a:p>
          <a:endParaRPr lang="en-IN"/>
        </a:p>
      </dgm:t>
    </dgm:pt>
    <dgm:pt modelId="{F2CA0CEC-5B24-4B8F-A0C0-506F8DF1AF8C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T. Y. B. Com 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A940C5A-EA37-473E-B52A-2C94352B3547}" type="parTrans" cxnId="{32A34D94-8B6D-4721-81C2-5EE7A8C4C45B}">
      <dgm:prSet/>
      <dgm:spPr/>
      <dgm:t>
        <a:bodyPr/>
        <a:lstStyle/>
        <a:p>
          <a:endParaRPr lang="en-IN"/>
        </a:p>
      </dgm:t>
    </dgm:pt>
    <dgm:pt modelId="{909D5DA2-4985-4442-A4F2-1ED4DDD12C06}" type="sibTrans" cxnId="{32A34D94-8B6D-4721-81C2-5EE7A8C4C45B}">
      <dgm:prSet/>
      <dgm:spPr/>
      <dgm:t>
        <a:bodyPr/>
        <a:lstStyle/>
        <a:p>
          <a:endParaRPr lang="en-IN"/>
        </a:p>
      </dgm:t>
    </dgm:pt>
    <dgm:pt modelId="{B9ABBAA8-7A9A-4B8A-9D20-9E0D37EB2A03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F. Y. BBA (CA) 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1BA459E-3DE8-419F-A3DE-0092D9C521F0}" type="parTrans" cxnId="{2FECDCD1-0BF1-4BAC-85CC-4032F49B821A}">
      <dgm:prSet/>
      <dgm:spPr/>
      <dgm:t>
        <a:bodyPr/>
        <a:lstStyle/>
        <a:p>
          <a:endParaRPr lang="en-IN"/>
        </a:p>
      </dgm:t>
    </dgm:pt>
    <dgm:pt modelId="{5E91C46D-3187-47D8-910E-F6B90612C651}" type="sibTrans" cxnId="{2FECDCD1-0BF1-4BAC-85CC-4032F49B821A}">
      <dgm:prSet/>
      <dgm:spPr/>
      <dgm:t>
        <a:bodyPr/>
        <a:lstStyle/>
        <a:p>
          <a:endParaRPr lang="en-IN"/>
        </a:p>
      </dgm:t>
    </dgm:pt>
    <dgm:pt modelId="{C22AA074-B601-4DA5-9396-31E541B69F99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S. Y. BBA (CA)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AAE0B9E-606E-4E60-A493-F1804F72F2B5}" type="parTrans" cxnId="{9E46F68D-F152-4D41-8C68-2A5D6AA513BE}">
      <dgm:prSet/>
      <dgm:spPr/>
      <dgm:t>
        <a:bodyPr/>
        <a:lstStyle/>
        <a:p>
          <a:endParaRPr lang="en-IN"/>
        </a:p>
      </dgm:t>
    </dgm:pt>
    <dgm:pt modelId="{503C1521-1941-46FC-87F6-CA92602BDA6C}" type="sibTrans" cxnId="{9E46F68D-F152-4D41-8C68-2A5D6AA513BE}">
      <dgm:prSet/>
      <dgm:spPr/>
      <dgm:t>
        <a:bodyPr/>
        <a:lstStyle/>
        <a:p>
          <a:endParaRPr lang="en-IN"/>
        </a:p>
      </dgm:t>
    </dgm:pt>
    <dgm:pt modelId="{86412596-7578-4ED9-8549-2DEE2673860F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T. Y. BBA (CA)</a:t>
          </a:r>
          <a:endParaRPr lang="en-IN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61EE637-2CD5-48CA-BA8F-B11D002FA696}" type="parTrans" cxnId="{61D3BECD-A220-4E85-9246-BF951A5DA8BC}">
      <dgm:prSet/>
      <dgm:spPr/>
      <dgm:t>
        <a:bodyPr/>
        <a:lstStyle/>
        <a:p>
          <a:endParaRPr lang="en-IN"/>
        </a:p>
      </dgm:t>
    </dgm:pt>
    <dgm:pt modelId="{96CD98FF-215C-4EE5-B5CE-E6D94779ACCB}" type="sibTrans" cxnId="{61D3BECD-A220-4E85-9246-BF951A5DA8BC}">
      <dgm:prSet/>
      <dgm:spPr/>
      <dgm:t>
        <a:bodyPr/>
        <a:lstStyle/>
        <a:p>
          <a:endParaRPr lang="en-IN"/>
        </a:p>
      </dgm:t>
    </dgm:pt>
    <dgm:pt modelId="{2185413D-D295-4169-9490-FCD2293BB943}">
      <dgm:prSet phldrT="[Text]" custT="1"/>
      <dgm:spPr>
        <a:solidFill>
          <a:schemeClr val="bg2"/>
        </a:solidFill>
      </dgm:spPr>
      <dgm:t>
        <a:bodyPr/>
        <a:lstStyle/>
        <a:p>
          <a:pPr algn="l" rtl="0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F. Y. B. Com</a:t>
          </a:r>
        </a:p>
        <a:p>
          <a:pPr algn="l"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E-Commerce</a:t>
          </a:r>
          <a:endParaRPr lang="en-IN" sz="1800" dirty="0">
            <a:latin typeface="Times New Roman" pitchFamily="18" charset="0"/>
            <a:cs typeface="Times New Roman" pitchFamily="18" charset="0"/>
          </a:endParaRPr>
        </a:p>
      </dgm:t>
    </dgm:pt>
    <dgm:pt modelId="{B794EC58-583A-440E-B9F1-E6740B501C94}" type="parTrans" cxnId="{8BB084E4-5375-4CB4-B572-EEDC2D16669A}">
      <dgm:prSet/>
      <dgm:spPr/>
      <dgm:t>
        <a:bodyPr/>
        <a:lstStyle/>
        <a:p>
          <a:endParaRPr lang="en-IN"/>
        </a:p>
      </dgm:t>
    </dgm:pt>
    <dgm:pt modelId="{3080F41A-3EEA-483C-A5BE-30855C282A73}" type="sibTrans" cxnId="{8BB084E4-5375-4CB4-B572-EEDC2D16669A}">
      <dgm:prSet/>
      <dgm:spPr/>
      <dgm:t>
        <a:bodyPr/>
        <a:lstStyle/>
        <a:p>
          <a:endParaRPr lang="en-IN"/>
        </a:p>
      </dgm:t>
    </dgm:pt>
    <dgm:pt modelId="{441A1288-900E-40B9-8F1A-92C89ACE313E}" type="pres">
      <dgm:prSet presAssocID="{142BD237-9599-443A-9FF0-5E63DE7FD6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E7C5186-2174-4270-9F2B-571CBFC04EA0}" type="pres">
      <dgm:prSet presAssocID="{D98DB5BD-E6E0-4690-B2C2-1189D730F994}" presName="root" presStyleCnt="0"/>
      <dgm:spPr/>
    </dgm:pt>
    <dgm:pt modelId="{F70AA0D9-35A7-4BA9-A836-413085D93E16}" type="pres">
      <dgm:prSet presAssocID="{D98DB5BD-E6E0-4690-B2C2-1189D730F994}" presName="rootComposite" presStyleCnt="0"/>
      <dgm:spPr/>
    </dgm:pt>
    <dgm:pt modelId="{DE4B9599-8742-4A9A-82B4-FACB21A75F77}" type="pres">
      <dgm:prSet presAssocID="{D98DB5BD-E6E0-4690-B2C2-1189D730F994}" presName="rootText" presStyleLbl="node1" presStyleIdx="0" presStyleCnt="3" custScaleX="128398" custScaleY="125362" custLinFactNeighborX="0" custLinFactNeighborY="-46469"/>
      <dgm:spPr/>
      <dgm:t>
        <a:bodyPr/>
        <a:lstStyle/>
        <a:p>
          <a:endParaRPr lang="en-IN"/>
        </a:p>
      </dgm:t>
    </dgm:pt>
    <dgm:pt modelId="{896A00E2-5A0C-4F42-B0CE-6A8E3626159B}" type="pres">
      <dgm:prSet presAssocID="{D98DB5BD-E6E0-4690-B2C2-1189D730F994}" presName="rootConnector" presStyleLbl="node1" presStyleIdx="0" presStyleCnt="3"/>
      <dgm:spPr/>
      <dgm:t>
        <a:bodyPr/>
        <a:lstStyle/>
        <a:p>
          <a:endParaRPr lang="en-IN"/>
        </a:p>
      </dgm:t>
    </dgm:pt>
    <dgm:pt modelId="{6F2EC788-D850-427E-ACBD-F0F26FA79586}" type="pres">
      <dgm:prSet presAssocID="{D98DB5BD-E6E0-4690-B2C2-1189D730F994}" presName="childShape" presStyleCnt="0"/>
      <dgm:spPr/>
    </dgm:pt>
    <dgm:pt modelId="{F9F2EEFF-58C6-4F74-9667-2F8710D91EF8}" type="pres">
      <dgm:prSet presAssocID="{B794EC58-583A-440E-B9F1-E6740B501C94}" presName="Name13" presStyleLbl="parChTrans1D2" presStyleIdx="0" presStyleCnt="9"/>
      <dgm:spPr/>
      <dgm:t>
        <a:bodyPr/>
        <a:lstStyle/>
        <a:p>
          <a:endParaRPr lang="en-US"/>
        </a:p>
      </dgm:t>
    </dgm:pt>
    <dgm:pt modelId="{B8ABE8E7-D63D-4F3C-A434-8D225BE12038}" type="pres">
      <dgm:prSet presAssocID="{2185413D-D295-4169-9490-FCD2293BB943}" presName="childText" presStyleLbl="bgAcc1" presStyleIdx="0" presStyleCnt="9" custScaleX="149679" custScaleY="68408" custLinFactNeighborX="3186" custLinFactNeighborY="78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CB8A70-55DC-4E9F-B5D5-7387089594BE}" type="pres">
      <dgm:prSet presAssocID="{6ED6B44C-5BEE-4CA0-8D63-F8C39DB0BE6A}" presName="Name13" presStyleLbl="parChTrans1D2" presStyleIdx="1" presStyleCnt="9"/>
      <dgm:spPr/>
      <dgm:t>
        <a:bodyPr/>
        <a:lstStyle/>
        <a:p>
          <a:endParaRPr lang="en-IN"/>
        </a:p>
      </dgm:t>
    </dgm:pt>
    <dgm:pt modelId="{0C76DCE3-54F3-4A33-BB0A-CE9D95FF66D8}" type="pres">
      <dgm:prSet presAssocID="{8A9D2004-7B1E-42C6-A50E-663B082EAA37}" presName="childText" presStyleLbl="bgAcc1" presStyleIdx="1" presStyleCnt="9" custScaleX="208256" custScaleY="155383" custLinFactNeighborX="1446" custLinFactNeighborY="22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07FFF8-6195-4CCD-8FFB-6F7D002744A6}" type="pres">
      <dgm:prSet presAssocID="{CBD306B2-4096-4BF9-A4B5-161834A5D9F9}" presName="Name13" presStyleLbl="parChTrans1D2" presStyleIdx="2" presStyleCnt="9"/>
      <dgm:spPr/>
      <dgm:t>
        <a:bodyPr/>
        <a:lstStyle/>
        <a:p>
          <a:endParaRPr lang="en-IN"/>
        </a:p>
      </dgm:t>
    </dgm:pt>
    <dgm:pt modelId="{EBE3667E-7768-4A6C-83C6-6A89463CFB15}" type="pres">
      <dgm:prSet presAssocID="{A7DF876A-07D0-44C4-A472-920E9659BABE}" presName="childText" presStyleLbl="bgAcc1" presStyleIdx="2" presStyleCnt="9" custScaleX="239494" custScaleY="174107" custLinFactNeighborY="-68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315068-CD3B-444E-9B31-3BD2FB6DD07E}" type="pres">
      <dgm:prSet presAssocID="{544DDD41-96F9-474C-B3F7-A37028A6AF31}" presName="root" presStyleCnt="0"/>
      <dgm:spPr/>
    </dgm:pt>
    <dgm:pt modelId="{C5883911-8E9D-44B0-AB37-B927D4E3D29A}" type="pres">
      <dgm:prSet presAssocID="{544DDD41-96F9-474C-B3F7-A37028A6AF31}" presName="rootComposite" presStyleCnt="0"/>
      <dgm:spPr/>
    </dgm:pt>
    <dgm:pt modelId="{3F3B1C8F-4351-4359-A393-7EBC240C40BC}" type="pres">
      <dgm:prSet presAssocID="{544DDD41-96F9-474C-B3F7-A37028A6AF31}" presName="rootText" presStyleLbl="node1" presStyleIdx="1" presStyleCnt="3" custScaleX="137442" custScaleY="125362" custLinFactNeighborX="7066" custLinFactNeighborY="-8985"/>
      <dgm:spPr/>
      <dgm:t>
        <a:bodyPr/>
        <a:lstStyle/>
        <a:p>
          <a:endParaRPr lang="en-IN"/>
        </a:p>
      </dgm:t>
    </dgm:pt>
    <dgm:pt modelId="{87EBABD2-7F0E-4300-A45E-9B35458D3829}" type="pres">
      <dgm:prSet presAssocID="{544DDD41-96F9-474C-B3F7-A37028A6AF31}" presName="rootConnector" presStyleLbl="node1" presStyleIdx="1" presStyleCnt="3"/>
      <dgm:spPr/>
      <dgm:t>
        <a:bodyPr/>
        <a:lstStyle/>
        <a:p>
          <a:endParaRPr lang="en-IN"/>
        </a:p>
      </dgm:t>
    </dgm:pt>
    <dgm:pt modelId="{2F072199-A9A7-43DF-8EC0-4B59D5D5C3D1}" type="pres">
      <dgm:prSet presAssocID="{544DDD41-96F9-474C-B3F7-A37028A6AF31}" presName="childShape" presStyleCnt="0"/>
      <dgm:spPr/>
    </dgm:pt>
    <dgm:pt modelId="{C0202599-99AD-4DBC-A484-18E32C6E8ABC}" type="pres">
      <dgm:prSet presAssocID="{68D29E9F-338A-4EAE-897E-453137745086}" presName="Name13" presStyleLbl="parChTrans1D2" presStyleIdx="3" presStyleCnt="9"/>
      <dgm:spPr/>
      <dgm:t>
        <a:bodyPr/>
        <a:lstStyle/>
        <a:p>
          <a:endParaRPr lang="en-IN"/>
        </a:p>
      </dgm:t>
    </dgm:pt>
    <dgm:pt modelId="{60A73408-7968-4391-9BBE-350FD0C4F1E0}" type="pres">
      <dgm:prSet presAssocID="{88AF3F47-95EA-4ADA-B6E2-B6050F8EB178}" presName="childText" presStyleLbl="bgAcc1" presStyleIdx="3" presStyleCnt="9" custScaleY="36563" custLinFactNeighborX="39784" custLinFactNeighborY="265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B1F40F-738D-4DF2-A1A2-70D0CC0C202D}" type="pres">
      <dgm:prSet presAssocID="{2B7C110C-7104-4313-80D5-D3F65E4AF5A5}" presName="Name13" presStyleLbl="parChTrans1D2" presStyleIdx="4" presStyleCnt="9"/>
      <dgm:spPr/>
      <dgm:t>
        <a:bodyPr/>
        <a:lstStyle/>
        <a:p>
          <a:endParaRPr lang="en-IN"/>
        </a:p>
      </dgm:t>
    </dgm:pt>
    <dgm:pt modelId="{1E7E9D28-BE98-4ACA-8424-FEC77B33DEDA}" type="pres">
      <dgm:prSet presAssocID="{5C95925C-75BE-45AF-A9B0-683CCF45924A}" presName="childText" presStyleLbl="bgAcc1" presStyleIdx="4" presStyleCnt="9" custScaleY="36563" custLinFactNeighborX="39784" custLinFactNeighborY="265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8EFEFD-012F-4114-AF59-A4648694DE6A}" type="pres">
      <dgm:prSet presAssocID="{CA940C5A-EA37-473E-B52A-2C94352B3547}" presName="Name13" presStyleLbl="parChTrans1D2" presStyleIdx="5" presStyleCnt="9"/>
      <dgm:spPr/>
      <dgm:t>
        <a:bodyPr/>
        <a:lstStyle/>
        <a:p>
          <a:endParaRPr lang="en-IN"/>
        </a:p>
      </dgm:t>
    </dgm:pt>
    <dgm:pt modelId="{B489283A-1FA2-469D-8188-8C44C9B0C9E2}" type="pres">
      <dgm:prSet presAssocID="{F2CA0CEC-5B24-4B8F-A0C0-506F8DF1AF8C}" presName="childText" presStyleLbl="bgAcc1" presStyleIdx="5" presStyleCnt="9" custScaleY="36563" custLinFactNeighborX="39784" custLinFactNeighborY="265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EB9954-724E-4CA8-BEA8-FC3E56507033}" type="pres">
      <dgm:prSet presAssocID="{B405D62C-518B-47F8-A400-65B31C3DE49B}" presName="root" presStyleCnt="0"/>
      <dgm:spPr/>
    </dgm:pt>
    <dgm:pt modelId="{64CFD1D0-7C2F-4E1F-B1BF-4803B3BFDCCA}" type="pres">
      <dgm:prSet presAssocID="{B405D62C-518B-47F8-A400-65B31C3DE49B}" presName="rootComposite" presStyleCnt="0"/>
      <dgm:spPr/>
    </dgm:pt>
    <dgm:pt modelId="{32BAE44C-B6D6-4A5D-AA69-5E189EEAB072}" type="pres">
      <dgm:prSet presAssocID="{B405D62C-518B-47F8-A400-65B31C3DE49B}" presName="rootText" presStyleLbl="node1" presStyleIdx="2" presStyleCnt="3" custScaleX="136692" custScaleY="125362" custLinFactNeighborX="-5723" custLinFactNeighborY="-46469"/>
      <dgm:spPr/>
      <dgm:t>
        <a:bodyPr/>
        <a:lstStyle/>
        <a:p>
          <a:endParaRPr lang="en-IN"/>
        </a:p>
      </dgm:t>
    </dgm:pt>
    <dgm:pt modelId="{01618D0F-4677-46A7-AD11-BEFFAFA9B66E}" type="pres">
      <dgm:prSet presAssocID="{B405D62C-518B-47F8-A400-65B31C3DE49B}" presName="rootConnector" presStyleLbl="node1" presStyleIdx="2" presStyleCnt="3"/>
      <dgm:spPr/>
      <dgm:t>
        <a:bodyPr/>
        <a:lstStyle/>
        <a:p>
          <a:endParaRPr lang="en-IN"/>
        </a:p>
      </dgm:t>
    </dgm:pt>
    <dgm:pt modelId="{19766DA8-9F1E-4D6F-8123-015E9E5C044C}" type="pres">
      <dgm:prSet presAssocID="{B405D62C-518B-47F8-A400-65B31C3DE49B}" presName="childShape" presStyleCnt="0"/>
      <dgm:spPr/>
    </dgm:pt>
    <dgm:pt modelId="{D1348786-5C93-4BD4-8D76-4A0E39E3F8AF}" type="pres">
      <dgm:prSet presAssocID="{91BA459E-3DE8-419F-A3DE-0092D9C521F0}" presName="Name13" presStyleLbl="parChTrans1D2" presStyleIdx="6" presStyleCnt="9"/>
      <dgm:spPr/>
      <dgm:t>
        <a:bodyPr/>
        <a:lstStyle/>
        <a:p>
          <a:endParaRPr lang="en-IN"/>
        </a:p>
      </dgm:t>
    </dgm:pt>
    <dgm:pt modelId="{B17DEB02-B373-4D0B-A84B-86B047C9B8F1}" type="pres">
      <dgm:prSet presAssocID="{B9ABBAA8-7A9A-4B8A-9D20-9E0D37EB2A03}" presName="childText" presStyleLbl="bgAcc1" presStyleIdx="6" presStyleCnt="9" custScaleX="112531" custScaleY="42164" custLinFactNeighborX="23959" custLinFactNeighborY="1878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2599AE-BFA0-4F91-95E9-0FFCFE83A243}" type="pres">
      <dgm:prSet presAssocID="{FAAE0B9E-606E-4E60-A493-F1804F72F2B5}" presName="Name13" presStyleLbl="parChTrans1D2" presStyleIdx="7" presStyleCnt="9"/>
      <dgm:spPr/>
      <dgm:t>
        <a:bodyPr/>
        <a:lstStyle/>
        <a:p>
          <a:endParaRPr lang="en-IN"/>
        </a:p>
      </dgm:t>
    </dgm:pt>
    <dgm:pt modelId="{4FAA649E-CC8C-4EE1-8460-73414938D6C5}" type="pres">
      <dgm:prSet presAssocID="{C22AA074-B601-4DA5-9396-31E541B69F99}" presName="childText" presStyleLbl="bgAcc1" presStyleIdx="7" presStyleCnt="9" custScaleX="116011" custScaleY="36547" custLinFactNeighborX="25699" custLinFactNeighborY="217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61DC6D-9E1D-4E2D-91B6-733286FE3DF8}" type="pres">
      <dgm:prSet presAssocID="{161EE637-2CD5-48CA-BA8F-B11D002FA696}" presName="Name13" presStyleLbl="parChTrans1D2" presStyleIdx="8" presStyleCnt="9"/>
      <dgm:spPr/>
      <dgm:t>
        <a:bodyPr/>
        <a:lstStyle/>
        <a:p>
          <a:endParaRPr lang="en-IN"/>
        </a:p>
      </dgm:t>
    </dgm:pt>
    <dgm:pt modelId="{DC64E017-1642-480B-9B16-D39884050FAD}" type="pres">
      <dgm:prSet presAssocID="{86412596-7578-4ED9-8549-2DEE2673860F}" presName="childText" presStyleLbl="bgAcc1" presStyleIdx="8" presStyleCnt="9" custScaleX="116524" custScaleY="36547" custLinFactNeighborX="25699" custLinFactNeighborY="217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3DF2F04-8B9A-415E-8A2B-6E8348A95EBF}" type="presOf" srcId="{FAAE0B9E-606E-4E60-A493-F1804F72F2B5}" destId="{062599AE-BFA0-4F91-95E9-0FFCFE83A243}" srcOrd="0" destOrd="0" presId="urn:microsoft.com/office/officeart/2005/8/layout/hierarchy3"/>
    <dgm:cxn modelId="{264E99C6-64E8-4F3B-8A7E-83C512B0C771}" type="presOf" srcId="{33C14AAD-AA1F-4672-B014-0382C9EDEC79}" destId="{EBE3667E-7768-4A6C-83C6-6A89463CFB15}" srcOrd="0" destOrd="2" presId="urn:microsoft.com/office/officeart/2005/8/layout/hierarchy3"/>
    <dgm:cxn modelId="{06CD5F24-D0BE-423A-B90D-B7F5BD0209BF}" type="presOf" srcId="{5C95925C-75BE-45AF-A9B0-683CCF45924A}" destId="{1E7E9D28-BE98-4ACA-8424-FEC77B33DEDA}" srcOrd="0" destOrd="0" presId="urn:microsoft.com/office/officeart/2005/8/layout/hierarchy3"/>
    <dgm:cxn modelId="{35419754-B8E7-4190-B2A9-E56B5059A66D}" type="presOf" srcId="{10BEFAC2-E92E-4ACF-BFED-90DC0507E695}" destId="{0C76DCE3-54F3-4A33-BB0A-CE9D95FF66D8}" srcOrd="0" destOrd="2" presId="urn:microsoft.com/office/officeart/2005/8/layout/hierarchy3"/>
    <dgm:cxn modelId="{B090005E-FAB2-496F-B06F-75BF9BF01F6B}" type="presOf" srcId="{F2CA0CEC-5B24-4B8F-A0C0-506F8DF1AF8C}" destId="{B489283A-1FA2-469D-8188-8C44C9B0C9E2}" srcOrd="0" destOrd="0" presId="urn:microsoft.com/office/officeart/2005/8/layout/hierarchy3"/>
    <dgm:cxn modelId="{F11B40A0-ABD5-4E39-8F2D-686E608708B3}" type="presOf" srcId="{C22AA074-B601-4DA5-9396-31E541B69F99}" destId="{4FAA649E-CC8C-4EE1-8460-73414938D6C5}" srcOrd="0" destOrd="0" presId="urn:microsoft.com/office/officeart/2005/8/layout/hierarchy3"/>
    <dgm:cxn modelId="{8BB084E4-5375-4CB4-B572-EEDC2D16669A}" srcId="{D98DB5BD-E6E0-4690-B2C2-1189D730F994}" destId="{2185413D-D295-4169-9490-FCD2293BB943}" srcOrd="0" destOrd="0" parTransId="{B794EC58-583A-440E-B9F1-E6740B501C94}" sibTransId="{3080F41A-3EEA-483C-A5BE-30855C282A73}"/>
    <dgm:cxn modelId="{EC012307-EA08-4DF2-9685-4007A8EF96AE}" type="presOf" srcId="{544DDD41-96F9-474C-B3F7-A37028A6AF31}" destId="{3F3B1C8F-4351-4359-A393-7EBC240C40BC}" srcOrd="0" destOrd="0" presId="urn:microsoft.com/office/officeart/2005/8/layout/hierarchy3"/>
    <dgm:cxn modelId="{61AC655F-D8A3-47C7-95F8-467872B0723D}" type="presOf" srcId="{A7DF876A-07D0-44C4-A472-920E9659BABE}" destId="{EBE3667E-7768-4A6C-83C6-6A89463CFB15}" srcOrd="0" destOrd="0" presId="urn:microsoft.com/office/officeart/2005/8/layout/hierarchy3"/>
    <dgm:cxn modelId="{61D3BECD-A220-4E85-9246-BF951A5DA8BC}" srcId="{B405D62C-518B-47F8-A400-65B31C3DE49B}" destId="{86412596-7578-4ED9-8549-2DEE2673860F}" srcOrd="2" destOrd="0" parTransId="{161EE637-2CD5-48CA-BA8F-B11D002FA696}" sibTransId="{96CD98FF-215C-4EE5-B5CE-E6D94779ACCB}"/>
    <dgm:cxn modelId="{45F72E8C-F95D-4EE0-A85B-605D1D8FDA2A}" type="presOf" srcId="{CA940C5A-EA37-473E-B52A-2C94352B3547}" destId="{448EFEFD-012F-4114-AF59-A4648694DE6A}" srcOrd="0" destOrd="0" presId="urn:microsoft.com/office/officeart/2005/8/layout/hierarchy3"/>
    <dgm:cxn modelId="{8E1ABC74-620B-4A60-8DDB-2A47F670C76A}" type="presOf" srcId="{161EE637-2CD5-48CA-BA8F-B11D002FA696}" destId="{DC61DC6D-9E1D-4E2D-91B6-733286FE3DF8}" srcOrd="0" destOrd="0" presId="urn:microsoft.com/office/officeart/2005/8/layout/hierarchy3"/>
    <dgm:cxn modelId="{50569F16-2EB2-4FB7-84A9-AC29E014C939}" type="presOf" srcId="{D98DB5BD-E6E0-4690-B2C2-1189D730F994}" destId="{896A00E2-5A0C-4F42-B0CE-6A8E3626159B}" srcOrd="1" destOrd="0" presId="urn:microsoft.com/office/officeart/2005/8/layout/hierarchy3"/>
    <dgm:cxn modelId="{32A34D94-8B6D-4721-81C2-5EE7A8C4C45B}" srcId="{544DDD41-96F9-474C-B3F7-A37028A6AF31}" destId="{F2CA0CEC-5B24-4B8F-A0C0-506F8DF1AF8C}" srcOrd="2" destOrd="0" parTransId="{CA940C5A-EA37-473E-B52A-2C94352B3547}" sibTransId="{909D5DA2-4985-4442-A4F2-1ED4DDD12C06}"/>
    <dgm:cxn modelId="{9A9977E8-262D-4EF2-A706-ECA3D19EDE62}" type="presOf" srcId="{6ED6B44C-5BEE-4CA0-8D63-F8C39DB0BE6A}" destId="{24CB8A70-55DC-4E9F-B5D5-7387089594BE}" srcOrd="0" destOrd="0" presId="urn:microsoft.com/office/officeart/2005/8/layout/hierarchy3"/>
    <dgm:cxn modelId="{94E254D9-1F1A-4C7F-90E9-18E7C002FEC7}" type="presOf" srcId="{B794EC58-583A-440E-B9F1-E6740B501C94}" destId="{F9F2EEFF-58C6-4F74-9667-2F8710D91EF8}" srcOrd="0" destOrd="0" presId="urn:microsoft.com/office/officeart/2005/8/layout/hierarchy3"/>
    <dgm:cxn modelId="{B2EEFFF5-D25E-4FE1-A761-7AC71170E822}" type="presOf" srcId="{977CE6EB-EB8F-4065-BF1B-A3EC13D8E0BE}" destId="{0C76DCE3-54F3-4A33-BB0A-CE9D95FF66D8}" srcOrd="0" destOrd="3" presId="urn:microsoft.com/office/officeart/2005/8/layout/hierarchy3"/>
    <dgm:cxn modelId="{C5DA1B86-C978-47E2-91D5-0F0EC5ECDA13}" type="presOf" srcId="{FAA19B7D-487C-4E4E-A7D6-332C07214664}" destId="{0C76DCE3-54F3-4A33-BB0A-CE9D95FF66D8}" srcOrd="0" destOrd="1" presId="urn:microsoft.com/office/officeart/2005/8/layout/hierarchy3"/>
    <dgm:cxn modelId="{73EB8464-C23F-4718-878C-AC11586C5593}" srcId="{8A9D2004-7B1E-42C6-A50E-663B082EAA37}" destId="{977CE6EB-EB8F-4065-BF1B-A3EC13D8E0BE}" srcOrd="2" destOrd="0" parTransId="{DF7F9FC0-A450-4014-B5CF-8317871CB440}" sibTransId="{1F30DC38-B7CE-49E7-A8EB-FD61EEAD0A08}"/>
    <dgm:cxn modelId="{CA82FBE4-ECFA-4181-AF1B-7E69206CE12E}" srcId="{A7DF876A-07D0-44C4-A472-920E9659BABE}" destId="{33C14AAD-AA1F-4672-B014-0382C9EDEC79}" srcOrd="1" destOrd="0" parTransId="{1AB971A1-2AC1-423A-88DA-899F2FEF5FAD}" sibTransId="{F286A196-DBA9-487B-9437-A2A9E510532B}"/>
    <dgm:cxn modelId="{43C325C0-705B-439B-8CCF-FB5303CF8AD6}" type="presOf" srcId="{68D29E9F-338A-4EAE-897E-453137745086}" destId="{C0202599-99AD-4DBC-A484-18E32C6E8ABC}" srcOrd="0" destOrd="0" presId="urn:microsoft.com/office/officeart/2005/8/layout/hierarchy3"/>
    <dgm:cxn modelId="{14198947-69C5-4127-A505-79B4FA5C1E24}" srcId="{D98DB5BD-E6E0-4690-B2C2-1189D730F994}" destId="{A7DF876A-07D0-44C4-A472-920E9659BABE}" srcOrd="2" destOrd="0" parTransId="{CBD306B2-4096-4BF9-A4B5-161834A5D9F9}" sibTransId="{BAC6432F-C22A-4354-9501-B079DB15A94B}"/>
    <dgm:cxn modelId="{6E349C49-D79E-4EA8-BC8B-580EE86F564E}" type="presOf" srcId="{142BD237-9599-443A-9FF0-5E63DE7FD634}" destId="{441A1288-900E-40B9-8F1A-92C89ACE313E}" srcOrd="0" destOrd="0" presId="urn:microsoft.com/office/officeart/2005/8/layout/hierarchy3"/>
    <dgm:cxn modelId="{91731B65-41C7-406F-9625-2C9D96B745A2}" srcId="{544DDD41-96F9-474C-B3F7-A37028A6AF31}" destId="{88AF3F47-95EA-4ADA-B6E2-B6050F8EB178}" srcOrd="0" destOrd="0" parTransId="{68D29E9F-338A-4EAE-897E-453137745086}" sibTransId="{A449660D-7196-48C5-ADA8-9C43CE22C17B}"/>
    <dgm:cxn modelId="{07BBD86D-90CB-49AE-B8C9-143D1AA02F48}" type="presOf" srcId="{88AF3F47-95EA-4ADA-B6E2-B6050F8EB178}" destId="{60A73408-7968-4391-9BBE-350FD0C4F1E0}" srcOrd="0" destOrd="0" presId="urn:microsoft.com/office/officeart/2005/8/layout/hierarchy3"/>
    <dgm:cxn modelId="{82768034-6504-445F-8D23-ACDDEA95814B}" type="presOf" srcId="{86412596-7578-4ED9-8549-2DEE2673860F}" destId="{DC64E017-1642-480B-9B16-D39884050FAD}" srcOrd="0" destOrd="0" presId="urn:microsoft.com/office/officeart/2005/8/layout/hierarchy3"/>
    <dgm:cxn modelId="{2FECDCD1-0BF1-4BAC-85CC-4032F49B821A}" srcId="{B405D62C-518B-47F8-A400-65B31C3DE49B}" destId="{B9ABBAA8-7A9A-4B8A-9D20-9E0D37EB2A03}" srcOrd="0" destOrd="0" parTransId="{91BA459E-3DE8-419F-A3DE-0092D9C521F0}" sibTransId="{5E91C46D-3187-47D8-910E-F6B90612C651}"/>
    <dgm:cxn modelId="{97FFD40E-7AA9-4BFF-B050-94E3550B7D10}" srcId="{142BD237-9599-443A-9FF0-5E63DE7FD634}" destId="{544DDD41-96F9-474C-B3F7-A37028A6AF31}" srcOrd="1" destOrd="0" parTransId="{CCABC380-A6EA-4818-A6B5-AC7C5DA22158}" sibTransId="{86D06AE3-DDDD-43DF-9306-47DBCA8CD5E7}"/>
    <dgm:cxn modelId="{04DBCC7D-CC97-472E-8C77-4B3E94E3BB0B}" srcId="{D98DB5BD-E6E0-4690-B2C2-1189D730F994}" destId="{8A9D2004-7B1E-42C6-A50E-663B082EAA37}" srcOrd="1" destOrd="0" parTransId="{6ED6B44C-5BEE-4CA0-8D63-F8C39DB0BE6A}" sibTransId="{E4D30198-0E32-4567-9F70-13413606EEE2}"/>
    <dgm:cxn modelId="{0FECB345-2630-49F0-A0D7-1B58736E1AFE}" srcId="{8A9D2004-7B1E-42C6-A50E-663B082EAA37}" destId="{10BEFAC2-E92E-4ACF-BFED-90DC0507E695}" srcOrd="1" destOrd="0" parTransId="{19982C96-31B0-424A-9FD0-B5ED95818507}" sibTransId="{FE3A418D-F382-456D-839A-FCDD4E5CA0AE}"/>
    <dgm:cxn modelId="{CC232DA6-804B-4822-A75F-CBFE56280F20}" type="presOf" srcId="{2B7C110C-7104-4313-80D5-D3F65E4AF5A5}" destId="{31B1F40F-738D-4DF2-A1A2-70D0CC0C202D}" srcOrd="0" destOrd="0" presId="urn:microsoft.com/office/officeart/2005/8/layout/hierarchy3"/>
    <dgm:cxn modelId="{3F1B9622-6FBA-4E81-ADAE-B57CFBBC361F}" type="presOf" srcId="{D98DB5BD-E6E0-4690-B2C2-1189D730F994}" destId="{DE4B9599-8742-4A9A-82B4-FACB21A75F77}" srcOrd="0" destOrd="0" presId="urn:microsoft.com/office/officeart/2005/8/layout/hierarchy3"/>
    <dgm:cxn modelId="{F24B113F-A74A-4CA0-A68C-65470B48B491}" type="presOf" srcId="{544DDD41-96F9-474C-B3F7-A37028A6AF31}" destId="{87EBABD2-7F0E-4300-A45E-9B35458D3829}" srcOrd="1" destOrd="0" presId="urn:microsoft.com/office/officeart/2005/8/layout/hierarchy3"/>
    <dgm:cxn modelId="{B0C9CC6E-B1E4-4E37-B756-2CEB63F21CAD}" srcId="{8A9D2004-7B1E-42C6-A50E-663B082EAA37}" destId="{FAA19B7D-487C-4E4E-A7D6-332C07214664}" srcOrd="0" destOrd="0" parTransId="{A9771C72-D90F-45CF-B71A-0876F07C5825}" sibTransId="{F64AC3B8-CC3F-446F-9879-EE60B2EE15BA}"/>
    <dgm:cxn modelId="{2ACCC3A6-07D2-4A96-BDA2-F333E98403D8}" type="presOf" srcId="{2185413D-D295-4169-9490-FCD2293BB943}" destId="{B8ABE8E7-D63D-4F3C-A434-8D225BE12038}" srcOrd="0" destOrd="0" presId="urn:microsoft.com/office/officeart/2005/8/layout/hierarchy3"/>
    <dgm:cxn modelId="{65B9D504-89EF-4D86-BA0B-6A59D473B54A}" srcId="{142BD237-9599-443A-9FF0-5E63DE7FD634}" destId="{D98DB5BD-E6E0-4690-B2C2-1189D730F994}" srcOrd="0" destOrd="0" parTransId="{9E11A64A-AA3B-4F50-AA12-F8B72224F6E5}" sibTransId="{844320F7-A45A-4F13-8F65-C84E9FDE9631}"/>
    <dgm:cxn modelId="{6FD6091D-6E85-455F-B5CC-D400B68D5037}" srcId="{544DDD41-96F9-474C-B3F7-A37028A6AF31}" destId="{5C95925C-75BE-45AF-A9B0-683CCF45924A}" srcOrd="1" destOrd="0" parTransId="{2B7C110C-7104-4313-80D5-D3F65E4AF5A5}" sibTransId="{636EC126-A3EE-472A-8D00-A5D1DF105636}"/>
    <dgm:cxn modelId="{7CA9A4A4-D5DE-4212-AC75-9364E0CBF1F8}" type="presOf" srcId="{B405D62C-518B-47F8-A400-65B31C3DE49B}" destId="{01618D0F-4677-46A7-AD11-BEFFAFA9B66E}" srcOrd="1" destOrd="0" presId="urn:microsoft.com/office/officeart/2005/8/layout/hierarchy3"/>
    <dgm:cxn modelId="{9E46F68D-F152-4D41-8C68-2A5D6AA513BE}" srcId="{B405D62C-518B-47F8-A400-65B31C3DE49B}" destId="{C22AA074-B601-4DA5-9396-31E541B69F99}" srcOrd="1" destOrd="0" parTransId="{FAAE0B9E-606E-4E60-A493-F1804F72F2B5}" sibTransId="{503C1521-1941-46FC-87F6-CA92602BDA6C}"/>
    <dgm:cxn modelId="{46256ED5-1F9A-4B44-B5C0-EB39B52212F7}" type="presOf" srcId="{CBD306B2-4096-4BF9-A4B5-161834A5D9F9}" destId="{1907FFF8-6195-4CCD-8FFB-6F7D002744A6}" srcOrd="0" destOrd="0" presId="urn:microsoft.com/office/officeart/2005/8/layout/hierarchy3"/>
    <dgm:cxn modelId="{97927968-D140-433B-B062-411A78DB1AA9}" type="presOf" srcId="{CF65150C-90DB-411A-A401-27443638CEE6}" destId="{EBE3667E-7768-4A6C-83C6-6A89463CFB15}" srcOrd="0" destOrd="1" presId="urn:microsoft.com/office/officeart/2005/8/layout/hierarchy3"/>
    <dgm:cxn modelId="{02882B6E-B928-4E4A-B874-3F1ACE661660}" srcId="{142BD237-9599-443A-9FF0-5E63DE7FD634}" destId="{B405D62C-518B-47F8-A400-65B31C3DE49B}" srcOrd="2" destOrd="0" parTransId="{AE429291-5C30-4C03-A086-98B0271E310E}" sibTransId="{2385AB01-202C-413D-A2D0-6FEC64DA598F}"/>
    <dgm:cxn modelId="{74E16728-35DA-4BE0-A79B-B4917CE10F9F}" type="presOf" srcId="{B405D62C-518B-47F8-A400-65B31C3DE49B}" destId="{32BAE44C-B6D6-4A5D-AA69-5E189EEAB072}" srcOrd="0" destOrd="0" presId="urn:microsoft.com/office/officeart/2005/8/layout/hierarchy3"/>
    <dgm:cxn modelId="{A7AD10A6-E591-4E23-B845-E3C2E9AC4D4B}" type="presOf" srcId="{8A9D2004-7B1E-42C6-A50E-663B082EAA37}" destId="{0C76DCE3-54F3-4A33-BB0A-CE9D95FF66D8}" srcOrd="0" destOrd="0" presId="urn:microsoft.com/office/officeart/2005/8/layout/hierarchy3"/>
    <dgm:cxn modelId="{4C4ECC97-703D-4076-AB6C-1CB4583F3BBF}" type="presOf" srcId="{91BA459E-3DE8-419F-A3DE-0092D9C521F0}" destId="{D1348786-5C93-4BD4-8D76-4A0E39E3F8AF}" srcOrd="0" destOrd="0" presId="urn:microsoft.com/office/officeart/2005/8/layout/hierarchy3"/>
    <dgm:cxn modelId="{BADBE3CB-5B75-4766-9995-47D6D407AC3A}" type="presOf" srcId="{B9ABBAA8-7A9A-4B8A-9D20-9E0D37EB2A03}" destId="{B17DEB02-B373-4D0B-A84B-86B047C9B8F1}" srcOrd="0" destOrd="0" presId="urn:microsoft.com/office/officeart/2005/8/layout/hierarchy3"/>
    <dgm:cxn modelId="{B7F44052-E0F2-441D-B150-773522E2EA9A}" srcId="{A7DF876A-07D0-44C4-A472-920E9659BABE}" destId="{CF65150C-90DB-411A-A401-27443638CEE6}" srcOrd="0" destOrd="0" parTransId="{CE041359-40D9-4648-9766-9DF1BA6D7968}" sibTransId="{1FF78839-6603-4C08-917E-ED3C72D216E5}"/>
    <dgm:cxn modelId="{928DB5A9-F094-4BC6-B8E2-B17ED8BFE893}" type="presParOf" srcId="{441A1288-900E-40B9-8F1A-92C89ACE313E}" destId="{AE7C5186-2174-4270-9F2B-571CBFC04EA0}" srcOrd="0" destOrd="0" presId="urn:microsoft.com/office/officeart/2005/8/layout/hierarchy3"/>
    <dgm:cxn modelId="{029BB704-65EB-4D7C-A2E8-2C5CB8704A40}" type="presParOf" srcId="{AE7C5186-2174-4270-9F2B-571CBFC04EA0}" destId="{F70AA0D9-35A7-4BA9-A836-413085D93E16}" srcOrd="0" destOrd="0" presId="urn:microsoft.com/office/officeart/2005/8/layout/hierarchy3"/>
    <dgm:cxn modelId="{EE5A18C6-BEFE-41BE-B974-69D5E2B477AE}" type="presParOf" srcId="{F70AA0D9-35A7-4BA9-A836-413085D93E16}" destId="{DE4B9599-8742-4A9A-82B4-FACB21A75F77}" srcOrd="0" destOrd="0" presId="urn:microsoft.com/office/officeart/2005/8/layout/hierarchy3"/>
    <dgm:cxn modelId="{11D9F4D4-5019-4282-AA22-36F9328B89E8}" type="presParOf" srcId="{F70AA0D9-35A7-4BA9-A836-413085D93E16}" destId="{896A00E2-5A0C-4F42-B0CE-6A8E3626159B}" srcOrd="1" destOrd="0" presId="urn:microsoft.com/office/officeart/2005/8/layout/hierarchy3"/>
    <dgm:cxn modelId="{EC6D9C04-7E9C-47B0-AAB3-B32E52856EA0}" type="presParOf" srcId="{AE7C5186-2174-4270-9F2B-571CBFC04EA0}" destId="{6F2EC788-D850-427E-ACBD-F0F26FA79586}" srcOrd="1" destOrd="0" presId="urn:microsoft.com/office/officeart/2005/8/layout/hierarchy3"/>
    <dgm:cxn modelId="{21FE743B-6400-4734-99F3-92EAC6B7EDF6}" type="presParOf" srcId="{6F2EC788-D850-427E-ACBD-F0F26FA79586}" destId="{F9F2EEFF-58C6-4F74-9667-2F8710D91EF8}" srcOrd="0" destOrd="0" presId="urn:microsoft.com/office/officeart/2005/8/layout/hierarchy3"/>
    <dgm:cxn modelId="{F5FE7303-CA0D-44CA-BB0D-2FD76A5CEE28}" type="presParOf" srcId="{6F2EC788-D850-427E-ACBD-F0F26FA79586}" destId="{B8ABE8E7-D63D-4F3C-A434-8D225BE12038}" srcOrd="1" destOrd="0" presId="urn:microsoft.com/office/officeart/2005/8/layout/hierarchy3"/>
    <dgm:cxn modelId="{AED9E9FC-4EAB-48DD-85B6-C268AD67098C}" type="presParOf" srcId="{6F2EC788-D850-427E-ACBD-F0F26FA79586}" destId="{24CB8A70-55DC-4E9F-B5D5-7387089594BE}" srcOrd="2" destOrd="0" presId="urn:microsoft.com/office/officeart/2005/8/layout/hierarchy3"/>
    <dgm:cxn modelId="{0C6AD930-D319-4322-B265-F85278A42900}" type="presParOf" srcId="{6F2EC788-D850-427E-ACBD-F0F26FA79586}" destId="{0C76DCE3-54F3-4A33-BB0A-CE9D95FF66D8}" srcOrd="3" destOrd="0" presId="urn:microsoft.com/office/officeart/2005/8/layout/hierarchy3"/>
    <dgm:cxn modelId="{E3FE77BF-EB6F-4CB0-9DC4-55E6F09EDB85}" type="presParOf" srcId="{6F2EC788-D850-427E-ACBD-F0F26FA79586}" destId="{1907FFF8-6195-4CCD-8FFB-6F7D002744A6}" srcOrd="4" destOrd="0" presId="urn:microsoft.com/office/officeart/2005/8/layout/hierarchy3"/>
    <dgm:cxn modelId="{396F2CBB-9D3B-4780-B0D7-5C57559CF924}" type="presParOf" srcId="{6F2EC788-D850-427E-ACBD-F0F26FA79586}" destId="{EBE3667E-7768-4A6C-83C6-6A89463CFB15}" srcOrd="5" destOrd="0" presId="urn:microsoft.com/office/officeart/2005/8/layout/hierarchy3"/>
    <dgm:cxn modelId="{09015C42-E150-4206-854A-16D994D2455E}" type="presParOf" srcId="{441A1288-900E-40B9-8F1A-92C89ACE313E}" destId="{CA315068-CD3B-444E-9B31-3BD2FB6DD07E}" srcOrd="1" destOrd="0" presId="urn:microsoft.com/office/officeart/2005/8/layout/hierarchy3"/>
    <dgm:cxn modelId="{C2458515-8D07-4BB6-9E25-0D54B248172B}" type="presParOf" srcId="{CA315068-CD3B-444E-9B31-3BD2FB6DD07E}" destId="{C5883911-8E9D-44B0-AB37-B927D4E3D29A}" srcOrd="0" destOrd="0" presId="urn:microsoft.com/office/officeart/2005/8/layout/hierarchy3"/>
    <dgm:cxn modelId="{037C6ED3-504C-4448-B758-58DC0D98B42C}" type="presParOf" srcId="{C5883911-8E9D-44B0-AB37-B927D4E3D29A}" destId="{3F3B1C8F-4351-4359-A393-7EBC240C40BC}" srcOrd="0" destOrd="0" presId="urn:microsoft.com/office/officeart/2005/8/layout/hierarchy3"/>
    <dgm:cxn modelId="{C3113A83-EF6D-4C2B-AF2D-3AD6879B437B}" type="presParOf" srcId="{C5883911-8E9D-44B0-AB37-B927D4E3D29A}" destId="{87EBABD2-7F0E-4300-A45E-9B35458D3829}" srcOrd="1" destOrd="0" presId="urn:microsoft.com/office/officeart/2005/8/layout/hierarchy3"/>
    <dgm:cxn modelId="{2CDD3DBD-5A79-4AF1-B4BD-D3B025072213}" type="presParOf" srcId="{CA315068-CD3B-444E-9B31-3BD2FB6DD07E}" destId="{2F072199-A9A7-43DF-8EC0-4B59D5D5C3D1}" srcOrd="1" destOrd="0" presId="urn:microsoft.com/office/officeart/2005/8/layout/hierarchy3"/>
    <dgm:cxn modelId="{474A669F-D48B-4A3C-9D05-5C7C40E19BBA}" type="presParOf" srcId="{2F072199-A9A7-43DF-8EC0-4B59D5D5C3D1}" destId="{C0202599-99AD-4DBC-A484-18E32C6E8ABC}" srcOrd="0" destOrd="0" presId="urn:microsoft.com/office/officeart/2005/8/layout/hierarchy3"/>
    <dgm:cxn modelId="{8AF7CCF8-836B-4FBB-8199-B71F9CCD8CB2}" type="presParOf" srcId="{2F072199-A9A7-43DF-8EC0-4B59D5D5C3D1}" destId="{60A73408-7968-4391-9BBE-350FD0C4F1E0}" srcOrd="1" destOrd="0" presId="urn:microsoft.com/office/officeart/2005/8/layout/hierarchy3"/>
    <dgm:cxn modelId="{9CCA872C-329B-4A24-BA91-9344A2AE4918}" type="presParOf" srcId="{2F072199-A9A7-43DF-8EC0-4B59D5D5C3D1}" destId="{31B1F40F-738D-4DF2-A1A2-70D0CC0C202D}" srcOrd="2" destOrd="0" presId="urn:microsoft.com/office/officeart/2005/8/layout/hierarchy3"/>
    <dgm:cxn modelId="{7830C99A-1B2A-4C56-8180-FC1FBB987CDE}" type="presParOf" srcId="{2F072199-A9A7-43DF-8EC0-4B59D5D5C3D1}" destId="{1E7E9D28-BE98-4ACA-8424-FEC77B33DEDA}" srcOrd="3" destOrd="0" presId="urn:microsoft.com/office/officeart/2005/8/layout/hierarchy3"/>
    <dgm:cxn modelId="{E28B9166-E328-468A-A1E6-E07844B2BA39}" type="presParOf" srcId="{2F072199-A9A7-43DF-8EC0-4B59D5D5C3D1}" destId="{448EFEFD-012F-4114-AF59-A4648694DE6A}" srcOrd="4" destOrd="0" presId="urn:microsoft.com/office/officeart/2005/8/layout/hierarchy3"/>
    <dgm:cxn modelId="{C952D6F3-FBB7-48EF-81B7-7D0DE588B8D0}" type="presParOf" srcId="{2F072199-A9A7-43DF-8EC0-4B59D5D5C3D1}" destId="{B489283A-1FA2-469D-8188-8C44C9B0C9E2}" srcOrd="5" destOrd="0" presId="urn:microsoft.com/office/officeart/2005/8/layout/hierarchy3"/>
    <dgm:cxn modelId="{B85688FB-17D6-46D4-98F9-1721D10AE8FF}" type="presParOf" srcId="{441A1288-900E-40B9-8F1A-92C89ACE313E}" destId="{0CEB9954-724E-4CA8-BEA8-FC3E56507033}" srcOrd="2" destOrd="0" presId="urn:microsoft.com/office/officeart/2005/8/layout/hierarchy3"/>
    <dgm:cxn modelId="{E4E3001B-364F-464C-8FB9-96E83A37A184}" type="presParOf" srcId="{0CEB9954-724E-4CA8-BEA8-FC3E56507033}" destId="{64CFD1D0-7C2F-4E1F-B1BF-4803B3BFDCCA}" srcOrd="0" destOrd="0" presId="urn:microsoft.com/office/officeart/2005/8/layout/hierarchy3"/>
    <dgm:cxn modelId="{E46EE260-6656-496A-94E1-8854EE275FBB}" type="presParOf" srcId="{64CFD1D0-7C2F-4E1F-B1BF-4803B3BFDCCA}" destId="{32BAE44C-B6D6-4A5D-AA69-5E189EEAB072}" srcOrd="0" destOrd="0" presId="urn:microsoft.com/office/officeart/2005/8/layout/hierarchy3"/>
    <dgm:cxn modelId="{C9E093AD-1B79-4960-BE1B-FD3237F31A0C}" type="presParOf" srcId="{64CFD1D0-7C2F-4E1F-B1BF-4803B3BFDCCA}" destId="{01618D0F-4677-46A7-AD11-BEFFAFA9B66E}" srcOrd="1" destOrd="0" presId="urn:microsoft.com/office/officeart/2005/8/layout/hierarchy3"/>
    <dgm:cxn modelId="{17355EF2-EAAC-4D15-BD8F-C11709D7B486}" type="presParOf" srcId="{0CEB9954-724E-4CA8-BEA8-FC3E56507033}" destId="{19766DA8-9F1E-4D6F-8123-015E9E5C044C}" srcOrd="1" destOrd="0" presId="urn:microsoft.com/office/officeart/2005/8/layout/hierarchy3"/>
    <dgm:cxn modelId="{BFF365F3-AAB3-47AB-9C98-43D6CAF81D73}" type="presParOf" srcId="{19766DA8-9F1E-4D6F-8123-015E9E5C044C}" destId="{D1348786-5C93-4BD4-8D76-4A0E39E3F8AF}" srcOrd="0" destOrd="0" presId="urn:microsoft.com/office/officeart/2005/8/layout/hierarchy3"/>
    <dgm:cxn modelId="{E4FBE913-8C26-48DD-970D-3321665BC0E8}" type="presParOf" srcId="{19766DA8-9F1E-4D6F-8123-015E9E5C044C}" destId="{B17DEB02-B373-4D0B-A84B-86B047C9B8F1}" srcOrd="1" destOrd="0" presId="urn:microsoft.com/office/officeart/2005/8/layout/hierarchy3"/>
    <dgm:cxn modelId="{93C6EDF5-B9E0-42C0-BFA9-183D2AB2C459}" type="presParOf" srcId="{19766DA8-9F1E-4D6F-8123-015E9E5C044C}" destId="{062599AE-BFA0-4F91-95E9-0FFCFE83A243}" srcOrd="2" destOrd="0" presId="urn:microsoft.com/office/officeart/2005/8/layout/hierarchy3"/>
    <dgm:cxn modelId="{47E5FDCE-A7D6-4B82-A9DE-D64326205AF3}" type="presParOf" srcId="{19766DA8-9F1E-4D6F-8123-015E9E5C044C}" destId="{4FAA649E-CC8C-4EE1-8460-73414938D6C5}" srcOrd="3" destOrd="0" presId="urn:microsoft.com/office/officeart/2005/8/layout/hierarchy3"/>
    <dgm:cxn modelId="{82153081-6EEC-447D-AA03-4F2100606CE3}" type="presParOf" srcId="{19766DA8-9F1E-4D6F-8123-015E9E5C044C}" destId="{DC61DC6D-9E1D-4E2D-91B6-733286FE3DF8}" srcOrd="4" destOrd="0" presId="urn:microsoft.com/office/officeart/2005/8/layout/hierarchy3"/>
    <dgm:cxn modelId="{AACC21EE-CF22-40E8-A9F2-48D37AD672D2}" type="presParOf" srcId="{19766DA8-9F1E-4D6F-8123-015E9E5C044C}" destId="{DC64E017-1642-480B-9B16-D39884050FA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2EE43-96D2-439A-9355-312D5E51247B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56D82B-8753-4D44-A920-86C5A711D945}">
      <dgm:prSet phldrT="[Text]" custT="1"/>
      <dgm:spPr>
        <a:solidFill>
          <a:srgbClr val="5C84CC"/>
        </a:solidFill>
      </dgm:spPr>
      <dgm:t>
        <a:bodyPr/>
        <a:lstStyle/>
        <a:p>
          <a:pPr algn="l" rtl="0"/>
          <a:r>
            <a:rPr kumimoji="0" lang="en-US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Restructuring Course B. Com.(CASM</a:t>
          </a:r>
          <a:r>
            <a:rPr kumimoji="0" lang="en-US" sz="2400" b="1" i="0" u="none" strike="noStrike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&amp; APST)</a:t>
          </a:r>
          <a:endParaRPr lang="en-IN" sz="2400" dirty="0"/>
        </a:p>
      </dgm:t>
    </dgm:pt>
    <dgm:pt modelId="{EDA48E5F-C4A5-412F-9D93-C20C2A450122}" type="parTrans" cxnId="{1805356C-6610-4E8E-BDD2-1270ABB17D91}">
      <dgm:prSet/>
      <dgm:spPr/>
      <dgm:t>
        <a:bodyPr/>
        <a:lstStyle/>
        <a:p>
          <a:pPr algn="l"/>
          <a:endParaRPr lang="en-IN" sz="1600"/>
        </a:p>
      </dgm:t>
    </dgm:pt>
    <dgm:pt modelId="{9D9D7E67-AF81-4549-9779-7D7A317B5FCA}" type="sibTrans" cxnId="{1805356C-6610-4E8E-BDD2-1270ABB17D91}">
      <dgm:prSet/>
      <dgm:spPr/>
      <dgm:t>
        <a:bodyPr/>
        <a:lstStyle/>
        <a:p>
          <a:pPr algn="l"/>
          <a:endParaRPr lang="en-IN" sz="1600"/>
        </a:p>
      </dgm:t>
    </dgm:pt>
    <dgm:pt modelId="{7D28C5D6-3D6B-4EAC-B90B-902AADEE419F}">
      <dgm:prSet phldrT="[Text]" custT="1"/>
      <dgm:spPr>
        <a:solidFill>
          <a:srgbClr val="5C84CC"/>
        </a:solidFill>
      </dgm:spPr>
      <dgm:t>
        <a:bodyPr/>
        <a:lstStyle/>
        <a:p>
          <a:pPr algn="l" rtl="0"/>
          <a:r>
            <a:rPr kumimoji="0" lang="en-US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B. Com.  Vocational (Computer Applications)</a:t>
          </a:r>
          <a:endParaRPr kumimoji="0" lang="en-IN" sz="2400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699CA389-B659-432C-8A92-500F660A16A5}" type="parTrans" cxnId="{2EE84067-BE6B-4D65-A58D-7318C8DC472D}">
      <dgm:prSet/>
      <dgm:spPr/>
      <dgm:t>
        <a:bodyPr/>
        <a:lstStyle/>
        <a:p>
          <a:pPr algn="l"/>
          <a:endParaRPr lang="en-IN"/>
        </a:p>
      </dgm:t>
    </dgm:pt>
    <dgm:pt modelId="{E385B6B0-448C-4E4E-8AF4-521278B60875}" type="sibTrans" cxnId="{2EE84067-BE6B-4D65-A58D-7318C8DC472D}">
      <dgm:prSet/>
      <dgm:spPr/>
      <dgm:t>
        <a:bodyPr/>
        <a:lstStyle/>
        <a:p>
          <a:pPr algn="l"/>
          <a:endParaRPr lang="en-IN"/>
        </a:p>
      </dgm:t>
    </dgm:pt>
    <dgm:pt modelId="{70072114-11A3-4182-B43B-2D516D233497}">
      <dgm:prSet phldrT="[Text]"/>
      <dgm:spPr/>
      <dgm:t>
        <a:bodyPr/>
        <a:lstStyle/>
        <a:p>
          <a:pPr algn="l">
            <a:lnSpc>
              <a:spcPct val="150000"/>
            </a:lnSpc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36</a:t>
          </a:r>
          <a:endParaRPr kumimoji="0" lang="en-IN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943E7F50-19AB-4384-88AF-BC33EABF62AE}" type="parTrans" cxnId="{55892ACA-98BD-4172-A25B-014D53D3CBB5}">
      <dgm:prSet/>
      <dgm:spPr/>
      <dgm:t>
        <a:bodyPr/>
        <a:lstStyle/>
        <a:p>
          <a:pPr algn="l"/>
          <a:endParaRPr lang="en-IN"/>
        </a:p>
      </dgm:t>
    </dgm:pt>
    <dgm:pt modelId="{15D1C370-A9E1-4A3C-8FE3-A863778C37F4}" type="sibTrans" cxnId="{55892ACA-98BD-4172-A25B-014D53D3CBB5}">
      <dgm:prSet/>
      <dgm:spPr/>
      <dgm:t>
        <a:bodyPr/>
        <a:lstStyle/>
        <a:p>
          <a:pPr algn="l"/>
          <a:endParaRPr lang="en-IN"/>
        </a:p>
      </dgm:t>
    </dgm:pt>
    <dgm:pt modelId="{3B925DE7-7EE8-4CF9-801A-E466A9358D93}">
      <dgm:prSet phldrT="[Text]" custT="1"/>
      <dgm:spPr>
        <a:solidFill>
          <a:srgbClr val="5C84CC"/>
        </a:solidFill>
      </dgm:spPr>
      <dgm:t>
        <a:bodyPr/>
        <a:lstStyle/>
        <a:p>
          <a:pPr algn="l" rtl="0"/>
          <a:r>
            <a:rPr kumimoji="0" lang="en-US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B. B. A. (Computer Applications)</a:t>
          </a:r>
          <a:endParaRPr kumimoji="0" lang="en-IN" sz="2400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0D2041BD-F092-4003-8D39-C6EDEDD2E18D}" type="parTrans" cxnId="{70752449-8676-4687-85ED-9EDE70E77A88}">
      <dgm:prSet/>
      <dgm:spPr/>
      <dgm:t>
        <a:bodyPr/>
        <a:lstStyle/>
        <a:p>
          <a:pPr algn="l"/>
          <a:endParaRPr lang="en-IN"/>
        </a:p>
      </dgm:t>
    </dgm:pt>
    <dgm:pt modelId="{77C272A7-F40E-4A74-A249-690E45D5343E}" type="sibTrans" cxnId="{70752449-8676-4687-85ED-9EDE70E77A88}">
      <dgm:prSet/>
      <dgm:spPr/>
      <dgm:t>
        <a:bodyPr/>
        <a:lstStyle/>
        <a:p>
          <a:pPr algn="l"/>
          <a:endParaRPr lang="en-IN"/>
        </a:p>
      </dgm:t>
    </dgm:pt>
    <dgm:pt modelId="{4C054971-3112-45A4-981D-D8CF37EC8DC9}">
      <dgm:prSet phldrT="[Text]"/>
      <dgm:spPr/>
      <dgm:t>
        <a:bodyPr/>
        <a:lstStyle/>
        <a:p>
          <a:pPr algn="l">
            <a:lnSpc>
              <a:spcPct val="200000"/>
            </a:lnSpc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78</a:t>
          </a:r>
          <a:endParaRPr kumimoji="0" lang="en-IN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134CEDD2-7E47-40E9-8CD0-3E75E48D51E3}" type="parTrans" cxnId="{7F0FBD2F-DC5E-4F0A-A184-D6293ACDBEDF}">
      <dgm:prSet/>
      <dgm:spPr/>
      <dgm:t>
        <a:bodyPr/>
        <a:lstStyle/>
        <a:p>
          <a:pPr algn="l"/>
          <a:endParaRPr lang="en-IN"/>
        </a:p>
      </dgm:t>
    </dgm:pt>
    <dgm:pt modelId="{2C1D3793-E848-4C6E-A0BC-27806BEE571A}" type="sibTrans" cxnId="{7F0FBD2F-DC5E-4F0A-A184-D6293ACDBEDF}">
      <dgm:prSet/>
      <dgm:spPr/>
      <dgm:t>
        <a:bodyPr/>
        <a:lstStyle/>
        <a:p>
          <a:pPr algn="l"/>
          <a:endParaRPr lang="en-IN"/>
        </a:p>
      </dgm:t>
    </dgm:pt>
    <dgm:pt modelId="{07EDF847-6DAC-484E-A7B5-02F5550BC86D}">
      <dgm:prSet phldrT="[Text]" custT="1"/>
      <dgm:spPr/>
      <dgm:t>
        <a:bodyPr/>
        <a:lstStyle/>
        <a:p>
          <a:pPr algn="l">
            <a:lnSpc>
              <a:spcPct val="200000"/>
            </a:lnSpc>
          </a:pPr>
          <a:r>
            <a:rPr kumimoji="0" lang="en-US" sz="27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64</a:t>
          </a:r>
          <a:endParaRPr kumimoji="0" lang="en-IN" sz="2700" b="1" i="0" u="none" strike="noStrike" cap="none" normalizeH="0" baseline="0" dirty="0" smtClean="0">
            <a:ln/>
            <a:effectLst/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7280E6CA-0125-48C7-9C13-EE9D06E2CBCA}" type="sibTrans" cxnId="{707820CF-8BE8-4BE9-A642-9593CD1B7385}">
      <dgm:prSet/>
      <dgm:spPr/>
      <dgm:t>
        <a:bodyPr/>
        <a:lstStyle/>
        <a:p>
          <a:pPr algn="l"/>
          <a:endParaRPr lang="en-IN" sz="1600"/>
        </a:p>
      </dgm:t>
    </dgm:pt>
    <dgm:pt modelId="{77DA5FCA-B3EE-47B8-8FAC-8B131E85AB92}" type="parTrans" cxnId="{707820CF-8BE8-4BE9-A642-9593CD1B7385}">
      <dgm:prSet/>
      <dgm:spPr/>
      <dgm:t>
        <a:bodyPr/>
        <a:lstStyle/>
        <a:p>
          <a:pPr algn="l"/>
          <a:endParaRPr lang="en-IN" sz="1600"/>
        </a:p>
      </dgm:t>
    </dgm:pt>
    <dgm:pt modelId="{E700D577-73CA-4295-A238-5D6FDD680779}" type="pres">
      <dgm:prSet presAssocID="{1FF2EE43-96D2-439A-9355-312D5E5124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DE60B93-0E9E-45C7-BBAD-810C5B72A55B}" type="pres">
      <dgm:prSet presAssocID="{7956D82B-8753-4D44-A920-86C5A711D945}" presName="linNode" presStyleCnt="0"/>
      <dgm:spPr/>
    </dgm:pt>
    <dgm:pt modelId="{356B894D-555E-4015-99C1-398D29F624E3}" type="pres">
      <dgm:prSet presAssocID="{7956D82B-8753-4D44-A920-86C5A711D945}" presName="parentShp" presStyleLbl="node1" presStyleIdx="0" presStyleCnt="3" custScaleX="187891" custScaleY="265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12D0F5-8EF5-4327-8078-8F82DB09FAF2}" type="pres">
      <dgm:prSet presAssocID="{7956D82B-8753-4D44-A920-86C5A711D945}" presName="childShp" presStyleLbl="bgAccFollowNode1" presStyleIdx="0" presStyleCnt="3" custScaleX="18934" custScaleY="2415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A08BDC-A78C-4753-B03C-6501135D3100}" type="pres">
      <dgm:prSet presAssocID="{9D9D7E67-AF81-4549-9779-7D7A317B5FCA}" presName="spacing" presStyleCnt="0"/>
      <dgm:spPr/>
    </dgm:pt>
    <dgm:pt modelId="{25395BFC-1E1D-4A0C-89E7-5BA6C03FC18A}" type="pres">
      <dgm:prSet presAssocID="{7D28C5D6-3D6B-4EAC-B90B-902AADEE419F}" presName="linNode" presStyleCnt="0"/>
      <dgm:spPr/>
    </dgm:pt>
    <dgm:pt modelId="{DE3921B7-C911-48BA-A3DA-07C7826DF55A}" type="pres">
      <dgm:prSet presAssocID="{7D28C5D6-3D6B-4EAC-B90B-902AADEE419F}" presName="parentShp" presStyleLbl="node1" presStyleIdx="1" presStyleCnt="3" custScaleX="187891" custScaleY="265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7AAC7B-BAA6-4945-A1C6-262A599690E8}" type="pres">
      <dgm:prSet presAssocID="{7D28C5D6-3D6B-4EAC-B90B-902AADEE419F}" presName="childShp" presStyleLbl="bgAccFollowNode1" presStyleIdx="1" presStyleCnt="3" custScaleX="18934" custScaleY="2415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B4E0A7-6691-41DB-B0E0-A08DCA2F4517}" type="pres">
      <dgm:prSet presAssocID="{E385B6B0-448C-4E4E-8AF4-521278B60875}" presName="spacing" presStyleCnt="0"/>
      <dgm:spPr/>
    </dgm:pt>
    <dgm:pt modelId="{29F6823F-F9E0-4BB0-BF17-BBE202EA4CF9}" type="pres">
      <dgm:prSet presAssocID="{3B925DE7-7EE8-4CF9-801A-E466A9358D93}" presName="linNode" presStyleCnt="0"/>
      <dgm:spPr/>
    </dgm:pt>
    <dgm:pt modelId="{B5A5246B-03B2-47CE-90F1-AB6171F2A899}" type="pres">
      <dgm:prSet presAssocID="{3B925DE7-7EE8-4CF9-801A-E466A9358D93}" presName="parentShp" presStyleLbl="node1" presStyleIdx="2" presStyleCnt="3" custScaleX="187891" custScaleY="265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9BA43B-D010-4AAE-A320-5AAD67EB5387}" type="pres">
      <dgm:prSet presAssocID="{3B925DE7-7EE8-4CF9-801A-E466A9358D93}" presName="childShp" presStyleLbl="bgAccFollowNode1" presStyleIdx="2" presStyleCnt="3" custScaleX="18934" custScaleY="2415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1EC519F-4620-47EC-BF66-DD377BC9773D}" type="presOf" srcId="{70072114-11A3-4182-B43B-2D516D233497}" destId="{727AAC7B-BAA6-4945-A1C6-262A599690E8}" srcOrd="0" destOrd="0" presId="urn:microsoft.com/office/officeart/2005/8/layout/vList6"/>
    <dgm:cxn modelId="{70752449-8676-4687-85ED-9EDE70E77A88}" srcId="{1FF2EE43-96D2-439A-9355-312D5E51247B}" destId="{3B925DE7-7EE8-4CF9-801A-E466A9358D93}" srcOrd="2" destOrd="0" parTransId="{0D2041BD-F092-4003-8D39-C6EDEDD2E18D}" sibTransId="{77C272A7-F40E-4A74-A249-690E45D5343E}"/>
    <dgm:cxn modelId="{585F480B-4629-4070-9FCE-81CC23187E31}" type="presOf" srcId="{7956D82B-8753-4D44-A920-86C5A711D945}" destId="{356B894D-555E-4015-99C1-398D29F624E3}" srcOrd="0" destOrd="0" presId="urn:microsoft.com/office/officeart/2005/8/layout/vList6"/>
    <dgm:cxn modelId="{2E253AC1-21CC-447A-81A4-DA79A9852319}" type="presOf" srcId="{1FF2EE43-96D2-439A-9355-312D5E51247B}" destId="{E700D577-73CA-4295-A238-5D6FDD680779}" srcOrd="0" destOrd="0" presId="urn:microsoft.com/office/officeart/2005/8/layout/vList6"/>
    <dgm:cxn modelId="{F7896F0B-B77F-409A-BFCA-5328EC28ECA7}" type="presOf" srcId="{7D28C5D6-3D6B-4EAC-B90B-902AADEE419F}" destId="{DE3921B7-C911-48BA-A3DA-07C7826DF55A}" srcOrd="0" destOrd="0" presId="urn:microsoft.com/office/officeart/2005/8/layout/vList6"/>
    <dgm:cxn modelId="{2EE84067-BE6B-4D65-A58D-7318C8DC472D}" srcId="{1FF2EE43-96D2-439A-9355-312D5E51247B}" destId="{7D28C5D6-3D6B-4EAC-B90B-902AADEE419F}" srcOrd="1" destOrd="0" parTransId="{699CA389-B659-432C-8A92-500F660A16A5}" sibTransId="{E385B6B0-448C-4E4E-8AF4-521278B60875}"/>
    <dgm:cxn modelId="{707820CF-8BE8-4BE9-A642-9593CD1B7385}" srcId="{7956D82B-8753-4D44-A920-86C5A711D945}" destId="{07EDF847-6DAC-484E-A7B5-02F5550BC86D}" srcOrd="0" destOrd="0" parTransId="{77DA5FCA-B3EE-47B8-8FAC-8B131E85AB92}" sibTransId="{7280E6CA-0125-48C7-9C13-EE9D06E2CBCA}"/>
    <dgm:cxn modelId="{7F0FBD2F-DC5E-4F0A-A184-D6293ACDBEDF}" srcId="{3B925DE7-7EE8-4CF9-801A-E466A9358D93}" destId="{4C054971-3112-45A4-981D-D8CF37EC8DC9}" srcOrd="0" destOrd="0" parTransId="{134CEDD2-7E47-40E9-8CD0-3E75E48D51E3}" sibTransId="{2C1D3793-E848-4C6E-A0BC-27806BEE571A}"/>
    <dgm:cxn modelId="{55892ACA-98BD-4172-A25B-014D53D3CBB5}" srcId="{7D28C5D6-3D6B-4EAC-B90B-902AADEE419F}" destId="{70072114-11A3-4182-B43B-2D516D233497}" srcOrd="0" destOrd="0" parTransId="{943E7F50-19AB-4384-88AF-BC33EABF62AE}" sibTransId="{15D1C370-A9E1-4A3C-8FE3-A863778C37F4}"/>
    <dgm:cxn modelId="{E84F5EBB-2952-4867-864B-DFB63378B511}" type="presOf" srcId="{07EDF847-6DAC-484E-A7B5-02F5550BC86D}" destId="{0E12D0F5-8EF5-4327-8078-8F82DB09FAF2}" srcOrd="0" destOrd="0" presId="urn:microsoft.com/office/officeart/2005/8/layout/vList6"/>
    <dgm:cxn modelId="{1805356C-6610-4E8E-BDD2-1270ABB17D91}" srcId="{1FF2EE43-96D2-439A-9355-312D5E51247B}" destId="{7956D82B-8753-4D44-A920-86C5A711D945}" srcOrd="0" destOrd="0" parTransId="{EDA48E5F-C4A5-412F-9D93-C20C2A450122}" sibTransId="{9D9D7E67-AF81-4549-9779-7D7A317B5FCA}"/>
    <dgm:cxn modelId="{574FEDFB-8592-4362-96CA-2149A1DCE166}" type="presOf" srcId="{4C054971-3112-45A4-981D-D8CF37EC8DC9}" destId="{979BA43B-D010-4AAE-A320-5AAD67EB5387}" srcOrd="0" destOrd="0" presId="urn:microsoft.com/office/officeart/2005/8/layout/vList6"/>
    <dgm:cxn modelId="{51E10C05-E75E-400F-A104-9535A34931C7}" type="presOf" srcId="{3B925DE7-7EE8-4CF9-801A-E466A9358D93}" destId="{B5A5246B-03B2-47CE-90F1-AB6171F2A899}" srcOrd="0" destOrd="0" presId="urn:microsoft.com/office/officeart/2005/8/layout/vList6"/>
    <dgm:cxn modelId="{181D0B62-777F-4177-B05E-FC345F79BDE0}" type="presParOf" srcId="{E700D577-73CA-4295-A238-5D6FDD680779}" destId="{EDE60B93-0E9E-45C7-BBAD-810C5B72A55B}" srcOrd="0" destOrd="0" presId="urn:microsoft.com/office/officeart/2005/8/layout/vList6"/>
    <dgm:cxn modelId="{2C29EA93-E546-47F1-9A88-81901D577AD2}" type="presParOf" srcId="{EDE60B93-0E9E-45C7-BBAD-810C5B72A55B}" destId="{356B894D-555E-4015-99C1-398D29F624E3}" srcOrd="0" destOrd="0" presId="urn:microsoft.com/office/officeart/2005/8/layout/vList6"/>
    <dgm:cxn modelId="{68190F22-19DF-47F1-B338-7C7AC6E7E72D}" type="presParOf" srcId="{EDE60B93-0E9E-45C7-BBAD-810C5B72A55B}" destId="{0E12D0F5-8EF5-4327-8078-8F82DB09FAF2}" srcOrd="1" destOrd="0" presId="urn:microsoft.com/office/officeart/2005/8/layout/vList6"/>
    <dgm:cxn modelId="{085C3E21-A283-4747-9CC0-BC17B55B04A6}" type="presParOf" srcId="{E700D577-73CA-4295-A238-5D6FDD680779}" destId="{83A08BDC-A78C-4753-B03C-6501135D3100}" srcOrd="1" destOrd="0" presId="urn:microsoft.com/office/officeart/2005/8/layout/vList6"/>
    <dgm:cxn modelId="{66694667-EBA5-4B62-9EDB-64C6FCF3708E}" type="presParOf" srcId="{E700D577-73CA-4295-A238-5D6FDD680779}" destId="{25395BFC-1E1D-4A0C-89E7-5BA6C03FC18A}" srcOrd="2" destOrd="0" presId="urn:microsoft.com/office/officeart/2005/8/layout/vList6"/>
    <dgm:cxn modelId="{C2192D63-FB85-4A96-9D80-2F3F690A30C9}" type="presParOf" srcId="{25395BFC-1E1D-4A0C-89E7-5BA6C03FC18A}" destId="{DE3921B7-C911-48BA-A3DA-07C7826DF55A}" srcOrd="0" destOrd="0" presId="urn:microsoft.com/office/officeart/2005/8/layout/vList6"/>
    <dgm:cxn modelId="{3D9D3112-95B7-4201-9C16-C18E0F52D7C0}" type="presParOf" srcId="{25395BFC-1E1D-4A0C-89E7-5BA6C03FC18A}" destId="{727AAC7B-BAA6-4945-A1C6-262A599690E8}" srcOrd="1" destOrd="0" presId="urn:microsoft.com/office/officeart/2005/8/layout/vList6"/>
    <dgm:cxn modelId="{FC96DBF8-B7C4-431C-AF18-BD942030DC07}" type="presParOf" srcId="{E700D577-73CA-4295-A238-5D6FDD680779}" destId="{C2B4E0A7-6691-41DB-B0E0-A08DCA2F4517}" srcOrd="3" destOrd="0" presId="urn:microsoft.com/office/officeart/2005/8/layout/vList6"/>
    <dgm:cxn modelId="{AB3D6C2D-55A7-495E-A1C9-2DC454DE1D5F}" type="presParOf" srcId="{E700D577-73CA-4295-A238-5D6FDD680779}" destId="{29F6823F-F9E0-4BB0-BF17-BBE202EA4CF9}" srcOrd="4" destOrd="0" presId="urn:microsoft.com/office/officeart/2005/8/layout/vList6"/>
    <dgm:cxn modelId="{5FC76F20-D8DE-41E5-A96E-C56321A807B9}" type="presParOf" srcId="{29F6823F-F9E0-4BB0-BF17-BBE202EA4CF9}" destId="{B5A5246B-03B2-47CE-90F1-AB6171F2A899}" srcOrd="0" destOrd="0" presId="urn:microsoft.com/office/officeart/2005/8/layout/vList6"/>
    <dgm:cxn modelId="{CEDF7F57-8FBD-4390-B201-5B48A9D8322E}" type="presParOf" srcId="{29F6823F-F9E0-4BB0-BF17-BBE202EA4CF9}" destId="{979BA43B-D010-4AAE-A320-5AAD67EB5387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31544A-2902-42F1-8EEE-08A8DA823BD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30D93B-B642-49CF-B3DB-F8974030A7BF}">
      <dgm:prSet phldrT="[Text]" custT="1"/>
      <dgm:spPr>
        <a:solidFill>
          <a:srgbClr val="5C84CC"/>
        </a:solidFill>
      </dgm:spPr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Patent in Artificial</a:t>
          </a:r>
          <a:r>
            <a:rPr lang="en-US" sz="3200" baseline="0" dirty="0" smtClean="0">
              <a:latin typeface="Times New Roman" pitchFamily="18" charset="0"/>
              <a:cs typeface="Times New Roman" pitchFamily="18" charset="0"/>
            </a:rPr>
            <a:t> Intelligence</a:t>
          </a:r>
          <a:endParaRPr lang="en-IN" sz="3200" dirty="0"/>
        </a:p>
      </dgm:t>
    </dgm:pt>
    <dgm:pt modelId="{48FCDE88-1F00-4F2F-ABDE-A38F3C73964E}" type="parTrans" cxnId="{DFAE84F3-1F7B-4321-9094-350B496A707E}">
      <dgm:prSet/>
      <dgm:spPr/>
      <dgm:t>
        <a:bodyPr/>
        <a:lstStyle/>
        <a:p>
          <a:endParaRPr lang="en-IN" sz="1200"/>
        </a:p>
      </dgm:t>
    </dgm:pt>
    <dgm:pt modelId="{7B3187C4-65D8-4A2A-8F7F-7CCB6D3340D1}" type="sibTrans" cxnId="{DFAE84F3-1F7B-4321-9094-350B496A707E}">
      <dgm:prSet/>
      <dgm:spPr/>
      <dgm:t>
        <a:bodyPr/>
        <a:lstStyle/>
        <a:p>
          <a:endParaRPr lang="en-IN" sz="1200"/>
        </a:p>
      </dgm:t>
    </dgm:pt>
    <dgm:pt modelId="{CD6A075E-9DDF-4CE5-AC98-8D0C4CEF0412}">
      <dgm:prSet phldrT="[Text]" custT="1"/>
      <dgm:spPr/>
      <dgm:t>
        <a:bodyPr/>
        <a:lstStyle/>
        <a:p>
          <a:pPr algn="l"/>
          <a:r>
            <a:rPr lang="en-US" sz="3200" dirty="0" smtClean="0"/>
            <a:t>01</a:t>
          </a:r>
          <a:endParaRPr lang="en-IN" sz="3200" dirty="0"/>
        </a:p>
      </dgm:t>
    </dgm:pt>
    <dgm:pt modelId="{803B0F4C-1CF4-4166-A40F-2CCC3EBF7595}" type="parTrans" cxnId="{AA57A18E-96A0-42BB-8459-F12134B980C3}">
      <dgm:prSet/>
      <dgm:spPr/>
      <dgm:t>
        <a:bodyPr/>
        <a:lstStyle/>
        <a:p>
          <a:endParaRPr lang="en-IN" sz="1200"/>
        </a:p>
      </dgm:t>
    </dgm:pt>
    <dgm:pt modelId="{259978BB-FD21-4886-B12D-5DC3235C8881}" type="sibTrans" cxnId="{AA57A18E-96A0-42BB-8459-F12134B980C3}">
      <dgm:prSet/>
      <dgm:spPr/>
      <dgm:t>
        <a:bodyPr/>
        <a:lstStyle/>
        <a:p>
          <a:endParaRPr lang="en-IN" sz="1200"/>
        </a:p>
      </dgm:t>
    </dgm:pt>
    <dgm:pt modelId="{6A3386AA-23CC-4513-8BE1-BCD0CCEFA840}">
      <dgm:prSet phldrT="[Text]" custT="1"/>
      <dgm:spPr>
        <a:solidFill>
          <a:srgbClr val="5C84CC"/>
        </a:solidFill>
      </dgm:spPr>
      <dgm:t>
        <a:bodyPr/>
        <a:lstStyle/>
        <a:p>
          <a:pPr algn="l"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en-US" sz="3200" baseline="0" dirty="0" smtClean="0">
              <a:latin typeface="Times New Roman" pitchFamily="18" charset="0"/>
              <a:cs typeface="Times New Roman" pitchFamily="18" charset="0"/>
            </a:rPr>
            <a:t> Level Seminar </a:t>
          </a:r>
          <a:endParaRPr lang="en-IN" sz="3200" dirty="0"/>
        </a:p>
      </dgm:t>
    </dgm:pt>
    <dgm:pt modelId="{92E9CF00-BF77-4D3E-AD4D-4A829550133C}" type="parTrans" cxnId="{8CC6CA7B-E57B-4F7A-BEDF-5EF6592610AB}">
      <dgm:prSet/>
      <dgm:spPr/>
      <dgm:t>
        <a:bodyPr/>
        <a:lstStyle/>
        <a:p>
          <a:endParaRPr lang="en-IN" sz="1200"/>
        </a:p>
      </dgm:t>
    </dgm:pt>
    <dgm:pt modelId="{CA7CA9AC-1D48-4DA5-8F7A-12EE1323CCDD}" type="sibTrans" cxnId="{8CC6CA7B-E57B-4F7A-BEDF-5EF6592610AB}">
      <dgm:prSet/>
      <dgm:spPr/>
      <dgm:t>
        <a:bodyPr/>
        <a:lstStyle/>
        <a:p>
          <a:endParaRPr lang="en-IN" sz="1200"/>
        </a:p>
      </dgm:t>
    </dgm:pt>
    <dgm:pt modelId="{429FC722-C061-4F6E-90C7-F723B1AAF816}">
      <dgm:prSet phldrT="[Text]" custT="1"/>
      <dgm:spPr/>
      <dgm:t>
        <a:bodyPr/>
        <a:lstStyle/>
        <a:p>
          <a:pPr algn="l"/>
          <a:r>
            <a:rPr lang="en-US" sz="3200" dirty="0" smtClean="0"/>
            <a:t>04</a:t>
          </a:r>
          <a:endParaRPr lang="en-IN" sz="3200" dirty="0"/>
        </a:p>
      </dgm:t>
    </dgm:pt>
    <dgm:pt modelId="{BB48F988-7832-446F-B323-326EB70A136A}" type="parTrans" cxnId="{10C9BE6A-3D37-4272-9510-D6D2EEB72E98}">
      <dgm:prSet/>
      <dgm:spPr/>
      <dgm:t>
        <a:bodyPr/>
        <a:lstStyle/>
        <a:p>
          <a:endParaRPr lang="en-IN" sz="1200"/>
        </a:p>
      </dgm:t>
    </dgm:pt>
    <dgm:pt modelId="{D453B62F-74C9-49E7-8CA2-AE9CB7F32282}" type="sibTrans" cxnId="{10C9BE6A-3D37-4272-9510-D6D2EEB72E98}">
      <dgm:prSet/>
      <dgm:spPr/>
      <dgm:t>
        <a:bodyPr/>
        <a:lstStyle/>
        <a:p>
          <a:endParaRPr lang="en-IN" sz="1200"/>
        </a:p>
      </dgm:t>
    </dgm:pt>
    <dgm:pt modelId="{6F45A5DF-ADC5-48E2-A9EF-9336C14562D9}">
      <dgm:prSet phldrT="[Text]" custT="1"/>
      <dgm:spPr>
        <a:solidFill>
          <a:srgbClr val="5C84CC"/>
        </a:solidFill>
      </dgm:spPr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National</a:t>
          </a:r>
          <a:r>
            <a:rPr lang="en-US" sz="3200" baseline="0" dirty="0" smtClean="0">
              <a:latin typeface="Times New Roman" pitchFamily="18" charset="0"/>
              <a:cs typeface="Times New Roman" pitchFamily="18" charset="0"/>
            </a:rPr>
            <a:t> Level Seminar </a:t>
          </a:r>
          <a:endParaRPr lang="en-IN" sz="3200" dirty="0"/>
        </a:p>
      </dgm:t>
    </dgm:pt>
    <dgm:pt modelId="{2E6B76DA-B8C7-4E13-983F-6371CC8AA73B}" type="parTrans" cxnId="{1509976C-18F5-40FC-AF19-2EE17BC4EE51}">
      <dgm:prSet/>
      <dgm:spPr/>
      <dgm:t>
        <a:bodyPr/>
        <a:lstStyle/>
        <a:p>
          <a:endParaRPr lang="en-IN" sz="1200"/>
        </a:p>
      </dgm:t>
    </dgm:pt>
    <dgm:pt modelId="{0E5631BE-DE66-4BD8-BB46-FB1045B60B34}" type="sibTrans" cxnId="{1509976C-18F5-40FC-AF19-2EE17BC4EE51}">
      <dgm:prSet/>
      <dgm:spPr/>
      <dgm:t>
        <a:bodyPr/>
        <a:lstStyle/>
        <a:p>
          <a:endParaRPr lang="en-IN" sz="1200"/>
        </a:p>
      </dgm:t>
    </dgm:pt>
    <dgm:pt modelId="{BE2A7FAC-5CEF-4334-BA06-8507A819CE46}">
      <dgm:prSet phldrT="[Text]" custT="1"/>
      <dgm:spPr/>
      <dgm:t>
        <a:bodyPr/>
        <a:lstStyle/>
        <a:p>
          <a:pPr algn="l"/>
          <a:r>
            <a:rPr lang="en-US" sz="3200" dirty="0" smtClean="0"/>
            <a:t>05</a:t>
          </a:r>
          <a:endParaRPr lang="en-IN" sz="3200" dirty="0"/>
        </a:p>
      </dgm:t>
    </dgm:pt>
    <dgm:pt modelId="{26251A8E-548C-4B7B-BADD-B59A5825D991}" type="parTrans" cxnId="{3D1BA0D9-8CBA-4ACB-95E8-408CD08B3333}">
      <dgm:prSet/>
      <dgm:spPr/>
      <dgm:t>
        <a:bodyPr/>
        <a:lstStyle/>
        <a:p>
          <a:endParaRPr lang="en-IN" sz="1200"/>
        </a:p>
      </dgm:t>
    </dgm:pt>
    <dgm:pt modelId="{F6819E96-861D-424E-9A5E-8FBDE5C8098C}" type="sibTrans" cxnId="{3D1BA0D9-8CBA-4ACB-95E8-408CD08B3333}">
      <dgm:prSet/>
      <dgm:spPr/>
      <dgm:t>
        <a:bodyPr/>
        <a:lstStyle/>
        <a:p>
          <a:endParaRPr lang="en-IN" sz="1200"/>
        </a:p>
      </dgm:t>
    </dgm:pt>
    <dgm:pt modelId="{8860C8E2-DBEA-4D37-8C90-6B6CDC3B34ED}">
      <dgm:prSet phldrT="[Text]" custT="1"/>
      <dgm:spPr>
        <a:solidFill>
          <a:srgbClr val="5C84CC"/>
        </a:solidFill>
      </dgm:spPr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State </a:t>
          </a:r>
          <a:r>
            <a:rPr lang="en-US" sz="3200" baseline="0" dirty="0" smtClean="0">
              <a:latin typeface="Times New Roman" pitchFamily="18" charset="0"/>
              <a:cs typeface="Times New Roman" pitchFamily="18" charset="0"/>
            </a:rPr>
            <a:t>Level Seminar </a:t>
          </a:r>
          <a:endParaRPr lang="en-IN" sz="3200" dirty="0"/>
        </a:p>
      </dgm:t>
    </dgm:pt>
    <dgm:pt modelId="{FE5F4FC3-809E-4BAB-B533-A74BF005E73C}" type="parTrans" cxnId="{527B034B-A159-4D57-BED0-829F7BACC785}">
      <dgm:prSet/>
      <dgm:spPr/>
      <dgm:t>
        <a:bodyPr/>
        <a:lstStyle/>
        <a:p>
          <a:endParaRPr lang="en-IN"/>
        </a:p>
      </dgm:t>
    </dgm:pt>
    <dgm:pt modelId="{AE5BB8E7-39BE-49E2-B1FC-C5E765D27CBA}" type="sibTrans" cxnId="{527B034B-A159-4D57-BED0-829F7BACC785}">
      <dgm:prSet/>
      <dgm:spPr/>
      <dgm:t>
        <a:bodyPr/>
        <a:lstStyle/>
        <a:p>
          <a:endParaRPr lang="en-IN"/>
        </a:p>
      </dgm:t>
    </dgm:pt>
    <dgm:pt modelId="{CFBB26DC-840E-4A81-814C-9C35BDAE89D3}">
      <dgm:prSet phldrT="[Text]" custT="1"/>
      <dgm:spPr/>
      <dgm:t>
        <a:bodyPr/>
        <a:lstStyle/>
        <a:p>
          <a:pPr algn="l"/>
          <a:r>
            <a:rPr lang="en-US" sz="3200" dirty="0" smtClean="0"/>
            <a:t>27</a:t>
          </a:r>
          <a:endParaRPr lang="en-IN" sz="3200" dirty="0"/>
        </a:p>
      </dgm:t>
    </dgm:pt>
    <dgm:pt modelId="{0D77A521-C86A-4B01-AF02-4856C2A9E5DE}" type="parTrans" cxnId="{E85BA8CF-AEFB-4898-97AB-19B19B6CCC9D}">
      <dgm:prSet/>
      <dgm:spPr/>
      <dgm:t>
        <a:bodyPr/>
        <a:lstStyle/>
        <a:p>
          <a:endParaRPr lang="en-IN"/>
        </a:p>
      </dgm:t>
    </dgm:pt>
    <dgm:pt modelId="{ED452F79-86F0-44A0-80BC-60F96B20E4AA}" type="sibTrans" cxnId="{E85BA8CF-AEFB-4898-97AB-19B19B6CCC9D}">
      <dgm:prSet/>
      <dgm:spPr/>
      <dgm:t>
        <a:bodyPr/>
        <a:lstStyle/>
        <a:p>
          <a:endParaRPr lang="en-IN"/>
        </a:p>
      </dgm:t>
    </dgm:pt>
    <dgm:pt modelId="{FC9972C3-2BFA-47CB-8F97-852E37658E89}">
      <dgm:prSet phldrT="[Text]" custT="1"/>
      <dgm:spPr>
        <a:solidFill>
          <a:srgbClr val="5C84CC"/>
        </a:solidFill>
      </dgm:spPr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Research</a:t>
          </a:r>
          <a:r>
            <a:rPr lang="en-US" sz="3200" baseline="0" dirty="0" smtClean="0">
              <a:latin typeface="Times New Roman" pitchFamily="18" charset="0"/>
              <a:cs typeface="Times New Roman" pitchFamily="18" charset="0"/>
            </a:rPr>
            <a:t> Papers Published</a:t>
          </a:r>
          <a:endParaRPr lang="en-IN" sz="3200" dirty="0"/>
        </a:p>
      </dgm:t>
    </dgm:pt>
    <dgm:pt modelId="{9798ACA0-BDD5-4D8F-9937-D864D32B0BC2}" type="parTrans" cxnId="{3430A194-12A8-4803-B909-E1FE2B146D35}">
      <dgm:prSet/>
      <dgm:spPr/>
      <dgm:t>
        <a:bodyPr/>
        <a:lstStyle/>
        <a:p>
          <a:endParaRPr lang="en-IN"/>
        </a:p>
      </dgm:t>
    </dgm:pt>
    <dgm:pt modelId="{E698C3E2-CF19-4C86-B74F-736D808ACC05}" type="sibTrans" cxnId="{3430A194-12A8-4803-B909-E1FE2B146D35}">
      <dgm:prSet/>
      <dgm:spPr/>
      <dgm:t>
        <a:bodyPr/>
        <a:lstStyle/>
        <a:p>
          <a:endParaRPr lang="en-IN"/>
        </a:p>
      </dgm:t>
    </dgm:pt>
    <dgm:pt modelId="{FEB1A3F5-71E9-4449-9ECF-D5A0ED4F7FB3}">
      <dgm:prSet phldrT="[Text]" custT="1"/>
      <dgm:spPr/>
      <dgm:t>
        <a:bodyPr/>
        <a:lstStyle/>
        <a:p>
          <a:pPr algn="l"/>
          <a:r>
            <a:rPr lang="en-US" sz="3200" dirty="0" smtClean="0"/>
            <a:t>10</a:t>
          </a:r>
          <a:endParaRPr lang="en-IN" sz="3200" dirty="0"/>
        </a:p>
      </dgm:t>
    </dgm:pt>
    <dgm:pt modelId="{D01CE178-B911-483F-8681-87639E1AFA60}" type="parTrans" cxnId="{FCEB411C-27C7-4632-AE14-5EA7981519C2}">
      <dgm:prSet/>
      <dgm:spPr/>
      <dgm:t>
        <a:bodyPr/>
        <a:lstStyle/>
        <a:p>
          <a:endParaRPr lang="en-IN"/>
        </a:p>
      </dgm:t>
    </dgm:pt>
    <dgm:pt modelId="{0E1A1270-F2FD-48FA-B1F4-CFF50D4F419B}" type="sibTrans" cxnId="{FCEB411C-27C7-4632-AE14-5EA7981519C2}">
      <dgm:prSet/>
      <dgm:spPr/>
      <dgm:t>
        <a:bodyPr/>
        <a:lstStyle/>
        <a:p>
          <a:endParaRPr lang="en-IN"/>
        </a:p>
      </dgm:t>
    </dgm:pt>
    <dgm:pt modelId="{55C0AA38-9782-49AE-971D-380086BB3E5C}">
      <dgm:prSet phldrT="[Text]" custT="1"/>
      <dgm:spPr>
        <a:solidFill>
          <a:srgbClr val="5C84CC"/>
        </a:solidFill>
      </dgm:spPr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Publication of Book</a:t>
          </a:r>
          <a:endParaRPr lang="en-IN" sz="3200" dirty="0"/>
        </a:p>
      </dgm:t>
    </dgm:pt>
    <dgm:pt modelId="{058A0770-8EC8-43F2-97D4-4768FAFD4699}" type="parTrans" cxnId="{9DD0FF52-CAC8-4D14-BD1A-F6EDD96AB856}">
      <dgm:prSet/>
      <dgm:spPr/>
      <dgm:t>
        <a:bodyPr/>
        <a:lstStyle/>
        <a:p>
          <a:endParaRPr lang="en-IN"/>
        </a:p>
      </dgm:t>
    </dgm:pt>
    <dgm:pt modelId="{760F77C6-8FC2-488D-8A3E-FFA00C3019B9}" type="sibTrans" cxnId="{9DD0FF52-CAC8-4D14-BD1A-F6EDD96AB856}">
      <dgm:prSet/>
      <dgm:spPr/>
      <dgm:t>
        <a:bodyPr/>
        <a:lstStyle/>
        <a:p>
          <a:endParaRPr lang="en-IN"/>
        </a:p>
      </dgm:t>
    </dgm:pt>
    <dgm:pt modelId="{2D55920B-00BC-41FA-BD80-474A90E5DF8C}">
      <dgm:prSet phldrT="[Text]" custT="1"/>
      <dgm:spPr/>
      <dgm:t>
        <a:bodyPr/>
        <a:lstStyle/>
        <a:p>
          <a:pPr algn="l"/>
          <a:r>
            <a:rPr lang="en-US" sz="3200" dirty="0" smtClean="0"/>
            <a:t>02</a:t>
          </a:r>
          <a:endParaRPr lang="en-IN" sz="3200" dirty="0"/>
        </a:p>
      </dgm:t>
    </dgm:pt>
    <dgm:pt modelId="{9040D0A4-311C-4543-9AB9-18FC1781141B}" type="parTrans" cxnId="{1C0031B1-5E6C-4631-B9BE-15ED861AD7B0}">
      <dgm:prSet/>
      <dgm:spPr/>
      <dgm:t>
        <a:bodyPr/>
        <a:lstStyle/>
        <a:p>
          <a:endParaRPr lang="en-IN"/>
        </a:p>
      </dgm:t>
    </dgm:pt>
    <dgm:pt modelId="{35E5C7E3-DECC-48B2-9530-7A8F0D9C02AC}" type="sibTrans" cxnId="{1C0031B1-5E6C-4631-B9BE-15ED861AD7B0}">
      <dgm:prSet/>
      <dgm:spPr/>
      <dgm:t>
        <a:bodyPr/>
        <a:lstStyle/>
        <a:p>
          <a:endParaRPr lang="en-IN"/>
        </a:p>
      </dgm:t>
    </dgm:pt>
    <dgm:pt modelId="{F21D10AD-FE46-41FB-AA3E-20FE760353FE}" type="pres">
      <dgm:prSet presAssocID="{AE31544A-2902-42F1-8EEE-08A8DA823B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5FE4319-80A5-45C2-B93D-27C29D0BA3DD}" type="pres">
      <dgm:prSet presAssocID="{9030D93B-B642-49CF-B3DB-F8974030A7BF}" presName="linNode" presStyleCnt="0"/>
      <dgm:spPr/>
    </dgm:pt>
    <dgm:pt modelId="{E4F97660-9724-45D5-BE41-FBA1CE340169}" type="pres">
      <dgm:prSet presAssocID="{9030D93B-B642-49CF-B3DB-F8974030A7BF}" presName="parentText" presStyleLbl="node1" presStyleIdx="0" presStyleCnt="6" custScaleX="2453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0E5E73-C2C5-46D1-93F4-EE0947F1A922}" type="pres">
      <dgm:prSet presAssocID="{9030D93B-B642-49CF-B3DB-F8974030A7BF}" presName="descendantText" presStyleLbl="alignAccFollowNode1" presStyleIdx="0" presStyleCnt="6" custScaleX="241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69BE7C-1E04-4701-BE9C-07B55F29424C}" type="pres">
      <dgm:prSet presAssocID="{7B3187C4-65D8-4A2A-8F7F-7CCB6D3340D1}" presName="sp" presStyleCnt="0"/>
      <dgm:spPr/>
    </dgm:pt>
    <dgm:pt modelId="{0AF793E3-B712-4D64-977A-40F3A342D6C4}" type="pres">
      <dgm:prSet presAssocID="{6A3386AA-23CC-4513-8BE1-BCD0CCEFA840}" presName="linNode" presStyleCnt="0"/>
      <dgm:spPr/>
    </dgm:pt>
    <dgm:pt modelId="{517EF62F-E1C7-4C4F-82D0-F835B0E0757D}" type="pres">
      <dgm:prSet presAssocID="{6A3386AA-23CC-4513-8BE1-BCD0CCEFA840}" presName="parentText" presStyleLbl="node1" presStyleIdx="1" presStyleCnt="6" custScaleX="35172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85D75A-B432-4E06-BB4A-A3B874A5E38B}" type="pres">
      <dgm:prSet presAssocID="{6A3386AA-23CC-4513-8BE1-BCD0CCEFA840}" presName="descendantText" presStyleLbl="alignAccFollowNode1" presStyleIdx="1" presStyleCnt="6" custScaleX="357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C1B825-5915-44C4-87D2-3AEBD4B5660A}" type="pres">
      <dgm:prSet presAssocID="{CA7CA9AC-1D48-4DA5-8F7A-12EE1323CCDD}" presName="sp" presStyleCnt="0"/>
      <dgm:spPr/>
    </dgm:pt>
    <dgm:pt modelId="{0A1E1D32-0C60-40F2-90DE-FE8E5FC59955}" type="pres">
      <dgm:prSet presAssocID="{6F45A5DF-ADC5-48E2-A9EF-9336C14562D9}" presName="linNode" presStyleCnt="0"/>
      <dgm:spPr/>
    </dgm:pt>
    <dgm:pt modelId="{341C65A3-4C08-4A19-AB23-B532E4B89F42}" type="pres">
      <dgm:prSet presAssocID="{6F45A5DF-ADC5-48E2-A9EF-9336C14562D9}" presName="parentText" presStyleLbl="node1" presStyleIdx="2" presStyleCnt="6" custScaleX="34789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298560-7E4B-490D-A7DE-4E4DFE069F97}" type="pres">
      <dgm:prSet presAssocID="{6F45A5DF-ADC5-48E2-A9EF-9336C14562D9}" presName="descendantText" presStyleLbl="alignAccFollowNode1" presStyleIdx="2" presStyleCnt="6" custScaleX="357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3D8BF9-8CAA-4A75-B132-50142BC959C2}" type="pres">
      <dgm:prSet presAssocID="{0E5631BE-DE66-4BD8-BB46-FB1045B60B34}" presName="sp" presStyleCnt="0"/>
      <dgm:spPr/>
    </dgm:pt>
    <dgm:pt modelId="{A376CB05-8326-4878-861E-31FF2202488B}" type="pres">
      <dgm:prSet presAssocID="{8860C8E2-DBEA-4D37-8C90-6B6CDC3B34ED}" presName="linNode" presStyleCnt="0"/>
      <dgm:spPr/>
    </dgm:pt>
    <dgm:pt modelId="{308A5DD3-E277-430A-BC85-C3A2A65AAB47}" type="pres">
      <dgm:prSet presAssocID="{8860C8E2-DBEA-4D37-8C90-6B6CDC3B34ED}" presName="parentText" presStyleLbl="node1" presStyleIdx="3" presStyleCnt="6" custScaleX="34789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955841-2C6D-458E-B948-B0C5ED44AD27}" type="pres">
      <dgm:prSet presAssocID="{8860C8E2-DBEA-4D37-8C90-6B6CDC3B34ED}" presName="descendantText" presStyleLbl="alignAccFollowNode1" presStyleIdx="3" presStyleCnt="6" custScaleX="357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93C4CF-1E33-4B07-9564-4898B02FDA1A}" type="pres">
      <dgm:prSet presAssocID="{AE5BB8E7-39BE-49E2-B1FC-C5E765D27CBA}" presName="sp" presStyleCnt="0"/>
      <dgm:spPr/>
    </dgm:pt>
    <dgm:pt modelId="{F240D560-C199-4029-BDA1-A49337D52FB0}" type="pres">
      <dgm:prSet presAssocID="{FC9972C3-2BFA-47CB-8F97-852E37658E89}" presName="linNode" presStyleCnt="0"/>
      <dgm:spPr/>
    </dgm:pt>
    <dgm:pt modelId="{BB26DE71-E4A8-421F-8318-B294483B9F29}" type="pres">
      <dgm:prSet presAssocID="{FC9972C3-2BFA-47CB-8F97-852E37658E89}" presName="parentText" presStyleLbl="node1" presStyleIdx="4" presStyleCnt="6" custScaleX="34789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7520EE-4DEF-41A3-ADFE-C35B78492F33}" type="pres">
      <dgm:prSet presAssocID="{FC9972C3-2BFA-47CB-8F97-852E37658E89}" presName="descendantText" presStyleLbl="alignAccFollowNode1" presStyleIdx="4" presStyleCnt="6" custScaleX="357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9ADAB9-6DA4-4A2D-B1AD-E76FEBDE5C76}" type="pres">
      <dgm:prSet presAssocID="{E698C3E2-CF19-4C86-B74F-736D808ACC05}" presName="sp" presStyleCnt="0"/>
      <dgm:spPr/>
    </dgm:pt>
    <dgm:pt modelId="{A232CC86-18A2-42EA-9343-0DD225BDD4B0}" type="pres">
      <dgm:prSet presAssocID="{55C0AA38-9782-49AE-971D-380086BB3E5C}" presName="linNode" presStyleCnt="0"/>
      <dgm:spPr/>
    </dgm:pt>
    <dgm:pt modelId="{73BB4FF9-A223-43C2-A9AC-17665E762B78}" type="pres">
      <dgm:prSet presAssocID="{55C0AA38-9782-49AE-971D-380086BB3E5C}" presName="parentText" presStyleLbl="node1" presStyleIdx="5" presStyleCnt="6" custScaleX="34789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DF8600-104A-48C8-982D-AA2C49CF3EA5}" type="pres">
      <dgm:prSet presAssocID="{55C0AA38-9782-49AE-971D-380086BB3E5C}" presName="descendantText" presStyleLbl="alignAccFollowNode1" presStyleIdx="5" presStyleCnt="6" custScaleX="357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C35D0F2-EC4C-4D40-BC06-8E802D442B95}" type="presOf" srcId="{FC9972C3-2BFA-47CB-8F97-852E37658E89}" destId="{BB26DE71-E4A8-421F-8318-B294483B9F29}" srcOrd="0" destOrd="0" presId="urn:microsoft.com/office/officeart/2005/8/layout/vList5"/>
    <dgm:cxn modelId="{5680F3A8-9776-429B-B074-6CECB96DD6FE}" type="presOf" srcId="{FEB1A3F5-71E9-4449-9ECF-D5A0ED4F7FB3}" destId="{0F7520EE-4DEF-41A3-ADFE-C35B78492F33}" srcOrd="0" destOrd="0" presId="urn:microsoft.com/office/officeart/2005/8/layout/vList5"/>
    <dgm:cxn modelId="{E85BA8CF-AEFB-4898-97AB-19B19B6CCC9D}" srcId="{8860C8E2-DBEA-4D37-8C90-6B6CDC3B34ED}" destId="{CFBB26DC-840E-4A81-814C-9C35BDAE89D3}" srcOrd="0" destOrd="0" parTransId="{0D77A521-C86A-4B01-AF02-4856C2A9E5DE}" sibTransId="{ED452F79-86F0-44A0-80BC-60F96B20E4AA}"/>
    <dgm:cxn modelId="{9DD0FF52-CAC8-4D14-BD1A-F6EDD96AB856}" srcId="{AE31544A-2902-42F1-8EEE-08A8DA823BD6}" destId="{55C0AA38-9782-49AE-971D-380086BB3E5C}" srcOrd="5" destOrd="0" parTransId="{058A0770-8EC8-43F2-97D4-4768FAFD4699}" sibTransId="{760F77C6-8FC2-488D-8A3E-FFA00C3019B9}"/>
    <dgm:cxn modelId="{3D1BA0D9-8CBA-4ACB-95E8-408CD08B3333}" srcId="{6F45A5DF-ADC5-48E2-A9EF-9336C14562D9}" destId="{BE2A7FAC-5CEF-4334-BA06-8507A819CE46}" srcOrd="0" destOrd="0" parTransId="{26251A8E-548C-4B7B-BADD-B59A5825D991}" sibTransId="{F6819E96-861D-424E-9A5E-8FBDE5C8098C}"/>
    <dgm:cxn modelId="{0288B29B-0D51-4A96-A984-07F3AEBBDD1E}" type="presOf" srcId="{CD6A075E-9DDF-4CE5-AC98-8D0C4CEF0412}" destId="{940E5E73-C2C5-46D1-93F4-EE0947F1A922}" srcOrd="0" destOrd="0" presId="urn:microsoft.com/office/officeart/2005/8/layout/vList5"/>
    <dgm:cxn modelId="{FCEB411C-27C7-4632-AE14-5EA7981519C2}" srcId="{FC9972C3-2BFA-47CB-8F97-852E37658E89}" destId="{FEB1A3F5-71E9-4449-9ECF-D5A0ED4F7FB3}" srcOrd="0" destOrd="0" parTransId="{D01CE178-B911-483F-8681-87639E1AFA60}" sibTransId="{0E1A1270-F2FD-48FA-B1F4-CFF50D4F419B}"/>
    <dgm:cxn modelId="{1C0031B1-5E6C-4631-B9BE-15ED861AD7B0}" srcId="{55C0AA38-9782-49AE-971D-380086BB3E5C}" destId="{2D55920B-00BC-41FA-BD80-474A90E5DF8C}" srcOrd="0" destOrd="0" parTransId="{9040D0A4-311C-4543-9AB9-18FC1781141B}" sibTransId="{35E5C7E3-DECC-48B2-9530-7A8F0D9C02AC}"/>
    <dgm:cxn modelId="{A656A091-6749-4FDE-95AA-49387C7D2B78}" type="presOf" srcId="{BE2A7FAC-5CEF-4334-BA06-8507A819CE46}" destId="{6A298560-7E4B-490D-A7DE-4E4DFE069F97}" srcOrd="0" destOrd="0" presId="urn:microsoft.com/office/officeart/2005/8/layout/vList5"/>
    <dgm:cxn modelId="{3430A194-12A8-4803-B909-E1FE2B146D35}" srcId="{AE31544A-2902-42F1-8EEE-08A8DA823BD6}" destId="{FC9972C3-2BFA-47CB-8F97-852E37658E89}" srcOrd="4" destOrd="0" parTransId="{9798ACA0-BDD5-4D8F-9937-D864D32B0BC2}" sibTransId="{E698C3E2-CF19-4C86-B74F-736D808ACC05}"/>
    <dgm:cxn modelId="{807A759E-51AB-44A4-BB79-FE8E56664DC4}" type="presOf" srcId="{AE31544A-2902-42F1-8EEE-08A8DA823BD6}" destId="{F21D10AD-FE46-41FB-AA3E-20FE760353FE}" srcOrd="0" destOrd="0" presId="urn:microsoft.com/office/officeart/2005/8/layout/vList5"/>
    <dgm:cxn modelId="{10C9BE6A-3D37-4272-9510-D6D2EEB72E98}" srcId="{6A3386AA-23CC-4513-8BE1-BCD0CCEFA840}" destId="{429FC722-C061-4F6E-90C7-F723B1AAF816}" srcOrd="0" destOrd="0" parTransId="{BB48F988-7832-446F-B323-326EB70A136A}" sibTransId="{D453B62F-74C9-49E7-8CA2-AE9CB7F32282}"/>
    <dgm:cxn modelId="{B9DD2532-E6DE-4EE5-A65F-9A80D3C027ED}" type="presOf" srcId="{CFBB26DC-840E-4A81-814C-9C35BDAE89D3}" destId="{C3955841-2C6D-458E-B948-B0C5ED44AD27}" srcOrd="0" destOrd="0" presId="urn:microsoft.com/office/officeart/2005/8/layout/vList5"/>
    <dgm:cxn modelId="{27967F4F-3226-42D7-91F3-A84F5E63C3E6}" type="presOf" srcId="{8860C8E2-DBEA-4D37-8C90-6B6CDC3B34ED}" destId="{308A5DD3-E277-430A-BC85-C3A2A65AAB47}" srcOrd="0" destOrd="0" presId="urn:microsoft.com/office/officeart/2005/8/layout/vList5"/>
    <dgm:cxn modelId="{1509976C-18F5-40FC-AF19-2EE17BC4EE51}" srcId="{AE31544A-2902-42F1-8EEE-08A8DA823BD6}" destId="{6F45A5DF-ADC5-48E2-A9EF-9336C14562D9}" srcOrd="2" destOrd="0" parTransId="{2E6B76DA-B8C7-4E13-983F-6371CC8AA73B}" sibTransId="{0E5631BE-DE66-4BD8-BB46-FB1045B60B34}"/>
    <dgm:cxn modelId="{B9968E27-FFBE-4502-B82F-A7D11DBD97B0}" type="presOf" srcId="{6F45A5DF-ADC5-48E2-A9EF-9336C14562D9}" destId="{341C65A3-4C08-4A19-AB23-B532E4B89F42}" srcOrd="0" destOrd="0" presId="urn:microsoft.com/office/officeart/2005/8/layout/vList5"/>
    <dgm:cxn modelId="{216E04E3-DD53-4B1C-AB99-534E63FE010E}" type="presOf" srcId="{6A3386AA-23CC-4513-8BE1-BCD0CCEFA840}" destId="{517EF62F-E1C7-4C4F-82D0-F835B0E0757D}" srcOrd="0" destOrd="0" presId="urn:microsoft.com/office/officeart/2005/8/layout/vList5"/>
    <dgm:cxn modelId="{AA57A18E-96A0-42BB-8459-F12134B980C3}" srcId="{9030D93B-B642-49CF-B3DB-F8974030A7BF}" destId="{CD6A075E-9DDF-4CE5-AC98-8D0C4CEF0412}" srcOrd="0" destOrd="0" parTransId="{803B0F4C-1CF4-4166-A40F-2CCC3EBF7595}" sibTransId="{259978BB-FD21-4886-B12D-5DC3235C8881}"/>
    <dgm:cxn modelId="{1C6022A2-6416-4EE1-9DE5-C78580A5F600}" type="presOf" srcId="{9030D93B-B642-49CF-B3DB-F8974030A7BF}" destId="{E4F97660-9724-45D5-BE41-FBA1CE340169}" srcOrd="0" destOrd="0" presId="urn:microsoft.com/office/officeart/2005/8/layout/vList5"/>
    <dgm:cxn modelId="{F8A7DC6C-04BF-4EAF-BA85-83FB81EA95E4}" type="presOf" srcId="{429FC722-C061-4F6E-90C7-F723B1AAF816}" destId="{8385D75A-B432-4E06-BB4A-A3B874A5E38B}" srcOrd="0" destOrd="0" presId="urn:microsoft.com/office/officeart/2005/8/layout/vList5"/>
    <dgm:cxn modelId="{DFAE84F3-1F7B-4321-9094-350B496A707E}" srcId="{AE31544A-2902-42F1-8EEE-08A8DA823BD6}" destId="{9030D93B-B642-49CF-B3DB-F8974030A7BF}" srcOrd="0" destOrd="0" parTransId="{48FCDE88-1F00-4F2F-ABDE-A38F3C73964E}" sibTransId="{7B3187C4-65D8-4A2A-8F7F-7CCB6D3340D1}"/>
    <dgm:cxn modelId="{527B034B-A159-4D57-BED0-829F7BACC785}" srcId="{AE31544A-2902-42F1-8EEE-08A8DA823BD6}" destId="{8860C8E2-DBEA-4D37-8C90-6B6CDC3B34ED}" srcOrd="3" destOrd="0" parTransId="{FE5F4FC3-809E-4BAB-B533-A74BF005E73C}" sibTransId="{AE5BB8E7-39BE-49E2-B1FC-C5E765D27CBA}"/>
    <dgm:cxn modelId="{7349DE58-099B-416E-B630-32357E31940C}" type="presOf" srcId="{2D55920B-00BC-41FA-BD80-474A90E5DF8C}" destId="{3EDF8600-104A-48C8-982D-AA2C49CF3EA5}" srcOrd="0" destOrd="0" presId="urn:microsoft.com/office/officeart/2005/8/layout/vList5"/>
    <dgm:cxn modelId="{A20250F7-FB37-49DE-A808-B1DD2F8D53A8}" type="presOf" srcId="{55C0AA38-9782-49AE-971D-380086BB3E5C}" destId="{73BB4FF9-A223-43C2-A9AC-17665E762B78}" srcOrd="0" destOrd="0" presId="urn:microsoft.com/office/officeart/2005/8/layout/vList5"/>
    <dgm:cxn modelId="{8CC6CA7B-E57B-4F7A-BEDF-5EF6592610AB}" srcId="{AE31544A-2902-42F1-8EEE-08A8DA823BD6}" destId="{6A3386AA-23CC-4513-8BE1-BCD0CCEFA840}" srcOrd="1" destOrd="0" parTransId="{92E9CF00-BF77-4D3E-AD4D-4A829550133C}" sibTransId="{CA7CA9AC-1D48-4DA5-8F7A-12EE1323CCDD}"/>
    <dgm:cxn modelId="{2B9A9201-BE77-4FE1-91DA-909AF10ED751}" type="presParOf" srcId="{F21D10AD-FE46-41FB-AA3E-20FE760353FE}" destId="{15FE4319-80A5-45C2-B93D-27C29D0BA3DD}" srcOrd="0" destOrd="0" presId="urn:microsoft.com/office/officeart/2005/8/layout/vList5"/>
    <dgm:cxn modelId="{A52A9A01-5284-447F-B5C6-7119EC7A2E26}" type="presParOf" srcId="{15FE4319-80A5-45C2-B93D-27C29D0BA3DD}" destId="{E4F97660-9724-45D5-BE41-FBA1CE340169}" srcOrd="0" destOrd="0" presId="urn:microsoft.com/office/officeart/2005/8/layout/vList5"/>
    <dgm:cxn modelId="{D71C7905-120E-4DAC-B94C-DEDBB5D0AB56}" type="presParOf" srcId="{15FE4319-80A5-45C2-B93D-27C29D0BA3DD}" destId="{940E5E73-C2C5-46D1-93F4-EE0947F1A922}" srcOrd="1" destOrd="0" presId="urn:microsoft.com/office/officeart/2005/8/layout/vList5"/>
    <dgm:cxn modelId="{764A8C08-E210-4663-A0B3-DC46B3292213}" type="presParOf" srcId="{F21D10AD-FE46-41FB-AA3E-20FE760353FE}" destId="{DF69BE7C-1E04-4701-BE9C-07B55F29424C}" srcOrd="1" destOrd="0" presId="urn:microsoft.com/office/officeart/2005/8/layout/vList5"/>
    <dgm:cxn modelId="{313DD388-8E3C-42C6-B692-80CFDB5BCDDF}" type="presParOf" srcId="{F21D10AD-FE46-41FB-AA3E-20FE760353FE}" destId="{0AF793E3-B712-4D64-977A-40F3A342D6C4}" srcOrd="2" destOrd="0" presId="urn:microsoft.com/office/officeart/2005/8/layout/vList5"/>
    <dgm:cxn modelId="{E76D3475-4F04-42F5-A097-C04753726F84}" type="presParOf" srcId="{0AF793E3-B712-4D64-977A-40F3A342D6C4}" destId="{517EF62F-E1C7-4C4F-82D0-F835B0E0757D}" srcOrd="0" destOrd="0" presId="urn:microsoft.com/office/officeart/2005/8/layout/vList5"/>
    <dgm:cxn modelId="{A86F11B7-06C4-4D6E-A2A7-60F1CB968D9D}" type="presParOf" srcId="{0AF793E3-B712-4D64-977A-40F3A342D6C4}" destId="{8385D75A-B432-4E06-BB4A-A3B874A5E38B}" srcOrd="1" destOrd="0" presId="urn:microsoft.com/office/officeart/2005/8/layout/vList5"/>
    <dgm:cxn modelId="{72DB09E1-13D7-4731-981A-93DF95E55675}" type="presParOf" srcId="{F21D10AD-FE46-41FB-AA3E-20FE760353FE}" destId="{25C1B825-5915-44C4-87D2-3AEBD4B5660A}" srcOrd="3" destOrd="0" presId="urn:microsoft.com/office/officeart/2005/8/layout/vList5"/>
    <dgm:cxn modelId="{64EEF8D3-21AD-40AC-8EFC-B9D6D0A95EA2}" type="presParOf" srcId="{F21D10AD-FE46-41FB-AA3E-20FE760353FE}" destId="{0A1E1D32-0C60-40F2-90DE-FE8E5FC59955}" srcOrd="4" destOrd="0" presId="urn:microsoft.com/office/officeart/2005/8/layout/vList5"/>
    <dgm:cxn modelId="{C8C20E37-F0D9-4177-87D5-5085C63A1EE5}" type="presParOf" srcId="{0A1E1D32-0C60-40F2-90DE-FE8E5FC59955}" destId="{341C65A3-4C08-4A19-AB23-B532E4B89F42}" srcOrd="0" destOrd="0" presId="urn:microsoft.com/office/officeart/2005/8/layout/vList5"/>
    <dgm:cxn modelId="{12CB90C8-C0C4-4781-9C36-D8492237BE5E}" type="presParOf" srcId="{0A1E1D32-0C60-40F2-90DE-FE8E5FC59955}" destId="{6A298560-7E4B-490D-A7DE-4E4DFE069F97}" srcOrd="1" destOrd="0" presId="urn:microsoft.com/office/officeart/2005/8/layout/vList5"/>
    <dgm:cxn modelId="{F13CAFA5-F9BD-403C-90F1-020B0587B8A9}" type="presParOf" srcId="{F21D10AD-FE46-41FB-AA3E-20FE760353FE}" destId="{8C3D8BF9-8CAA-4A75-B132-50142BC959C2}" srcOrd="5" destOrd="0" presId="urn:microsoft.com/office/officeart/2005/8/layout/vList5"/>
    <dgm:cxn modelId="{FF711DB7-EBB8-4126-AB1D-4D9A6F7B2597}" type="presParOf" srcId="{F21D10AD-FE46-41FB-AA3E-20FE760353FE}" destId="{A376CB05-8326-4878-861E-31FF2202488B}" srcOrd="6" destOrd="0" presId="urn:microsoft.com/office/officeart/2005/8/layout/vList5"/>
    <dgm:cxn modelId="{90FC7406-4CD6-4117-9A6B-D4D97F28248F}" type="presParOf" srcId="{A376CB05-8326-4878-861E-31FF2202488B}" destId="{308A5DD3-E277-430A-BC85-C3A2A65AAB47}" srcOrd="0" destOrd="0" presId="urn:microsoft.com/office/officeart/2005/8/layout/vList5"/>
    <dgm:cxn modelId="{F6FA7AF2-78AD-4701-A015-1E8ABC7F558B}" type="presParOf" srcId="{A376CB05-8326-4878-861E-31FF2202488B}" destId="{C3955841-2C6D-458E-B948-B0C5ED44AD27}" srcOrd="1" destOrd="0" presId="urn:microsoft.com/office/officeart/2005/8/layout/vList5"/>
    <dgm:cxn modelId="{20D06CCA-C3D3-4A74-A69B-062ED54E47A0}" type="presParOf" srcId="{F21D10AD-FE46-41FB-AA3E-20FE760353FE}" destId="{E193C4CF-1E33-4B07-9564-4898B02FDA1A}" srcOrd="7" destOrd="0" presId="urn:microsoft.com/office/officeart/2005/8/layout/vList5"/>
    <dgm:cxn modelId="{7899E9BF-D835-4DF2-ABD3-9ABA0FE7DED6}" type="presParOf" srcId="{F21D10AD-FE46-41FB-AA3E-20FE760353FE}" destId="{F240D560-C199-4029-BDA1-A49337D52FB0}" srcOrd="8" destOrd="0" presId="urn:microsoft.com/office/officeart/2005/8/layout/vList5"/>
    <dgm:cxn modelId="{A74310E9-1A93-47B6-A5C2-9761375B9D24}" type="presParOf" srcId="{F240D560-C199-4029-BDA1-A49337D52FB0}" destId="{BB26DE71-E4A8-421F-8318-B294483B9F29}" srcOrd="0" destOrd="0" presId="urn:microsoft.com/office/officeart/2005/8/layout/vList5"/>
    <dgm:cxn modelId="{C49C7C3E-C6D2-46A6-BA86-F886FDA318C7}" type="presParOf" srcId="{F240D560-C199-4029-BDA1-A49337D52FB0}" destId="{0F7520EE-4DEF-41A3-ADFE-C35B78492F33}" srcOrd="1" destOrd="0" presId="urn:microsoft.com/office/officeart/2005/8/layout/vList5"/>
    <dgm:cxn modelId="{10F17D43-7976-468A-9AEA-A2E3EB5E684B}" type="presParOf" srcId="{F21D10AD-FE46-41FB-AA3E-20FE760353FE}" destId="{A19ADAB9-6DA4-4A2D-B1AD-E76FEBDE5C76}" srcOrd="9" destOrd="0" presId="urn:microsoft.com/office/officeart/2005/8/layout/vList5"/>
    <dgm:cxn modelId="{77BA5F1B-4945-442A-B377-476D678B6189}" type="presParOf" srcId="{F21D10AD-FE46-41FB-AA3E-20FE760353FE}" destId="{A232CC86-18A2-42EA-9343-0DD225BDD4B0}" srcOrd="10" destOrd="0" presId="urn:microsoft.com/office/officeart/2005/8/layout/vList5"/>
    <dgm:cxn modelId="{E447120F-A529-4425-A8A1-F3E6B1F7F0C2}" type="presParOf" srcId="{A232CC86-18A2-42EA-9343-0DD225BDD4B0}" destId="{73BB4FF9-A223-43C2-A9AC-17665E762B78}" srcOrd="0" destOrd="0" presId="urn:microsoft.com/office/officeart/2005/8/layout/vList5"/>
    <dgm:cxn modelId="{DB6B7297-FE28-4EB0-BA41-7732CCC2A38F}" type="presParOf" srcId="{A232CC86-18A2-42EA-9343-0DD225BDD4B0}" destId="{3EDF8600-104A-48C8-982D-AA2C49CF3EA5}" srcOrd="1" destOrd="0" presId="urn:microsoft.com/office/officeart/2005/8/layout/vList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7DFD6-FFA2-49E5-9311-2FCBB5B7177C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773C9-C819-4116-B146-6A2F01E4C2A4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SWOC</a:t>
          </a:r>
          <a:endParaRPr lang="en-US" sz="4000" b="1" dirty="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82F8F-1425-4CAF-81D5-679BFE57F2E2}" type="parTrans" cxnId="{81D2CD8C-A7E7-4855-9A38-9947653FCAF5}">
      <dgm:prSet/>
      <dgm:spPr/>
      <dgm:t>
        <a:bodyPr/>
        <a:lstStyle/>
        <a:p>
          <a:endParaRPr lang="en-US"/>
        </a:p>
      </dgm:t>
    </dgm:pt>
    <dgm:pt modelId="{81422956-75AB-428B-8D9B-32F2F1D05DA9}" type="sibTrans" cxnId="{81D2CD8C-A7E7-4855-9A38-9947653FCAF5}">
      <dgm:prSet/>
      <dgm:spPr/>
      <dgm:t>
        <a:bodyPr/>
        <a:lstStyle/>
        <a:p>
          <a:endParaRPr lang="en-US"/>
        </a:p>
      </dgm:t>
    </dgm:pt>
    <dgm:pt modelId="{1A5CF7F3-4387-4620-A2A6-49B0D7D8D097}">
      <dgm:prSet phldrT="[Text]" custT="1"/>
      <dgm:spPr/>
      <dgm:t>
        <a:bodyPr/>
        <a:lstStyle/>
        <a:p>
          <a:pPr algn="l"/>
          <a:endParaRPr lang="en-IN" sz="2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en-IN" sz="2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IN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Strength</a:t>
          </a:r>
        </a:p>
        <a:p>
          <a:pPr algn="l"/>
          <a:r>
            <a:rPr lang="en-IN" sz="2200" dirty="0" smtClean="0">
              <a:latin typeface="Times New Roman" pitchFamily="18" charset="0"/>
              <a:cs typeface="Times New Roman" pitchFamily="18" charset="0"/>
            </a:rPr>
            <a:t>- Experienced &amp; Qualified Staff </a:t>
          </a:r>
        </a:p>
        <a:p>
          <a:pPr algn="l"/>
          <a:r>
            <a:rPr lang="en-IN" sz="2200" dirty="0" smtClean="0">
              <a:latin typeface="Times New Roman" pitchFamily="18" charset="0"/>
              <a:cs typeface="Times New Roman" pitchFamily="18" charset="0"/>
            </a:rPr>
            <a:t>- No Dearth of students</a:t>
          </a:r>
        </a:p>
        <a:p>
          <a:pPr algn="l"/>
          <a:r>
            <a:rPr lang="en-IN" sz="2200" dirty="0" smtClean="0">
              <a:latin typeface="Times New Roman" pitchFamily="18" charset="0"/>
              <a:cs typeface="Times New Roman" pitchFamily="18" charset="0"/>
            </a:rPr>
            <a:t>-Lecture cum Demonstration  </a:t>
          </a:r>
        </a:p>
        <a:p>
          <a:pPr algn="l"/>
          <a:r>
            <a:rPr lang="en-IN" sz="2200" dirty="0" smtClean="0">
              <a:latin typeface="Times New Roman" pitchFamily="18" charset="0"/>
              <a:cs typeface="Times New Roman" pitchFamily="18" charset="0"/>
            </a:rPr>
            <a:t>  method 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Software Projects</a:t>
          </a:r>
          <a:endParaRPr lang="en-IN" sz="2200" dirty="0" smtClean="0">
            <a:latin typeface="Times New Roman" pitchFamily="18" charset="0"/>
            <a:cs typeface="Times New Roman" pitchFamily="18" charset="0"/>
          </a:endParaRPr>
        </a:p>
      </dgm:t>
    </dgm:pt>
    <dgm:pt modelId="{4170CDC0-85F6-42EA-937B-8AABC8B11D9B}" type="parTrans" cxnId="{114376A3-DB3C-4CF8-9E44-4FEB180BAF89}">
      <dgm:prSet/>
      <dgm:spPr/>
      <dgm:t>
        <a:bodyPr/>
        <a:lstStyle/>
        <a:p>
          <a:endParaRPr lang="en-US"/>
        </a:p>
      </dgm:t>
    </dgm:pt>
    <dgm:pt modelId="{1117013E-1E96-4E31-A4FF-35B7E1211857}" type="sibTrans" cxnId="{114376A3-DB3C-4CF8-9E44-4FEB180BAF89}">
      <dgm:prSet/>
      <dgm:spPr/>
      <dgm:t>
        <a:bodyPr/>
        <a:lstStyle/>
        <a:p>
          <a:endParaRPr lang="en-US"/>
        </a:p>
      </dgm:t>
    </dgm:pt>
    <dgm:pt modelId="{B943339D-BD22-466E-853C-C60997316DB9}">
      <dgm:prSet phldrT="[Text]"/>
      <dgm:spPr/>
      <dgm:t>
        <a:bodyPr/>
        <a:lstStyle/>
        <a:p>
          <a:pPr algn="l"/>
          <a:r>
            <a:rPr lang="en-IN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Weaknesses</a:t>
          </a:r>
        </a:p>
        <a:p>
          <a:pPr algn="l"/>
          <a:r>
            <a:rPr lang="en-US" dirty="0" smtClean="0">
              <a:latin typeface="Times New Roman" pitchFamily="18" charset="0"/>
              <a:cs typeface="Times New Roman" pitchFamily="18" charset="0"/>
            </a:rPr>
            <a:t>- Less number of publications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F94FC9F-D68D-4DCF-8342-2F26497B0F9E}" type="parTrans" cxnId="{D2C09DAE-D261-48E6-A710-AD897C1673B7}">
      <dgm:prSet/>
      <dgm:spPr/>
      <dgm:t>
        <a:bodyPr/>
        <a:lstStyle/>
        <a:p>
          <a:endParaRPr lang="en-US"/>
        </a:p>
      </dgm:t>
    </dgm:pt>
    <dgm:pt modelId="{224BA048-9E56-4A7B-9EB2-F503D54680AC}" type="sibTrans" cxnId="{D2C09DAE-D261-48E6-A710-AD897C1673B7}">
      <dgm:prSet/>
      <dgm:spPr/>
      <dgm:t>
        <a:bodyPr/>
        <a:lstStyle/>
        <a:p>
          <a:endParaRPr lang="en-US"/>
        </a:p>
      </dgm:t>
    </dgm:pt>
    <dgm:pt modelId="{8FF73F69-B9FE-49E6-B141-07B02F2AB337}">
      <dgm:prSet phldrT="[Text]" custT="1"/>
      <dgm:spPr/>
      <dgm:t>
        <a:bodyPr/>
        <a:lstStyle/>
        <a:p>
          <a:pPr algn="l"/>
          <a:r>
            <a:rPr lang="en-IN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Opportunities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Expansion of Collaborations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 and Consultancy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E-content development at 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 national level.</a:t>
          </a:r>
          <a:endParaRPr lang="en-US" sz="2200" dirty="0"/>
        </a:p>
      </dgm:t>
    </dgm:pt>
    <dgm:pt modelId="{B366E7F5-B3FF-4A8B-B921-CBE28E4288FD}" type="parTrans" cxnId="{35426489-C369-4790-9154-8C3D3D2F99E0}">
      <dgm:prSet/>
      <dgm:spPr/>
      <dgm:t>
        <a:bodyPr/>
        <a:lstStyle/>
        <a:p>
          <a:endParaRPr lang="en-US"/>
        </a:p>
      </dgm:t>
    </dgm:pt>
    <dgm:pt modelId="{66342FAF-46CA-4DCE-854F-F78B91519627}" type="sibTrans" cxnId="{35426489-C369-4790-9154-8C3D3D2F99E0}">
      <dgm:prSet/>
      <dgm:spPr/>
      <dgm:t>
        <a:bodyPr/>
        <a:lstStyle/>
        <a:p>
          <a:endParaRPr lang="en-US"/>
        </a:p>
      </dgm:t>
    </dgm:pt>
    <dgm:pt modelId="{6AF532F5-5F76-4150-8192-6B94B35D2BBC}">
      <dgm:prSet phldrT="[Text]"/>
      <dgm:spPr/>
      <dgm:t>
        <a:bodyPr/>
        <a:lstStyle/>
        <a:p>
          <a:pPr algn="l"/>
          <a:r>
            <a:rPr lang="en-IN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Challenges</a:t>
          </a:r>
        </a:p>
        <a:p>
          <a:pPr algn="l"/>
          <a:r>
            <a:rPr lang="en-IN" dirty="0" smtClean="0">
              <a:latin typeface="Times New Roman" pitchFamily="18" charset="0"/>
              <a:cs typeface="Times New Roman" pitchFamily="18" charset="0"/>
            </a:rPr>
            <a:t>- Constant updating technology</a:t>
          </a:r>
        </a:p>
        <a:p>
          <a:pPr algn="l"/>
          <a:endParaRPr lang="en-IN" dirty="0" smtClean="0">
            <a:latin typeface="timeadings)"/>
          </a:endParaRPr>
        </a:p>
        <a:p>
          <a:pPr algn="l"/>
          <a:endParaRPr lang="en-US" dirty="0"/>
        </a:p>
      </dgm:t>
    </dgm:pt>
    <dgm:pt modelId="{838DB6FE-EAC8-45F4-92B7-FA9048F2A6B7}" type="parTrans" cxnId="{8FA8FFE3-536F-411B-9F9D-3806C2BBFAA6}">
      <dgm:prSet/>
      <dgm:spPr/>
      <dgm:t>
        <a:bodyPr/>
        <a:lstStyle/>
        <a:p>
          <a:endParaRPr lang="en-US"/>
        </a:p>
      </dgm:t>
    </dgm:pt>
    <dgm:pt modelId="{43A05E7F-FDB8-485C-9309-1D687A0FF651}" type="sibTrans" cxnId="{8FA8FFE3-536F-411B-9F9D-3806C2BBFAA6}">
      <dgm:prSet/>
      <dgm:spPr/>
      <dgm:t>
        <a:bodyPr/>
        <a:lstStyle/>
        <a:p>
          <a:endParaRPr lang="en-US"/>
        </a:p>
      </dgm:t>
    </dgm:pt>
    <dgm:pt modelId="{346F8E60-0CC5-43EC-A4C8-E15881220B43}" type="pres">
      <dgm:prSet presAssocID="{9657DFD6-FFA2-49E5-9311-2FCBB5B7177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A1E73A-A437-4D1F-906C-7B03B8854DEF}" type="pres">
      <dgm:prSet presAssocID="{9657DFD6-FFA2-49E5-9311-2FCBB5B7177C}" presName="matrix" presStyleCnt="0"/>
      <dgm:spPr/>
      <dgm:t>
        <a:bodyPr/>
        <a:lstStyle/>
        <a:p>
          <a:endParaRPr lang="en-IN"/>
        </a:p>
      </dgm:t>
    </dgm:pt>
    <dgm:pt modelId="{FD6E197B-2998-423E-8CC8-55F13773EDC6}" type="pres">
      <dgm:prSet presAssocID="{9657DFD6-FFA2-49E5-9311-2FCBB5B7177C}" presName="tile1" presStyleLbl="node1" presStyleIdx="0" presStyleCnt="4"/>
      <dgm:spPr/>
      <dgm:t>
        <a:bodyPr/>
        <a:lstStyle/>
        <a:p>
          <a:endParaRPr lang="en-US"/>
        </a:p>
      </dgm:t>
    </dgm:pt>
    <dgm:pt modelId="{CB5B5D01-053C-407A-B2A6-39484957A9DD}" type="pres">
      <dgm:prSet presAssocID="{9657DFD6-FFA2-49E5-9311-2FCBB5B717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8FACB-851A-4C8D-BECF-144D2041D205}" type="pres">
      <dgm:prSet presAssocID="{9657DFD6-FFA2-49E5-9311-2FCBB5B7177C}" presName="tile2" presStyleLbl="node1" presStyleIdx="1" presStyleCnt="4" custLinFactNeighborX="0" custLinFactNeighborY="-2703"/>
      <dgm:spPr/>
      <dgm:t>
        <a:bodyPr/>
        <a:lstStyle/>
        <a:p>
          <a:endParaRPr lang="en-US"/>
        </a:p>
      </dgm:t>
    </dgm:pt>
    <dgm:pt modelId="{2BD37066-88F0-4831-86B3-D29B18F52111}" type="pres">
      <dgm:prSet presAssocID="{9657DFD6-FFA2-49E5-9311-2FCBB5B717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32B20-5A30-4680-B42F-17AA4A240704}" type="pres">
      <dgm:prSet presAssocID="{9657DFD6-FFA2-49E5-9311-2FCBB5B7177C}" presName="tile3" presStyleLbl="node1" presStyleIdx="2" presStyleCnt="4"/>
      <dgm:spPr/>
      <dgm:t>
        <a:bodyPr/>
        <a:lstStyle/>
        <a:p>
          <a:endParaRPr lang="en-US"/>
        </a:p>
      </dgm:t>
    </dgm:pt>
    <dgm:pt modelId="{12DBEFD7-E1C1-41CB-8414-E1F0A06CAE94}" type="pres">
      <dgm:prSet presAssocID="{9657DFD6-FFA2-49E5-9311-2FCBB5B717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BDC6-8118-49CC-9ACB-BBB3EE3E0501}" type="pres">
      <dgm:prSet presAssocID="{9657DFD6-FFA2-49E5-9311-2FCBB5B7177C}" presName="tile4" presStyleLbl="node1" presStyleIdx="3" presStyleCnt="4" custScaleY="101323" custLinFactNeighborY="-491"/>
      <dgm:spPr/>
      <dgm:t>
        <a:bodyPr/>
        <a:lstStyle/>
        <a:p>
          <a:endParaRPr lang="en-US"/>
        </a:p>
      </dgm:t>
    </dgm:pt>
    <dgm:pt modelId="{1936112A-767B-4441-BF50-30FB99EE4E3B}" type="pres">
      <dgm:prSet presAssocID="{9657DFD6-FFA2-49E5-9311-2FCBB5B717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D9453-42F4-49AE-AA9A-9B631BA72403}" type="pres">
      <dgm:prSet presAssocID="{9657DFD6-FFA2-49E5-9311-2FCBB5B717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8FA8FFE3-536F-411B-9F9D-3806C2BBFAA6}" srcId="{E6A773C9-C819-4116-B146-6A2F01E4C2A4}" destId="{6AF532F5-5F76-4150-8192-6B94B35D2BBC}" srcOrd="3" destOrd="0" parTransId="{838DB6FE-EAC8-45F4-92B7-FA9048F2A6B7}" sibTransId="{43A05E7F-FDB8-485C-9309-1D687A0FF651}"/>
    <dgm:cxn modelId="{683EA10C-917F-4853-BEFF-0AE9376DE4D1}" type="presOf" srcId="{9657DFD6-FFA2-49E5-9311-2FCBB5B7177C}" destId="{346F8E60-0CC5-43EC-A4C8-E15881220B43}" srcOrd="0" destOrd="0" presId="urn:microsoft.com/office/officeart/2005/8/layout/matrix1"/>
    <dgm:cxn modelId="{35426489-C369-4790-9154-8C3D3D2F99E0}" srcId="{E6A773C9-C819-4116-B146-6A2F01E4C2A4}" destId="{8FF73F69-B9FE-49E6-B141-07B02F2AB337}" srcOrd="2" destOrd="0" parTransId="{B366E7F5-B3FF-4A8B-B921-CBE28E4288FD}" sibTransId="{66342FAF-46CA-4DCE-854F-F78B91519627}"/>
    <dgm:cxn modelId="{03C25D18-6B6F-4C22-8FE5-3A03B7B646AB}" type="presOf" srcId="{6AF532F5-5F76-4150-8192-6B94B35D2BBC}" destId="{118FBDC6-8118-49CC-9ACB-BBB3EE3E0501}" srcOrd="0" destOrd="0" presId="urn:microsoft.com/office/officeart/2005/8/layout/matrix1"/>
    <dgm:cxn modelId="{41A22530-7CDD-4F24-A8C8-F513F84D2FD2}" type="presOf" srcId="{1A5CF7F3-4387-4620-A2A6-49B0D7D8D097}" destId="{FD6E197B-2998-423E-8CC8-55F13773EDC6}" srcOrd="0" destOrd="0" presId="urn:microsoft.com/office/officeart/2005/8/layout/matrix1"/>
    <dgm:cxn modelId="{98B79999-7066-4EAD-91E2-8E7BEA273271}" type="presOf" srcId="{8FF73F69-B9FE-49E6-B141-07B02F2AB337}" destId="{12DBEFD7-E1C1-41CB-8414-E1F0A06CAE94}" srcOrd="1" destOrd="0" presId="urn:microsoft.com/office/officeart/2005/8/layout/matrix1"/>
    <dgm:cxn modelId="{D2C09DAE-D261-48E6-A710-AD897C1673B7}" srcId="{E6A773C9-C819-4116-B146-6A2F01E4C2A4}" destId="{B943339D-BD22-466E-853C-C60997316DB9}" srcOrd="1" destOrd="0" parTransId="{9F94FC9F-D68D-4DCF-8342-2F26497B0F9E}" sibTransId="{224BA048-9E56-4A7B-9EB2-F503D54680AC}"/>
    <dgm:cxn modelId="{114376A3-DB3C-4CF8-9E44-4FEB180BAF89}" srcId="{E6A773C9-C819-4116-B146-6A2F01E4C2A4}" destId="{1A5CF7F3-4387-4620-A2A6-49B0D7D8D097}" srcOrd="0" destOrd="0" parTransId="{4170CDC0-85F6-42EA-937B-8AABC8B11D9B}" sibTransId="{1117013E-1E96-4E31-A4FF-35B7E1211857}"/>
    <dgm:cxn modelId="{C9F7503B-F67A-47F8-B0B3-4C0742618C5D}" type="presOf" srcId="{1A5CF7F3-4387-4620-A2A6-49B0D7D8D097}" destId="{CB5B5D01-053C-407A-B2A6-39484957A9DD}" srcOrd="1" destOrd="0" presId="urn:microsoft.com/office/officeart/2005/8/layout/matrix1"/>
    <dgm:cxn modelId="{7C61932B-BBB1-4236-9531-35975C667045}" type="presOf" srcId="{B943339D-BD22-466E-853C-C60997316DB9}" destId="{06C8FACB-851A-4C8D-BECF-144D2041D205}" srcOrd="0" destOrd="0" presId="urn:microsoft.com/office/officeart/2005/8/layout/matrix1"/>
    <dgm:cxn modelId="{3599C299-C66A-4821-9CCC-026F51AE8934}" type="presOf" srcId="{8FF73F69-B9FE-49E6-B141-07B02F2AB337}" destId="{D5D32B20-5A30-4680-B42F-17AA4A240704}" srcOrd="0" destOrd="0" presId="urn:microsoft.com/office/officeart/2005/8/layout/matrix1"/>
    <dgm:cxn modelId="{81D2CD8C-A7E7-4855-9A38-9947653FCAF5}" srcId="{9657DFD6-FFA2-49E5-9311-2FCBB5B7177C}" destId="{E6A773C9-C819-4116-B146-6A2F01E4C2A4}" srcOrd="0" destOrd="0" parTransId="{DE282F8F-1425-4CAF-81D5-679BFE57F2E2}" sibTransId="{81422956-75AB-428B-8D9B-32F2F1D05DA9}"/>
    <dgm:cxn modelId="{0808EFCE-F1E8-43FB-81D5-70A09B3508FF}" type="presOf" srcId="{E6A773C9-C819-4116-B146-6A2F01E4C2A4}" destId="{87DD9453-42F4-49AE-AA9A-9B631BA72403}" srcOrd="0" destOrd="0" presId="urn:microsoft.com/office/officeart/2005/8/layout/matrix1"/>
    <dgm:cxn modelId="{73CA1468-C8EF-41B8-9297-B35BC81DF50C}" type="presOf" srcId="{B943339D-BD22-466E-853C-C60997316DB9}" destId="{2BD37066-88F0-4831-86B3-D29B18F52111}" srcOrd="1" destOrd="0" presId="urn:microsoft.com/office/officeart/2005/8/layout/matrix1"/>
    <dgm:cxn modelId="{A8AF1A33-17C5-4FE2-A965-2CB1FD7E442D}" type="presOf" srcId="{6AF532F5-5F76-4150-8192-6B94B35D2BBC}" destId="{1936112A-767B-4441-BF50-30FB99EE4E3B}" srcOrd="1" destOrd="0" presId="urn:microsoft.com/office/officeart/2005/8/layout/matrix1"/>
    <dgm:cxn modelId="{61602328-8701-4FB8-8EA3-797467D89139}" type="presParOf" srcId="{346F8E60-0CC5-43EC-A4C8-E15881220B43}" destId="{B4A1E73A-A437-4D1F-906C-7B03B8854DEF}" srcOrd="0" destOrd="0" presId="urn:microsoft.com/office/officeart/2005/8/layout/matrix1"/>
    <dgm:cxn modelId="{B6743B74-3FF5-466D-9EA3-C1FD2EA0E4F6}" type="presParOf" srcId="{B4A1E73A-A437-4D1F-906C-7B03B8854DEF}" destId="{FD6E197B-2998-423E-8CC8-55F13773EDC6}" srcOrd="0" destOrd="0" presId="urn:microsoft.com/office/officeart/2005/8/layout/matrix1"/>
    <dgm:cxn modelId="{8D054A57-C444-419C-81F8-4F4CAA095B25}" type="presParOf" srcId="{B4A1E73A-A437-4D1F-906C-7B03B8854DEF}" destId="{CB5B5D01-053C-407A-B2A6-39484957A9DD}" srcOrd="1" destOrd="0" presId="urn:microsoft.com/office/officeart/2005/8/layout/matrix1"/>
    <dgm:cxn modelId="{7B10807F-D770-4658-A0B4-D63708C39E20}" type="presParOf" srcId="{B4A1E73A-A437-4D1F-906C-7B03B8854DEF}" destId="{06C8FACB-851A-4C8D-BECF-144D2041D205}" srcOrd="2" destOrd="0" presId="urn:microsoft.com/office/officeart/2005/8/layout/matrix1"/>
    <dgm:cxn modelId="{9644D341-00A2-454A-A036-05ED8E51C0A9}" type="presParOf" srcId="{B4A1E73A-A437-4D1F-906C-7B03B8854DEF}" destId="{2BD37066-88F0-4831-86B3-D29B18F52111}" srcOrd="3" destOrd="0" presId="urn:microsoft.com/office/officeart/2005/8/layout/matrix1"/>
    <dgm:cxn modelId="{FFFDB52A-86E2-4008-BB61-E671A1CFC20F}" type="presParOf" srcId="{B4A1E73A-A437-4D1F-906C-7B03B8854DEF}" destId="{D5D32B20-5A30-4680-B42F-17AA4A240704}" srcOrd="4" destOrd="0" presId="urn:microsoft.com/office/officeart/2005/8/layout/matrix1"/>
    <dgm:cxn modelId="{74742BED-16A8-418A-813E-9E73555762B9}" type="presParOf" srcId="{B4A1E73A-A437-4D1F-906C-7B03B8854DEF}" destId="{12DBEFD7-E1C1-41CB-8414-E1F0A06CAE94}" srcOrd="5" destOrd="0" presId="urn:microsoft.com/office/officeart/2005/8/layout/matrix1"/>
    <dgm:cxn modelId="{F39936FE-1CD3-41C5-81F9-6DB3CEB5F3D8}" type="presParOf" srcId="{B4A1E73A-A437-4D1F-906C-7B03B8854DEF}" destId="{118FBDC6-8118-49CC-9ACB-BBB3EE3E0501}" srcOrd="6" destOrd="0" presId="urn:microsoft.com/office/officeart/2005/8/layout/matrix1"/>
    <dgm:cxn modelId="{1851DEB4-2056-4F6D-8D05-9E156347E5D8}" type="presParOf" srcId="{B4A1E73A-A437-4D1F-906C-7B03B8854DEF}" destId="{1936112A-767B-4441-BF50-30FB99EE4E3B}" srcOrd="7" destOrd="0" presId="urn:microsoft.com/office/officeart/2005/8/layout/matrix1"/>
    <dgm:cxn modelId="{E2BBCC26-B601-4C50-9A6A-187F8F29BA3F}" type="presParOf" srcId="{346F8E60-0CC5-43EC-A4C8-E15881220B43}" destId="{87DD9453-42F4-49AE-AA9A-9B631BA724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8AFC-D978-4CFB-9C63-C54F01B854FF}">
      <dsp:nvSpPr>
        <dsp:cNvPr id="0" name=""/>
        <dsp:cNvSpPr/>
      </dsp:nvSpPr>
      <dsp:spPr>
        <a:xfrm rot="5400000">
          <a:off x="-176756" y="177984"/>
          <a:ext cx="1178378" cy="824864"/>
        </a:xfrm>
        <a:prstGeom prst="chevron">
          <a:avLst/>
        </a:prstGeom>
        <a:solidFill>
          <a:srgbClr val="5C84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1</a:t>
          </a:r>
          <a:endParaRPr lang="en-IN" sz="2300" b="1" kern="1200" dirty="0"/>
        </a:p>
      </dsp:txBody>
      <dsp:txXfrm rot="-5400000">
        <a:off x="1" y="413659"/>
        <a:ext cx="824864" cy="353514"/>
      </dsp:txXfrm>
    </dsp:sp>
    <dsp:sp modelId="{39824017-4FAD-48DE-A875-6298A3629DB8}">
      <dsp:nvSpPr>
        <dsp:cNvPr id="0" name=""/>
        <dsp:cNvSpPr/>
      </dsp:nvSpPr>
      <dsp:spPr>
        <a:xfrm rot="5400000">
          <a:off x="3994268" y="-3168176"/>
          <a:ext cx="765945" cy="7104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To impart knowledge and skills in computing</a:t>
          </a:r>
          <a:endParaRPr lang="en-IN" sz="2400" kern="1200" dirty="0"/>
        </a:p>
      </dsp:txBody>
      <dsp:txXfrm rot="-5400000">
        <a:off x="824864" y="38618"/>
        <a:ext cx="7067363" cy="691165"/>
      </dsp:txXfrm>
    </dsp:sp>
    <dsp:sp modelId="{53E6CCB9-D1D9-445C-9C63-BE7185B30229}">
      <dsp:nvSpPr>
        <dsp:cNvPr id="0" name=""/>
        <dsp:cNvSpPr/>
      </dsp:nvSpPr>
      <dsp:spPr>
        <a:xfrm rot="5400000">
          <a:off x="-176756" y="1240097"/>
          <a:ext cx="1178378" cy="824864"/>
        </a:xfrm>
        <a:prstGeom prst="chevron">
          <a:avLst/>
        </a:prstGeom>
        <a:solidFill>
          <a:srgbClr val="5C84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2</a:t>
          </a:r>
          <a:endParaRPr lang="en-IN" sz="2300" b="1" kern="1200" dirty="0"/>
        </a:p>
      </dsp:txBody>
      <dsp:txXfrm rot="-5400000">
        <a:off x="1" y="1475772"/>
        <a:ext cx="824864" cy="353514"/>
      </dsp:txXfrm>
    </dsp:sp>
    <dsp:sp modelId="{7EA66F2D-1E22-4429-9727-4C82E2CB74D6}">
      <dsp:nvSpPr>
        <dsp:cNvPr id="0" name=""/>
        <dsp:cNvSpPr/>
      </dsp:nvSpPr>
      <dsp:spPr>
        <a:xfrm rot="5400000">
          <a:off x="3994268" y="-2106062"/>
          <a:ext cx="765945" cy="7104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rPr>
            <a:t>To develop proficiency in computer programming and </a:t>
          </a:r>
          <a:r>
            <a:rPr lang="en-US" sz="2400" kern="12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rPr>
            <a:t>Software project  development</a:t>
          </a:r>
          <a:endParaRPr lang="en-IN" sz="2400" kern="1200" dirty="0"/>
        </a:p>
      </dsp:txBody>
      <dsp:txXfrm rot="-5400000">
        <a:off x="824864" y="1100732"/>
        <a:ext cx="7067363" cy="691165"/>
      </dsp:txXfrm>
    </dsp:sp>
    <dsp:sp modelId="{B69EC834-3835-41E1-ACAB-4579072C2A2E}">
      <dsp:nvSpPr>
        <dsp:cNvPr id="0" name=""/>
        <dsp:cNvSpPr/>
      </dsp:nvSpPr>
      <dsp:spPr>
        <a:xfrm rot="5400000">
          <a:off x="-176756" y="2302211"/>
          <a:ext cx="1178378" cy="824864"/>
        </a:xfrm>
        <a:prstGeom prst="chevron">
          <a:avLst/>
        </a:prstGeom>
        <a:solidFill>
          <a:srgbClr val="5C84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3</a:t>
          </a:r>
          <a:endParaRPr lang="en-IN" sz="2300" b="1" kern="1200" dirty="0"/>
        </a:p>
      </dsp:txBody>
      <dsp:txXfrm rot="-5400000">
        <a:off x="1" y="2537886"/>
        <a:ext cx="824864" cy="353514"/>
      </dsp:txXfrm>
    </dsp:sp>
    <dsp:sp modelId="{257D644A-2B4B-4892-B980-FF21BEE04ED9}">
      <dsp:nvSpPr>
        <dsp:cNvPr id="0" name=""/>
        <dsp:cNvSpPr/>
      </dsp:nvSpPr>
      <dsp:spPr>
        <a:xfrm rot="5400000">
          <a:off x="3994268" y="-1043948"/>
          <a:ext cx="765945" cy="7104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To create awareness about data handling and analysis</a:t>
          </a:r>
          <a:endParaRPr lang="en-IN" sz="2400" kern="1200" dirty="0"/>
        </a:p>
      </dsp:txBody>
      <dsp:txXfrm rot="-5400000">
        <a:off x="824864" y="2162846"/>
        <a:ext cx="7067363" cy="691165"/>
      </dsp:txXfrm>
    </dsp:sp>
    <dsp:sp modelId="{D7C4C444-C32D-4A77-82C1-FBA6506BD0FD}">
      <dsp:nvSpPr>
        <dsp:cNvPr id="0" name=""/>
        <dsp:cNvSpPr/>
      </dsp:nvSpPr>
      <dsp:spPr>
        <a:xfrm rot="5400000">
          <a:off x="-176756" y="3364325"/>
          <a:ext cx="1178378" cy="824864"/>
        </a:xfrm>
        <a:prstGeom prst="chevron">
          <a:avLst/>
        </a:prstGeom>
        <a:solidFill>
          <a:srgbClr val="5C84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4</a:t>
          </a:r>
          <a:endParaRPr lang="en-IN" sz="2300" b="1" kern="1200" dirty="0"/>
        </a:p>
      </dsp:txBody>
      <dsp:txXfrm rot="-5400000">
        <a:off x="1" y="3600000"/>
        <a:ext cx="824864" cy="353514"/>
      </dsp:txXfrm>
    </dsp:sp>
    <dsp:sp modelId="{B920A638-A19F-4949-903E-FD5899B2DE38}">
      <dsp:nvSpPr>
        <dsp:cNvPr id="0" name=""/>
        <dsp:cNvSpPr/>
      </dsp:nvSpPr>
      <dsp:spPr>
        <a:xfrm rot="5400000">
          <a:off x="3994268" y="18164"/>
          <a:ext cx="765945" cy="7104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To promote mathematical skills and knowledge among </a:t>
          </a:r>
          <a:r>
            <a:rPr lang="en-US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students</a:t>
          </a:r>
          <a:endParaRPr lang="en-IN" sz="2400" kern="1200" dirty="0"/>
        </a:p>
      </dsp:txBody>
      <dsp:txXfrm rot="-5400000">
        <a:off x="824864" y="3224958"/>
        <a:ext cx="7067363" cy="691165"/>
      </dsp:txXfrm>
    </dsp:sp>
    <dsp:sp modelId="{8FF9B35C-F5F9-4E4F-9907-E8075088E772}">
      <dsp:nvSpPr>
        <dsp:cNvPr id="0" name=""/>
        <dsp:cNvSpPr/>
      </dsp:nvSpPr>
      <dsp:spPr>
        <a:xfrm rot="5400000">
          <a:off x="-176756" y="4426438"/>
          <a:ext cx="1178378" cy="824864"/>
        </a:xfrm>
        <a:prstGeom prst="chevron">
          <a:avLst/>
        </a:prstGeom>
        <a:solidFill>
          <a:srgbClr val="5C84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5</a:t>
          </a:r>
          <a:endParaRPr lang="en-IN" sz="2300" b="1" kern="1200" dirty="0"/>
        </a:p>
      </dsp:txBody>
      <dsp:txXfrm rot="-5400000">
        <a:off x="1" y="4662113"/>
        <a:ext cx="824864" cy="353514"/>
      </dsp:txXfrm>
    </dsp:sp>
    <dsp:sp modelId="{631EB9BD-A23B-4910-BB0D-DC4C1DF9EAE1}">
      <dsp:nvSpPr>
        <dsp:cNvPr id="0" name=""/>
        <dsp:cNvSpPr/>
      </dsp:nvSpPr>
      <dsp:spPr>
        <a:xfrm rot="5400000">
          <a:off x="3994268" y="1080278"/>
          <a:ext cx="765945" cy="7104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To create competent manpower for IT industries  and  </a:t>
          </a:r>
          <a:r>
            <a:rPr lang="en-US" sz="2400" kern="1200" dirty="0" smtClean="0">
              <a:latin typeface="Times New Roman"/>
              <a:ea typeface="Times New Roman"/>
              <a:cs typeface="Times New Roman"/>
              <a:sym typeface="Times New Roman"/>
            </a:rPr>
            <a:t>businesses with commerce expertise</a:t>
          </a:r>
          <a:endParaRPr lang="en-IN" sz="2400" kern="1200" dirty="0"/>
        </a:p>
      </dsp:txBody>
      <dsp:txXfrm rot="-5400000">
        <a:off x="824864" y="4287072"/>
        <a:ext cx="7067363" cy="69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9599-8742-4A9A-82B4-FACB21A75F77}">
      <dsp:nvSpPr>
        <dsp:cNvPr id="0" name=""/>
        <dsp:cNvSpPr/>
      </dsp:nvSpPr>
      <dsp:spPr>
        <a:xfrm>
          <a:off x="30633" y="0"/>
          <a:ext cx="2328945" cy="1136938"/>
        </a:xfrm>
        <a:prstGeom prst="roundRect">
          <a:avLst>
            <a:gd name="adj" fmla="val 10000"/>
          </a:avLst>
        </a:prstGeom>
        <a:solidFill>
          <a:srgbClr val="5C84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B. Com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Restructuring </a:t>
          </a:r>
          <a:endParaRPr lang="en-IN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33" y="33300"/>
        <a:ext cx="2262345" cy="1070338"/>
      </dsp:txXfrm>
    </dsp:sp>
    <dsp:sp modelId="{F9F2EEFF-58C6-4F74-9667-2F8710D91EF8}">
      <dsp:nvSpPr>
        <dsp:cNvPr id="0" name=""/>
        <dsp:cNvSpPr/>
      </dsp:nvSpPr>
      <dsp:spPr>
        <a:xfrm>
          <a:off x="263527" y="1136938"/>
          <a:ext cx="279125" cy="60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8"/>
              </a:lnTo>
              <a:lnTo>
                <a:pt x="279125" y="6097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BE8E7-D63D-4F3C-A434-8D225BE12038}">
      <dsp:nvSpPr>
        <dsp:cNvPr id="0" name=""/>
        <dsp:cNvSpPr/>
      </dsp:nvSpPr>
      <dsp:spPr>
        <a:xfrm>
          <a:off x="542653" y="1436442"/>
          <a:ext cx="2171960" cy="62040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F. Y. B. Com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E-Commerce</a:t>
          </a:r>
          <a:endParaRPr lang="en-IN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0824" y="1454613"/>
        <a:ext cx="2135618" cy="584066"/>
      </dsp:txXfrm>
    </dsp:sp>
    <dsp:sp modelId="{24CB8A70-55DC-4E9F-B5D5-7387089594BE}">
      <dsp:nvSpPr>
        <dsp:cNvPr id="0" name=""/>
        <dsp:cNvSpPr/>
      </dsp:nvSpPr>
      <dsp:spPr>
        <a:xfrm>
          <a:off x="263527" y="1136938"/>
          <a:ext cx="253877" cy="1782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239"/>
              </a:lnTo>
              <a:lnTo>
                <a:pt x="253877" y="17822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6DCE3-54F3-4A33-BB0A-CE9D95FF66D8}">
      <dsp:nvSpPr>
        <dsp:cNvPr id="0" name=""/>
        <dsp:cNvSpPr/>
      </dsp:nvSpPr>
      <dsp:spPr>
        <a:xfrm>
          <a:off x="517404" y="2214574"/>
          <a:ext cx="3021959" cy="1409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F. Y. B. Com- ‘D’ Component</a:t>
          </a:r>
          <a:endParaRPr lang="en-IN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Computer</a:t>
          </a:r>
          <a:r>
            <a:rPr lang="en-US" sz="1800" kern="1200" baseline="0" dirty="0" smtClean="0">
              <a:latin typeface="Times New Roman" pitchFamily="18" charset="0"/>
              <a:cs typeface="Times New Roman" pitchFamily="18" charset="0"/>
            </a:rPr>
            <a:t> Appreciation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Business Mathematics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Statistical Techniques</a:t>
          </a:r>
          <a:endParaRPr lang="en-IN" sz="1800" kern="1200" dirty="0"/>
        </a:p>
      </dsp:txBody>
      <dsp:txXfrm>
        <a:off x="558678" y="2255848"/>
        <a:ext cx="2939411" cy="1326658"/>
      </dsp:txXfrm>
    </dsp:sp>
    <dsp:sp modelId="{1907FFF8-6195-4CCD-8FFB-6F7D002744A6}">
      <dsp:nvSpPr>
        <dsp:cNvPr id="0" name=""/>
        <dsp:cNvSpPr/>
      </dsp:nvSpPr>
      <dsp:spPr>
        <a:xfrm>
          <a:off x="263527" y="1136938"/>
          <a:ext cx="232894" cy="343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8782"/>
              </a:lnTo>
              <a:lnTo>
                <a:pt x="232894" y="34387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3667E-7768-4A6C-83C6-6A89463CFB15}">
      <dsp:nvSpPr>
        <dsp:cNvPr id="0" name=""/>
        <dsp:cNvSpPr/>
      </dsp:nvSpPr>
      <dsp:spPr>
        <a:xfrm>
          <a:off x="496422" y="3786211"/>
          <a:ext cx="3475247" cy="1579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S. Y. B. Com &amp; T. Y. B. Com-  ‘C’ Component</a:t>
          </a:r>
          <a:endParaRPr lang="en-IN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Computer Applications and Systems Management (CASM)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Applied Statistics (APST)</a:t>
          </a:r>
          <a:endParaRPr lang="en-IN" sz="1800" kern="1200" dirty="0"/>
        </a:p>
      </dsp:txBody>
      <dsp:txXfrm>
        <a:off x="542670" y="3832459"/>
        <a:ext cx="3382751" cy="1486523"/>
      </dsp:txXfrm>
    </dsp:sp>
    <dsp:sp modelId="{3F3B1C8F-4351-4359-A393-7EBC240C40BC}">
      <dsp:nvSpPr>
        <dsp:cNvPr id="0" name=""/>
        <dsp:cNvSpPr/>
      </dsp:nvSpPr>
      <dsp:spPr>
        <a:xfrm>
          <a:off x="3601412" y="0"/>
          <a:ext cx="2492990" cy="1136938"/>
        </a:xfrm>
        <a:prstGeom prst="roundRect">
          <a:avLst>
            <a:gd name="adj" fmla="val 10000"/>
          </a:avLst>
        </a:prstGeom>
        <a:solidFill>
          <a:srgbClr val="5C84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B. Com Vocational - Computer Applications</a:t>
          </a:r>
          <a:endParaRPr lang="en-IN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634712" y="33300"/>
        <a:ext cx="2426390" cy="1070338"/>
      </dsp:txXfrm>
    </dsp:sp>
    <dsp:sp modelId="{C0202599-99AD-4DBC-A484-18E32C6E8ABC}">
      <dsp:nvSpPr>
        <dsp:cNvPr id="0" name=""/>
        <dsp:cNvSpPr/>
      </dsp:nvSpPr>
      <dsp:spPr>
        <a:xfrm>
          <a:off x="3850711" y="1136938"/>
          <a:ext cx="698429" cy="63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80"/>
              </a:lnTo>
              <a:lnTo>
                <a:pt x="698429" y="6348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73408-7968-4391-9BBE-350FD0C4F1E0}">
      <dsp:nvSpPr>
        <dsp:cNvPr id="0" name=""/>
        <dsp:cNvSpPr/>
      </dsp:nvSpPr>
      <dsp:spPr>
        <a:xfrm>
          <a:off x="4549141" y="1606019"/>
          <a:ext cx="1451079" cy="331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F. Y. B. Com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58853" y="1615731"/>
        <a:ext cx="1431655" cy="312174"/>
      </dsp:txXfrm>
    </dsp:sp>
    <dsp:sp modelId="{31B1F40F-738D-4DF2-A1A2-70D0CC0C202D}">
      <dsp:nvSpPr>
        <dsp:cNvPr id="0" name=""/>
        <dsp:cNvSpPr/>
      </dsp:nvSpPr>
      <dsp:spPr>
        <a:xfrm>
          <a:off x="3850711" y="1136938"/>
          <a:ext cx="698429" cy="119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210"/>
              </a:lnTo>
              <a:lnTo>
                <a:pt x="698429" y="11932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E9D28-BE98-4ACA-8424-FEC77B33DEDA}">
      <dsp:nvSpPr>
        <dsp:cNvPr id="0" name=""/>
        <dsp:cNvSpPr/>
      </dsp:nvSpPr>
      <dsp:spPr>
        <a:xfrm>
          <a:off x="4549141" y="2164349"/>
          <a:ext cx="1451079" cy="331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S. Y. B. Com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58853" y="2174061"/>
        <a:ext cx="1431655" cy="312174"/>
      </dsp:txXfrm>
    </dsp:sp>
    <dsp:sp modelId="{448EFEFD-012F-4114-AF59-A4648694DE6A}">
      <dsp:nvSpPr>
        <dsp:cNvPr id="0" name=""/>
        <dsp:cNvSpPr/>
      </dsp:nvSpPr>
      <dsp:spPr>
        <a:xfrm>
          <a:off x="3850711" y="1136938"/>
          <a:ext cx="698429" cy="1751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540"/>
              </a:lnTo>
              <a:lnTo>
                <a:pt x="698429" y="17515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9283A-1FA2-469D-8188-8C44C9B0C9E2}">
      <dsp:nvSpPr>
        <dsp:cNvPr id="0" name=""/>
        <dsp:cNvSpPr/>
      </dsp:nvSpPr>
      <dsp:spPr>
        <a:xfrm>
          <a:off x="4549141" y="2722679"/>
          <a:ext cx="1451079" cy="331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T. Y. B. Com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58853" y="2732391"/>
        <a:ext cx="1431655" cy="312174"/>
      </dsp:txXfrm>
    </dsp:sp>
    <dsp:sp modelId="{32BAE44C-B6D6-4A5D-AA69-5E189EEAB072}">
      <dsp:nvSpPr>
        <dsp:cNvPr id="0" name=""/>
        <dsp:cNvSpPr/>
      </dsp:nvSpPr>
      <dsp:spPr>
        <a:xfrm>
          <a:off x="6315891" y="0"/>
          <a:ext cx="2479386" cy="1136938"/>
        </a:xfrm>
        <a:prstGeom prst="roundRect">
          <a:avLst>
            <a:gd name="adj" fmla="val 10000"/>
          </a:avLst>
        </a:prstGeom>
        <a:solidFill>
          <a:srgbClr val="5C84CC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Bachelor of Business Administration (Computer Applications)</a:t>
          </a:r>
          <a:endParaRPr lang="en-IN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6349191" y="33300"/>
        <a:ext cx="2412786" cy="1070338"/>
      </dsp:txXfrm>
    </dsp:sp>
    <dsp:sp modelId="{D1348786-5C93-4BD4-8D76-4A0E39E3F8AF}">
      <dsp:nvSpPr>
        <dsp:cNvPr id="0" name=""/>
        <dsp:cNvSpPr/>
      </dsp:nvSpPr>
      <dsp:spPr>
        <a:xfrm>
          <a:off x="6563830" y="1136938"/>
          <a:ext cx="699409" cy="590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046"/>
              </a:lnTo>
              <a:lnTo>
                <a:pt x="699409" y="590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DEB02-B373-4D0B-A84B-86B047C9B8F1}">
      <dsp:nvSpPr>
        <dsp:cNvPr id="0" name=""/>
        <dsp:cNvSpPr/>
      </dsp:nvSpPr>
      <dsp:spPr>
        <a:xfrm>
          <a:off x="7263239" y="1535787"/>
          <a:ext cx="1451079" cy="382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F. Y. B. C.A.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274439" y="1546987"/>
        <a:ext cx="1428679" cy="359995"/>
      </dsp:txXfrm>
    </dsp:sp>
    <dsp:sp modelId="{062599AE-BFA0-4F91-95E9-0FFCFE83A243}">
      <dsp:nvSpPr>
        <dsp:cNvPr id="0" name=""/>
        <dsp:cNvSpPr/>
      </dsp:nvSpPr>
      <dsp:spPr>
        <a:xfrm>
          <a:off x="6563830" y="1136938"/>
          <a:ext cx="724658" cy="1200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465"/>
              </a:lnTo>
              <a:lnTo>
                <a:pt x="724658" y="12004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649E-CC8C-4EE1-8460-73414938D6C5}">
      <dsp:nvSpPr>
        <dsp:cNvPr id="0" name=""/>
        <dsp:cNvSpPr/>
      </dsp:nvSpPr>
      <dsp:spPr>
        <a:xfrm>
          <a:off x="7288488" y="2171677"/>
          <a:ext cx="1451079" cy="331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S. Y. B. C.A.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298196" y="2181385"/>
        <a:ext cx="1431663" cy="312037"/>
      </dsp:txXfrm>
    </dsp:sp>
    <dsp:sp modelId="{DC61DC6D-9E1D-4E2D-91B6-733286FE3DF8}">
      <dsp:nvSpPr>
        <dsp:cNvPr id="0" name=""/>
        <dsp:cNvSpPr/>
      </dsp:nvSpPr>
      <dsp:spPr>
        <a:xfrm>
          <a:off x="6563830" y="1136938"/>
          <a:ext cx="724658" cy="175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50"/>
              </a:lnTo>
              <a:lnTo>
                <a:pt x="724658" y="1758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E017-1642-480B-9B16-D39884050FAD}">
      <dsp:nvSpPr>
        <dsp:cNvPr id="0" name=""/>
        <dsp:cNvSpPr/>
      </dsp:nvSpPr>
      <dsp:spPr>
        <a:xfrm>
          <a:off x="7288488" y="2729862"/>
          <a:ext cx="1451079" cy="331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T. Y. B. C.A. </a:t>
          </a:r>
          <a:endParaRPr lang="en-IN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298196" y="2739570"/>
        <a:ext cx="1431663" cy="312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383F-E236-44B8-81C6-535E62AC9656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7416B-7E32-4A81-BE57-8BEB4621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88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4912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193981"/>
      </p:ext>
    </p:extLst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0114368"/>
      </p:ext>
    </p:extLst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755675"/>
      </p:ext>
    </p:extLst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4164144"/>
      </p:ext>
    </p:extLst>
  </p:cSld>
  <p:clrMapOvr>
    <a:masterClrMapping/>
  </p:clrMapOvr>
  <p:transition spd="med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384" y="23257"/>
            <a:ext cx="81968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C:\Users\Admin\Downloads\Pharmacy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44181"/>
            <a:ext cx="810000" cy="10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85231104"/>
      </p:ext>
    </p:extLst>
  </p:cSld>
  <p:clrMapOvr>
    <a:masterClrMapping/>
  </p:clrMapOvr>
  <p:transition spd="med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6314994"/>
      </p:ext>
    </p:extLst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0787760"/>
      </p:ext>
    </p:extLst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2049223"/>
      </p:ext>
    </p:extLst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6250337"/>
      </p:ext>
    </p:extLst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6237162"/>
      </p:ext>
    </p:extLst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3491034"/>
      </p:ext>
    </p:extLst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023ACA-4051-4538-8747-8336F1585C62}" type="datetimeFigureOut">
              <a:rPr lang="en-US" smtClean="0"/>
              <a:pPr/>
              <a:t>6/22/2024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804386-41D3-4894-A385-A14C350537D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289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dir="in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2023-24\Computer%20Dept_4apr\Welcome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01D3-9699-4A2C-BB44-1F2A8DBD26E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438400"/>
            <a:ext cx="7543800" cy="774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Computer, Mathematics and Statistics</a:t>
            </a:r>
            <a:endParaRPr lang="en-I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152" y="5401493"/>
            <a:ext cx="238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Dr. </a:t>
            </a:r>
            <a:r>
              <a:rPr lang="en-US" b="1" spc="-5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Leena M. Bhat</a:t>
            </a:r>
            <a:endParaRPr lang="en-US" b="1" spc="-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r>
              <a:rPr lang="en-US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Vice Principal and HOD</a:t>
            </a: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GES’s </a:t>
            </a:r>
            <a:r>
              <a:rPr lang="en-US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BYKCC, </a:t>
            </a:r>
            <a:r>
              <a:rPr lang="en-US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Nashik</a:t>
            </a:r>
            <a:endParaRPr lang="en-US" spc="-5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0164" y="236595"/>
            <a:ext cx="615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Gokhale Education Society’s </a:t>
            </a:r>
          </a:p>
          <a:p>
            <a:pPr algn="ctr"/>
            <a:r>
              <a:rPr lang="en-US" sz="3200" b="1" spc="-5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B.Y.K. College of Commerce, </a:t>
            </a:r>
            <a:r>
              <a:rPr lang="en-US" sz="3200" b="1" spc="-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Nashik-422005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3B762-A0AB-9D27-7397-9A475E3F3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384" y="23257"/>
            <a:ext cx="81968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byk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94" y="65315"/>
            <a:ext cx="911135" cy="121484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xmlns="" val="759734854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71536" y="-71462"/>
            <a:ext cx="6357982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Research and Development</a:t>
            </a:r>
            <a:endParaRPr lang="en-US" sz="36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00010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357222" y="-142900"/>
            <a:ext cx="4857784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Patent in Artificial Intelligence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pic>
        <p:nvPicPr>
          <p:cNvPr id="6" name="Picture 5" descr="WhatsApp Image 2024-03-20 at 11.00.11 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5" y="714356"/>
            <a:ext cx="8749203" cy="55556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71736" y="2786058"/>
            <a:ext cx="207170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57222" y="-142900"/>
            <a:ext cx="3071834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Books Published</a:t>
            </a:r>
          </a:p>
        </p:txBody>
      </p:sp>
      <p:pic>
        <p:nvPicPr>
          <p:cNvPr id="32769" name="Picture 1" descr="D:\BYK_23-24\NAAC Presentation\Photos for NAAC\WhatsApp Image 2024-03-28 at 9.57.40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602679" cy="48965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2731582"/>
              </p:ext>
            </p:extLst>
          </p:nvPr>
        </p:nvGraphicFramePr>
        <p:xfrm>
          <a:off x="571472" y="500042"/>
          <a:ext cx="8077200" cy="541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087"/>
                <a:gridCol w="1217113"/>
              </a:tblGrid>
              <a:tr h="10923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Staff contribution in Revision of Syllabi of SPPU, Pune</a:t>
                      </a:r>
                      <a:endParaRPr lang="en-US" sz="3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10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D’ Component Subject: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Computer Appreciation at FYBcom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8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C’ Component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Subject: CASM at SYBcom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C’ Component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Subject: CASM at TYBCom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5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BBA(CA) Syllabus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Preparation of Lab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book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7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Preparation of Practical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Slips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428736"/>
            <a:ext cx="842968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668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Board of Studies  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Steering Committee member of B.Com Restructuring Committee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Board of Studies member of BBA(CA) Course, SPPU, Pune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Board of Studies member of B.Com (Vocational) Course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B.Com Computer and Statistics Board, SPPU,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Pune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Appointed as Ph.D. Guide of SPPU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MMS Computer Management Board, North Maharashtra University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Jalgaon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668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Membership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Life member of Gokhale Education Society</a:t>
            </a:r>
            <a:endParaRPr lang="en-I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Life member of MCEAM(Maharashtra Council of Educational Administration and Management)</a:t>
            </a:r>
            <a:endParaRPr lang="en-I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Life member of IIPA(Indian Institution of Public Administration)</a:t>
            </a:r>
            <a:endParaRPr lang="en-I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Life member of ISTD (Indian Society for Training &amp; Development)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 of  Sarvajanik Vachanalay, Nashik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-571536" y="-71462"/>
            <a:ext cx="4714908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Staff Achievements</a:t>
            </a:r>
            <a:endParaRPr lang="en-IN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-500098" y="785794"/>
            <a:ext cx="407196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r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Dr. Mrs. Leena M. Bhat</a:t>
            </a:r>
          </a:p>
        </p:txBody>
      </p:sp>
    </p:spTree>
    <p:extLst>
      <p:ext uri="{BB962C8B-B14F-4D97-AF65-F5344CB8AC3E}">
        <p14:creationId xmlns:p14="http://schemas.microsoft.com/office/powerpoint/2010/main" xmlns="" val="125725081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02" y="571480"/>
            <a:ext cx="8286840" cy="22775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668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Awards</a:t>
            </a: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IQAC Excellence Award in Individual Category by Indian Society for Training and Development, Delhi on 15th August 2021.</a:t>
            </a:r>
            <a:endParaRPr lang="en-IN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Mahila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Gaurav award in Education category by Supreme foundation  and Indian Red cross Society, in March 2019</a:t>
            </a:r>
            <a:endParaRPr lang="en-IN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Accountability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prize by B.Y.K. College of Commerce, Nashik in 2019.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668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 Teacher award by Gokhale Education Society, in September 2018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592933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Receiving  IQAC Excellence Award</a:t>
            </a:r>
            <a:endParaRPr lang="en-IN" sz="1400" b="1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pic>
        <p:nvPicPr>
          <p:cNvPr id="27649" name="Picture 1" descr="C:\Users\bykcd\Downloads\IMG-20240330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464496" cy="2844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435729"/>
            <a:ext cx="571504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06680" algn="l"/>
              </a:tabLs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BOS Member of BBA(CA) course, SPPU, Pune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Best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Teacher award by B.Y.K. College of Commerce, Nashik 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Accountability prize by B.Y.K. College of Commerce, Nashik in 2019</a:t>
            </a:r>
            <a:endParaRPr lang="en-I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80171"/>
            <a:ext cx="557216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06680" algn="l"/>
              </a:tabLs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BOS Member of BBA(IB) course, SPPU, Pune</a:t>
            </a:r>
            <a:endParaRPr lang="en-IN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Teacher award by B.Y.K. College of Commerce,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Nashik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Accountability prize by B.Y.K. College of Commerce, Nashik in 2021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 of  Sarvajanik Vachanalay, Nashik </a:t>
            </a:r>
            <a:endParaRPr lang="en-I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332" y="5229200"/>
            <a:ext cx="54388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Teacher award by B.Y.K. College of Commerce,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Nashik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2" name="Picture 2" descr="https://lh7-us.googleusercontent.com/90CgymaQq6uI4AOv7mtxQ1f5FDHoItaT254jdX-NiOV-K2VKVXQzgq5wiZr0UzTMsp7lnKqrB8KRBAuAaaCX-PDiDPfKbHaPkmaA3p8DNLwYHqbYvN3W0U_Q5g6gm4rWGtwqfiaoCv8rcq4=s204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16786"/>
          <a:stretch>
            <a:fillRect/>
          </a:stretch>
        </p:blipFill>
        <p:spPr bwMode="auto">
          <a:xfrm>
            <a:off x="6355787" y="2214554"/>
            <a:ext cx="1928826" cy="192853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\\Admin-pc\d\BYK_23-24\NAAC Presentation\Best teacher\WhatsApp Image 2023-09-02 at 1.13.19 PM.jpe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9753" t="18107" r="22222" b="2881"/>
          <a:stretch>
            <a:fillRect/>
          </a:stretch>
        </p:blipFill>
        <p:spPr bwMode="auto">
          <a:xfrm>
            <a:off x="6372201" y="4286256"/>
            <a:ext cx="1944215" cy="195768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9" name="Rectangle 8"/>
          <p:cNvSpPr/>
          <p:nvPr/>
        </p:nvSpPr>
        <p:spPr>
          <a:xfrm>
            <a:off x="857224" y="1714488"/>
            <a:ext cx="54292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D:\BYK_23-24\NAAC Presentation\Best teacher\awardphoto\IMG_20200115_114836_1.jpg"/>
          <p:cNvPicPr/>
          <p:nvPr/>
        </p:nvPicPr>
        <p:blipFill>
          <a:blip r:embed="rId4" cstate="print">
            <a:lum bright="20000"/>
          </a:blip>
          <a:srcRect t="12987" b="29582"/>
          <a:stretch>
            <a:fillRect/>
          </a:stretch>
        </p:blipFill>
        <p:spPr bwMode="auto">
          <a:xfrm>
            <a:off x="6357950" y="166260"/>
            <a:ext cx="1926663" cy="190541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0" y="260648"/>
            <a:ext cx="360340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Mrs. Suwarna Mulay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2585994"/>
            <a:ext cx="363589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Mrs. Pradnya Bapat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06274"/>
            <a:ext cx="360340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Mrs. Shital Patil</a:t>
            </a:r>
          </a:p>
        </p:txBody>
      </p:sp>
    </p:spTree>
    <p:extLst>
      <p:ext uri="{BB962C8B-B14F-4D97-AF65-F5344CB8AC3E}">
        <p14:creationId xmlns:p14="http://schemas.microsoft.com/office/powerpoint/2010/main" xmlns="" val="1999940971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-571536" y="-71438"/>
            <a:ext cx="7072362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Activities Conducted by the Department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429684" cy="5078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Induction Programme for the Staff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Induction Programme for Student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Seminar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Guest Lectures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Sir Dr. M. S. Gosavi  Technomohotsav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Intercollegiate Software Development Competition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Web Designing Competition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Scribble Competition 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Scratch Competition 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Black Coding competition 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Software Exhibition </a:t>
            </a:r>
          </a:p>
          <a:p>
            <a:pPr fontAlgn="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Celebration of National Mathematics Day</a:t>
            </a:r>
            <a:endParaRPr lang="en-I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min-pc\d\BYK_23-24\NAAC Presentation\FY_Induction\WhatsApp Image 2023-07-21 at 9.55.37 AM (1).jpeg"/>
          <p:cNvPicPr>
            <a:picLocks noChangeAspect="1" noChangeArrowheads="1"/>
          </p:cNvPicPr>
          <p:nvPr/>
        </p:nvPicPr>
        <p:blipFill>
          <a:blip r:embed="rId2" cstate="print"/>
          <a:srcRect b="9148"/>
          <a:stretch>
            <a:fillRect/>
          </a:stretch>
        </p:blipFill>
        <p:spPr bwMode="auto">
          <a:xfrm>
            <a:off x="357158" y="4071942"/>
            <a:ext cx="4143404" cy="212975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\\Admin-pc\d\BYK_23-24\NAAC Presentation\FY_Induction\WhatsApp Image 2023-07-21 at 9.55.36 AM.jpeg"/>
          <p:cNvPicPr>
            <a:picLocks noChangeAspect="1" noChangeArrowheads="1"/>
          </p:cNvPicPr>
          <p:nvPr/>
        </p:nvPicPr>
        <p:blipFill>
          <a:blip r:embed="rId3" cstate="print"/>
          <a:srcRect t="6009" b="3852"/>
          <a:stretch>
            <a:fillRect/>
          </a:stretch>
        </p:blipFill>
        <p:spPr bwMode="auto">
          <a:xfrm>
            <a:off x="4714876" y="4071942"/>
            <a:ext cx="4103486" cy="214314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-324544" y="0"/>
            <a:ext cx="4680520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Programme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1285860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472" y="785794"/>
            <a:ext cx="8072494" cy="785818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 year Induction Programme was conducted at the starting of new academic  year for newly appointed staff and students.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G-20211014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571612"/>
            <a:ext cx="5357850" cy="235745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-324544" y="0"/>
            <a:ext cx="518229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Faculty Development Programme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1285860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286808" cy="1857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Department in collaboration with Gokhale Education Society has taken initiative for training the staff for Online teaching-learning tools such as Zoom, Google Meet and E-Content Development from 25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June to 27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June 2020.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1050" b="11602"/>
          <a:stretch>
            <a:fillRect/>
          </a:stretch>
        </p:blipFill>
        <p:spPr bwMode="auto">
          <a:xfrm>
            <a:off x="4357686" y="2928934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392909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com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600" y="476672"/>
            <a:ext cx="7272808" cy="5454606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8501122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>
              <a:buClrTx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Webinar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Changing life style and digitalization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organized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18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July 2020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members. </a:t>
            </a:r>
          </a:p>
          <a:p>
            <a:pPr lvl="0" algn="just"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Mr. Sanjay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Kulkarni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from North Carolina as the Resource Person for the Webinar. </a:t>
            </a:r>
          </a:p>
          <a:p>
            <a:pPr lvl="0" algn="just"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Webinar was organized by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IQAC and Computer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dirty="0" smtClean="0">
                <a:solidFill>
                  <a:schemeClr val="tx1"/>
                </a:solidFill>
                <a:latin typeface="timeadings)"/>
              </a:rPr>
              <a:t>.</a:t>
            </a:r>
            <a:endParaRPr lang="en-IN" dirty="0">
              <a:solidFill>
                <a:schemeClr val="tx1"/>
              </a:solidFill>
              <a:latin typeface="timeadings)"/>
            </a:endParaRPr>
          </a:p>
        </p:txBody>
      </p:sp>
      <p:pic>
        <p:nvPicPr>
          <p:cNvPr id="20482" name="Picture 2" descr="https://lh7-us.googleusercontent.com/h8WY9egUaeRGWPH7Hd8nt2cIXSGH7e7MhXambAuXCCohj8sxyUOtrusGz4FQqKQzaSM6kfYwQmpNRHl4_rmbtsjRxL6QVXpV4NyyOHpdWieVXIwfmFeRdsOxeuT-GPqY1c31lfnNwwKY3f8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662012" cy="373574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00098" y="-71462"/>
            <a:ext cx="5429288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Webinar on Digitalization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8643998" cy="14287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buClrTx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Webinar 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organized on 3rd December 2022 for the students of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BBA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>
              <a:buClrTx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Piyush Somani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CEO of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ESDS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software Ltd. was the chief guest for the Webinar and Mr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Uday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Wad was 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 Person.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043" t="58016" b="954"/>
          <a:stretch>
            <a:fillRect/>
          </a:stretch>
        </p:blipFill>
        <p:spPr bwMode="auto">
          <a:xfrm>
            <a:off x="4612822" y="2643182"/>
            <a:ext cx="4316896" cy="325839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l="37884" t="27069" r="19290" b="15815"/>
          <a:stretch>
            <a:fillRect/>
          </a:stretch>
        </p:blipFill>
        <p:spPr bwMode="auto">
          <a:xfrm>
            <a:off x="142844" y="2643182"/>
            <a:ext cx="4287262" cy="328614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-500098" y="-71462"/>
            <a:ext cx="3071834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Webinar on IoT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5786478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24" y="857232"/>
            <a:ext cx="4572032" cy="1571636"/>
          </a:xfr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/>
          <a:p>
            <a:pPr algn="just">
              <a:lnSpc>
                <a:spcPct val="110000"/>
              </a:lnSpc>
              <a:buClrTx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Guest Lecture was organized for the students of FYBBA(CA) for the subject “Principles of Management” on 15th November 2022 by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Mrs.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Pallavi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1" y="857232"/>
            <a:ext cx="3981187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BYK_23-24\NAAC Presentation\Best teacher\IMG_1002.JPG"/>
          <p:cNvPicPr>
            <a:picLocks noChangeAspect="1" noChangeArrowheads="1"/>
          </p:cNvPicPr>
          <p:nvPr/>
        </p:nvPicPr>
        <p:blipFill>
          <a:blip r:embed="rId3" cstate="print"/>
          <a:srcRect t="11538" r="19231"/>
          <a:stretch>
            <a:fillRect/>
          </a:stretch>
        </p:blipFill>
        <p:spPr bwMode="auto">
          <a:xfrm>
            <a:off x="4929190" y="2822823"/>
            <a:ext cx="4000528" cy="324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-500098" y="-71462"/>
            <a:ext cx="300039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Guest Lectures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168783"/>
            <a:ext cx="4572000" cy="1760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Clr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Guest Lecture was organized for the students of FYBBA(CA) for the subject “Business Communication Skills” on 28th &amp; 29th December 2022 by Dr. Mrs.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Sonali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Chindhade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714908" cy="5214974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Guest Lecture was organized for the students of FYBBA(CA)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S. Y. B.Com Applied Statistics students for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subject “Business Statistics” 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7th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9th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November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Prof. V. V.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Mhaske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00000"/>
              </a:lnSpc>
              <a:buClrTx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buClrTx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Guest Lecture was organized for the students of F.Y.BBA (CA), F.Y.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S.Y.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T.Y.B.Com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Statistics students for the subject “Business Statistics” by Dr.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Kachole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98"/>
          <a:stretch>
            <a:fillRect/>
          </a:stretch>
        </p:blipFill>
        <p:spPr>
          <a:xfrm>
            <a:off x="5214942" y="1071546"/>
            <a:ext cx="3484561" cy="40386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00098" y="-71462"/>
            <a:ext cx="300039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Guest Lectures</a:t>
            </a:r>
          </a:p>
        </p:txBody>
      </p:sp>
      <p:sp>
        <p:nvSpPr>
          <p:cNvPr id="21506" name="AutoShape 2" descr="BUSINESS MATHEMA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2" y="857232"/>
            <a:ext cx="3857652" cy="250033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Guest Lecture was organized for the students of FYBBA(CA) for the subject “Health Awareness” on by Dr. Sunil More on 25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August 2023.</a:t>
            </a:r>
          </a:p>
          <a:p>
            <a:pPr algn="just">
              <a:lnSpc>
                <a:spcPct val="100000"/>
              </a:lnSpc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BYK_23-24\Photos\FY Fitness workshop\1693207777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71962" cy="282260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BYK_23-24\Photos\FY Fitness workshop\1693207777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281949" cy="271404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-500098" y="-71462"/>
            <a:ext cx="300039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Guest Lectures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91771"/>
            <a:ext cx="3276600" cy="2180429"/>
          </a:xfrm>
          <a:prstGeom prst="ellipse">
            <a:avLst/>
          </a:prstGeom>
          <a:ln w="1905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785794"/>
            <a:ext cx="7620000" cy="10715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Guest Lecture on “Interview Techniques” was conducted on 8th December 2020 by Mr. Parag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Gharpure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T.Y. BBA (CA) and                                             T. Y. B. Com students. </a:t>
            </a:r>
          </a:p>
          <a:p>
            <a:pPr>
              <a:lnSpc>
                <a:spcPct val="120000"/>
              </a:lnSpc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327" t="697" r="5609" b="68321"/>
          <a:stretch>
            <a:fillRect/>
          </a:stretch>
        </p:blipFill>
        <p:spPr bwMode="auto">
          <a:xfrm>
            <a:off x="1295400" y="2000240"/>
            <a:ext cx="6400800" cy="408882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-500098" y="-71462"/>
            <a:ext cx="300039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Guest Lectures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686304" cy="39671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Intercollegiate Software Development competition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conducted under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 Dr. M. S. Gosavi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Technomohotsav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 year.</a:t>
            </a:r>
          </a:p>
          <a:p>
            <a:pPr lvl="0" algn="just">
              <a:lnSpc>
                <a:spcPct val="150000"/>
              </a:lnSpc>
              <a:buClrTx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various colleges in and around Nashik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undergraduate courses participate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competition. </a:t>
            </a: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\\Admin-pc\d\BYK_23-24\Naac Activities\22-23\Software\WhatsApp Image 2023-04-18 at 09.16.45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404" y="1500174"/>
            <a:ext cx="3429000" cy="235745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:\BYK_23-24\NAAC Presentation\Best teacher\SW_Exhi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404" y="3954608"/>
            <a:ext cx="3429000" cy="22098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-571536" y="-71462"/>
            <a:ext cx="5857916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Sir Dr. M. S. Gosavi Technomohotsav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42908" y="714356"/>
            <a:ext cx="6500858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Intercollegiate Software Development Competition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515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8" y="785794"/>
            <a:ext cx="4214842" cy="195262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Designing competition was conducted for the students of FYBBA(CA) and TYBBA(CA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had developed Web applications using recent technologies.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0" y="692696"/>
            <a:ext cx="3929090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Designing Competition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BYK_22-23\Eureka 2023\Software\WhatsApp Image 2023-03-13 at 12.50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43404" cy="335491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BYK_22-23\Eureka 2023\Software\WhatsApp Image 2023-03-13 at 12.51.06 (1).jpeg"/>
          <p:cNvPicPr>
            <a:picLocks noChangeAspect="1" noChangeArrowheads="1"/>
          </p:cNvPicPr>
          <p:nvPr/>
        </p:nvPicPr>
        <p:blipFill>
          <a:blip r:embed="rId3" cstate="print"/>
          <a:srcRect r="9693" b="10203"/>
          <a:stretch>
            <a:fillRect/>
          </a:stretch>
        </p:blipFill>
        <p:spPr bwMode="auto">
          <a:xfrm>
            <a:off x="4643438" y="3000372"/>
            <a:ext cx="4214842" cy="31432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Advantages of Web Designing Course and its Importance - Arena Sayajigu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373216"/>
            <a:ext cx="3714750" cy="570394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-565836" y="0"/>
            <a:ext cx="5785908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Sir Dr. M. S. Gosavi Technomohotsav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9896"/>
            <a:ext cx="8001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Scribble competition and Black Coding competition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conducted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a part of  Sir Dr. M. S. Gosavi Technomahotsav.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/>
          </a:p>
        </p:txBody>
      </p:sp>
      <p:pic>
        <p:nvPicPr>
          <p:cNvPr id="5" name="Content Placeholder 4" descr="\\Admin-pc\d\BYK_23-24\Naac Activities\22-23\Scribbl\WhatsApp Image 2023-04-18 at 09.25.31.jpe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2646210"/>
            <a:ext cx="2712902" cy="3642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\\Admin-pc\d\BYK_23-24\Naac Activities\22-23\Black coding\WhatsApp Image 2023-04-18 at 09.22.42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40725"/>
            <a:ext cx="2438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\\Admin-pc\d\BYK_23-24\Naac Activities\22-23\Black coding\WhatsApp Image 2023-04-18 at 8.40.35 AM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19945"/>
            <a:ext cx="250033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86050" y="642939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698396"/>
            <a:ext cx="5580112" cy="5703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Scribble and Black Coding Competitions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65836" y="0"/>
            <a:ext cx="5785908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Sir Dr. M. S. Gosavi Technomohotsav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648" y="1311230"/>
            <a:ext cx="7924800" cy="11096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Scratch competition was organized under Sir Dr. M. S. Gosavi Technomohotsav. It was conducted to enhance coding skills of students.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/>
          </a:p>
        </p:txBody>
      </p:sp>
      <p:pic>
        <p:nvPicPr>
          <p:cNvPr id="6" name="Picture 5" descr="\\Admin-pc\d\BYK_23-24\Naac Activities\22-23\Scratch Competition\WhatsApp Image 2023-04-18 at 8.40.36 AM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40324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\\Admin-pc\d\BYK_23-24\Naac Activities\22-23\Scratch Competition\WhatsApp Image 2023-04-18 at 8.33.23 AM (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08920"/>
            <a:ext cx="386747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1678" y="770404"/>
            <a:ext cx="3706226" cy="4263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Scratch Competition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565836" y="0"/>
            <a:ext cx="5785908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Sir Dr. M. S. Gosavi Technomohotsav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57224" y="1571612"/>
            <a:ext cx="257176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71536" y="-71462"/>
            <a:ext cx="3571900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8992" y="-27384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Objectives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8992" y="401244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Staff List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8992" y="829872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Courses Undertaken by the Department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8992" y="1258500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Workload</a:t>
            </a:r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8992" y="1687128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and Development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92" y="2115756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Staff Contribution in Revision of Syllabi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8992" y="2544384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Staff Achievements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8992" y="2973012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Activities Conducted by the Department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8992" y="3835968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 Analysis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4653136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 Achievements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19872" y="3407560"/>
            <a:ext cx="4643470" cy="35640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Best Practices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28992" y="5088824"/>
            <a:ext cx="4643470" cy="35640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Practices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19872" y="5949280"/>
            <a:ext cx="4643470" cy="35640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Plans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62938" y="1500174"/>
            <a:ext cx="1081094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8" name="AutoShape 4" descr="Copywriting Agency Bangkok | Kahootz Media Thai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1" name="AutoShape 7" descr="Ed Web Services | Web Design and Development, Hosting, Domain Name  Services, SEO, Cortland, NY - The Ed Web Blog - Joomla! Core Featur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3" name="Picture 9" descr="D:\BYK_23-24\NAAC Presentation\ppt photo\Joomla-FrontEndEditing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857232"/>
            <a:ext cx="4762500" cy="4762500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3419872" y="5520872"/>
            <a:ext cx="4643470" cy="35640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SWOC Analysis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19872" y="4268016"/>
            <a:ext cx="4643470" cy="35719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Toppers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:\Users\bykcd\AppData\Local\Temp\Rar$DR02.413\PHOTO-2022-04-28-09-32-4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503" y="1412776"/>
            <a:ext cx="3238865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263844" cy="2146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D:\BYK_21-22\EUREKA\Photos\WhatsApp Image 2021-12-28 at 9.54.37 AM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456384" cy="2146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4031433" y="6023029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Intercollegiate Software Development Competition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60119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Coder Meme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0032" y="33384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 with father </a:t>
            </a:r>
            <a:endParaRPr lang="en-US" dirty="0"/>
          </a:p>
        </p:txBody>
      </p:sp>
      <p:pic>
        <p:nvPicPr>
          <p:cNvPr id="18" name="Picture 17" descr="C:\Users\ADMIN\Downloads\attachments\Screenshot_2021-12-29-08-33-55-12_2ef548bf47261a0f379d52645eb415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7"/>
            <a:ext cx="3456384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402991" y="3347700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Scribble </a:t>
            </a:r>
            <a:r>
              <a:rPr lang="en-US" dirty="0"/>
              <a:t>Competition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720626"/>
            <a:ext cx="5580112" cy="4041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Online Eureka And Technomahostsav</a:t>
            </a:r>
            <a:endParaRPr lang="en-I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565836" y="0"/>
            <a:ext cx="5785908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Sir Dr. M. S. Gosavi Technomohotsav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1022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min-pc\d\BYK_23-24\NAAC Presentation\Statistics Quiz Certifica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876"/>
            <a:ext cx="4041605" cy="2650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\\Admin-pc\d\BYK_23-24\NAAC Presentation\Maths Quiz Screenshot.jpeg"/>
          <p:cNvPicPr>
            <a:picLocks noChangeAspect="1" noChangeArrowheads="1"/>
          </p:cNvPicPr>
          <p:nvPr/>
        </p:nvPicPr>
        <p:blipFill>
          <a:blip r:embed="rId3" cstate="print"/>
          <a:srcRect t="9836" b="4918"/>
          <a:stretch>
            <a:fillRect/>
          </a:stretch>
        </p:blipFill>
        <p:spPr bwMode="auto">
          <a:xfrm>
            <a:off x="500034" y="1052736"/>
            <a:ext cx="2971800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14744" y="1714488"/>
            <a:ext cx="2357454" cy="164307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Celebrating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National Mathematics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ay on 22</a:t>
            </a:r>
            <a:r>
              <a:rPr kumimoji="0" lang="en-US" sz="20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nd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December by organizing Quiz Competition.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\\Admin-pc\d\BYK_23-24\NAAC Presentation\MAths Quiz Submission SS.jpeg"/>
          <p:cNvPicPr>
            <a:picLocks noChangeAspect="1" noChangeArrowheads="1"/>
          </p:cNvPicPr>
          <p:nvPr/>
        </p:nvPicPr>
        <p:blipFill>
          <a:blip r:embed="rId4" cstate="print"/>
          <a:srcRect t="9836" r="3104" b="53184"/>
          <a:stretch>
            <a:fillRect/>
          </a:stretch>
        </p:blipFill>
        <p:spPr bwMode="auto">
          <a:xfrm>
            <a:off x="6215074" y="1124744"/>
            <a:ext cx="2763078" cy="2289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-565836" y="0"/>
            <a:ext cx="6722012" cy="714380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       Celebration of National Mathematics Day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584" y="1556792"/>
            <a:ext cx="76328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7" name="Picture 1" descr="\\Admin-pc\d\BYK_23-24\NAAC Presentation\Software Competition\WhatsApp Image 2023-03-13 at 12.50.55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0049"/>
          <a:stretch>
            <a:fillRect/>
          </a:stretch>
        </p:blipFill>
        <p:spPr bwMode="auto">
          <a:xfrm>
            <a:off x="685800" y="2642305"/>
            <a:ext cx="3327496" cy="3481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\\Admin-pc\d\BYK_23-24\NAAC Presentation\Software Competition\WhatsApp Image 2023-03-13 at 12.51.0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25080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1484784"/>
            <a:ext cx="82296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Software Exhibition was organized as a part of Annual Social Functions. The students of T.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Y. B. Com and TYBBA(CA) were participated in it.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-442340" y="-27384"/>
            <a:ext cx="3646188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Best Practices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836712"/>
            <a:ext cx="360340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Software Exhibition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928670"/>
            <a:ext cx="7920880" cy="44132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Every Year student of  T. Y. BBA (CA) is awarded with Best Student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Award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BYK_23-24\NAAC Presentation\Best teacher\Best_St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89359"/>
            <a:ext cx="396630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BYK_23-24\NAAC Presentation\Best teacher\BStud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4724400" y="1489360"/>
            <a:ext cx="36576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Meet Nakhate</a:t>
            </a:r>
            <a:endParaRPr lang="en-IN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4230" y="3789040"/>
            <a:ext cx="25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Durga Nandurdikar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 descr="blob:https://web.whatsapp.com/838c6e4a-59fe-44d9-8ebb-5d6dc82532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4" name="Picture 6" descr="C:\Users\ADMIN\Downloads\WhatsApp Image 2024-02-24 at 9.53.33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18226"/>
            <a:ext cx="3571900" cy="235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5857892"/>
            <a:ext cx="264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Aaditi Dharmadhikari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442340" y="-27384"/>
            <a:ext cx="3646188" cy="576064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Best Practices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548680"/>
            <a:ext cx="360340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Best Student Award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215370" cy="64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Checkup for BBA(CA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students was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conducted on 23th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March 2023.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/>
          </a:p>
        </p:txBody>
      </p:sp>
      <p:pic>
        <p:nvPicPr>
          <p:cNvPr id="2051" name="Picture 3" descr="WhatsApp Image 2023-04-18 at 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3645024"/>
            <a:ext cx="4848479" cy="259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BYK_23-24\NAAC Presentation\WhatsApp Image 2024-02-22 at 1.40.1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79387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ectangle 6"/>
          <p:cNvSpPr/>
          <p:nvPr/>
        </p:nvSpPr>
        <p:spPr>
          <a:xfrm>
            <a:off x="827584" y="1628800"/>
            <a:ext cx="76328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-442340" y="-27384"/>
            <a:ext cx="3646188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Best Practices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836712"/>
            <a:ext cx="3603406" cy="41095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Medical Checkup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71472" y="1714488"/>
          <a:ext cx="785818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-442340" y="-27384"/>
            <a:ext cx="4222252" cy="720080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Result Analysis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628800"/>
            <a:ext cx="76328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92696"/>
            <a:ext cx="3779912" cy="432048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C’ Component CASM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57224" y="1643050"/>
          <a:ext cx="742955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-442340" y="-27384"/>
            <a:ext cx="4510284" cy="720080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Result Analysis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628800"/>
            <a:ext cx="75608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92696"/>
            <a:ext cx="3995936" cy="504056"/>
          </a:xfrm>
          <a:prstGeom prst="round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C’ Component APST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00034" y="1142984"/>
          <a:ext cx="80010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ectangle 5"/>
          <p:cNvSpPr/>
          <p:nvPr/>
        </p:nvSpPr>
        <p:spPr>
          <a:xfrm>
            <a:off x="827584" y="1628800"/>
            <a:ext cx="75608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442340" y="-27384"/>
            <a:ext cx="4510284" cy="720080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Result Analysis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42908" y="692696"/>
            <a:ext cx="2483768" cy="504056"/>
          </a:xfrm>
          <a:prstGeom prst="roundRect">
            <a:avLst/>
          </a:prstGeom>
          <a:solidFill>
            <a:srgbClr val="5C84CC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600"/>
              </a:spcBef>
              <a:spcAft>
                <a:spcPts val="0"/>
              </a:spcAft>
              <a:tabLst>
                <a:tab pos="106680" algn="l"/>
              </a:tabLst>
            </a:pPr>
            <a:r>
              <a:rPr lang="en-US" sz="22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BBA (CA)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91243"/>
              </p:ext>
            </p:extLst>
          </p:nvPr>
        </p:nvGraphicFramePr>
        <p:xfrm>
          <a:off x="899593" y="764704"/>
          <a:ext cx="7560840" cy="54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907"/>
                <a:gridCol w="1832931"/>
                <a:gridCol w="3284002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Academic Year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the Topper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rowSpan="5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B.Com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(CASM)</a:t>
                      </a:r>
                    </a:p>
                    <a:p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Late Shri. S. G. Puranik Prize</a:t>
                      </a:r>
                      <a:endParaRPr lang="en-IN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Patwardhan Sampada Suresh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Daragode Shiva Daulat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Mahajan Samkit Rajendra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Kulkarni</a:t>
                      </a:r>
                      <a:r>
                        <a:rPr lang="e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Varad</a:t>
                      </a:r>
                      <a:r>
                        <a:rPr lang="e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Milind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Saraf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Aboli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rowSpan="5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Com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(APST)</a:t>
                      </a:r>
                    </a:p>
                    <a:p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Prof. S. Parthasarathi Prize</a:t>
                      </a:r>
                      <a:endParaRPr lang="en-IN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Sharma </a:t>
                      </a:r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Sneha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Gopalchand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Nitturkar</a:t>
                      </a:r>
                      <a:r>
                        <a:rPr lang="e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Bhargavi</a:t>
                      </a:r>
                      <a:r>
                        <a:rPr lang="e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Jayant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Bhide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Sahil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Mahesh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Gajare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Ishwari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Sanjay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Tajane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Jayesh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BBA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(CA)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Picha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Mayuri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mahavir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Walzade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Purva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Anant</a:t>
                      </a:r>
                      <a:endParaRPr kumimoji="0" lang="en-IN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Chandak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Amita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Purushottam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Bansode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Samiksha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Mukund</a:t>
                      </a:r>
                      <a:endParaRPr kumimoji="0" lang="en-IN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22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Gadekar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Sakshi</a:t>
                      </a:r>
                      <a:r>
                        <a:rPr kumimoji="0" lang="en-US" sz="16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Sanjay</a:t>
                      </a:r>
                      <a:endParaRPr kumimoji="0" lang="en-IN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5" name="Rounded Rectangle 4"/>
          <p:cNvSpPr/>
          <p:nvPr/>
        </p:nvSpPr>
        <p:spPr>
          <a:xfrm>
            <a:off x="-442340" y="-27384"/>
            <a:ext cx="2998116" cy="720080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Toppers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58228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\\Admin-pc\d\BYK_23-24\NAAC Presentation\Student Achivement\Ashoka Software Pr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764704"/>
            <a:ext cx="3600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\\Admin-pc\d\BYK_23-24\NAAC Presentation\Student Achivement\WhatsApp Image 2024-02-21 at 10.29.45 AM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6992"/>
            <a:ext cx="1981575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\\Admin-pc\d\BYK_23-24\NAAC Presentation\Student Achivement\Ashoka Prize certific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600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9249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Kaustubh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Aware &amp; Group - 1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Prize in Udaan-4 Webosoft Competition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6552" y="5724545"/>
            <a:ext cx="630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Shraddha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Patil - Maharashtra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Rajya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Natya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Mahotsav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– Best Actress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BYK_23-24\NAAC Presentation\Student Achivement\WhatsApp Image 2024-02-21 at 10.29.46 AM (2).jpeg"/>
          <p:cNvPicPr>
            <a:picLocks noChangeAspect="1" noChangeArrowheads="1"/>
          </p:cNvPicPr>
          <p:nvPr/>
        </p:nvPicPr>
        <p:blipFill>
          <a:blip r:embed="rId5" cstate="print"/>
          <a:srcRect t="14286" r="6878" b="19048"/>
          <a:stretch>
            <a:fillRect/>
          </a:stretch>
        </p:blipFill>
        <p:spPr bwMode="auto">
          <a:xfrm>
            <a:off x="2714612" y="3356993"/>
            <a:ext cx="2133601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BYK_23-24\NAAC Presentation\Student Achivement\WhatsApp Image 2024-02-21 at 10.29.49 AM (2).jpeg"/>
          <p:cNvPicPr>
            <a:picLocks noChangeAspect="1" noChangeArrowheads="1"/>
          </p:cNvPicPr>
          <p:nvPr/>
        </p:nvPicPr>
        <p:blipFill>
          <a:blip r:embed="rId6" cstate="print"/>
          <a:srcRect l="2153" t="2878" r="7432" b="7914"/>
          <a:stretch>
            <a:fillRect/>
          </a:stretch>
        </p:blipFill>
        <p:spPr bwMode="auto">
          <a:xfrm>
            <a:off x="5143504" y="3356993"/>
            <a:ext cx="3429000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76056" y="580526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Durga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Nandurdikar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- State Level Fencing Competition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-442340" y="-27384"/>
            <a:ext cx="5734420" cy="64807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Student Achievements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1940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-571536" y="-71462"/>
            <a:ext cx="3571900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Objectives</a:t>
            </a:r>
            <a:endParaRPr lang="en-IN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42910" y="857232"/>
          <a:ext cx="792961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3952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Women's Day Celebration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976245"/>
            <a:ext cx="2819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976245"/>
            <a:ext cx="2667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67000" y="5978225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Pujan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on the Occasion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Dussehra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976245"/>
            <a:ext cx="2768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 descr="\\Admin-pc\d\BYK_23-24\NAAC Presentation\Haldi kunku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43000"/>
            <a:ext cx="2895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33014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Department Staff Felicitating  HOD on her Patent Achievement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Admin-pc\d\BYK_23-24\NAAC Presentation\LMB Petent.jpe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04800" y="1143000"/>
            <a:ext cx="268111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:\Users\USER\Downloads\1708590025787 (1).jpg"/>
          <p:cNvPicPr/>
          <p:nvPr/>
        </p:nvPicPr>
        <p:blipFill>
          <a:blip r:embed="rId7" cstate="print"/>
          <a:srcRect l="10741" t="31948" r="13704" b="34715"/>
          <a:stretch>
            <a:fillRect/>
          </a:stretch>
        </p:blipFill>
        <p:spPr bwMode="auto">
          <a:xfrm>
            <a:off x="6172200" y="11430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324600" y="34290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Sankranti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Celebration</a:t>
            </a:r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-442340" y="-27384"/>
            <a:ext cx="4438276" cy="792088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Good Practices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9035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9552" y="836712"/>
          <a:ext cx="8190082" cy="523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-442340" y="-27384"/>
            <a:ext cx="2782092" cy="64807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SWOC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1700808"/>
            <a:ext cx="74888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340768"/>
            <a:ext cx="7500990" cy="1944216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To enhance research and publications.</a:t>
            </a:r>
          </a:p>
          <a:p>
            <a:pPr algn="just"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To Organize State/National level Software Project Competition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To start Certificate Course in Data Science</a:t>
            </a:r>
          </a:p>
          <a:p>
            <a:endParaRPr lang="en-US" dirty="0"/>
          </a:p>
        </p:txBody>
      </p:sp>
      <p:sp>
        <p:nvSpPr>
          <p:cNvPr id="1026" name="AutoShape 2" descr="Thank You Slide 24 PowerPoint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442340" y="-27384"/>
            <a:ext cx="4438276" cy="792088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Future Plans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Thank You Slide 24 PowerPoint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pic>
        <p:nvPicPr>
          <p:cNvPr id="1026" name="Picture 2" descr="Thank You Png Images - Free Download 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60640" cy="40777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99592" y="1628800"/>
            <a:ext cx="75608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162146"/>
              </p:ext>
            </p:extLst>
          </p:nvPr>
        </p:nvGraphicFramePr>
        <p:xfrm>
          <a:off x="285720" y="928670"/>
          <a:ext cx="8572561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2928958"/>
                <a:gridCol w="3229118"/>
                <a:gridCol w="1414353"/>
              </a:tblGrid>
              <a:tr h="64001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Name of  the Faculty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Qualification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Experience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86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Dr. Mrs. Leena M. Bhat </a:t>
                      </a:r>
                    </a:p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(Vice Principal &amp; HOD)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P.h.D., M. Phil (Comp. Sci.) &amp; M.Phil (IT)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86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Mrs. Suwarna Y . Mulay</a:t>
                      </a:r>
                    </a:p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(Co-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ordinator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BBA(CA)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M.C.M., M.C.A.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86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Mrs. Pradnya D. Bapat </a:t>
                      </a:r>
                    </a:p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(Co-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ordinator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B.Com Voc)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M.C.M., M.C.A.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7495" algn="l"/>
                          <a:tab pos="4114800" algn="ctr"/>
                        </a:tabLst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8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Mrs. 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Sharda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R. 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Purkar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M.Sc.(Computer Science)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78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Ms. 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Yogita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Deore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M.C.A.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78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Ms. Prajakta S. Salunke 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M.Sc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(Statistics), MBA(Fin.)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95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Ms. Ruchita J. Zankar 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M.Sc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(Statistics)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78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IN" sz="18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Mrs. Trupti V. Katare </a:t>
                      </a: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M.C.A.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5" name="Rounded Rectangle 4"/>
          <p:cNvSpPr/>
          <p:nvPr/>
        </p:nvSpPr>
        <p:spPr>
          <a:xfrm>
            <a:off x="-571536" y="-71462"/>
            <a:ext cx="3571900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Staff List</a:t>
            </a:r>
            <a:endParaRPr lang="en-IN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14348" y="1285860"/>
            <a:ext cx="792961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71536" y="-71462"/>
            <a:ext cx="8572560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Courses undertaken by the department</a:t>
            </a:r>
            <a:endParaRPr lang="en-I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42876" y="857232"/>
          <a:ext cx="892971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07" t="22461" r="24231" b="8203"/>
          <a:stretch>
            <a:fillRect/>
          </a:stretch>
        </p:blipFill>
        <p:spPr bwMode="auto">
          <a:xfrm>
            <a:off x="4071934" y="2827512"/>
            <a:ext cx="4572032" cy="34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-571536" y="-71462"/>
            <a:ext cx="8358246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Certificate Course in Artificial Intelligence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3071810"/>
          <a:ext cx="3643338" cy="192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/>
                <a:gridCol w="1821669"/>
              </a:tblGrid>
              <a:tr h="6572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Enrollment Year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No. of students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7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7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2023-24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" name="AutoShape 4" descr="Artificial Intelligence (AI): What It Is and How It Is U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214282" y="1028485"/>
            <a:ext cx="8715436" cy="1800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Course Objectives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introduce the concepts of Artificial intelligence and methods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provide the knowledge representation and Learning techniques to problem solving strategy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design and understand real world problems using AI approaches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implement AI techniques in different fields.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-571536" y="-71462"/>
            <a:ext cx="3286148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Workload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14282" y="1142984"/>
          <a:ext cx="892971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571536" y="-71462"/>
            <a:ext cx="6429420" cy="857232"/>
          </a:xfrm>
          <a:prstGeom prst="roundRect">
            <a:avLst/>
          </a:prstGeom>
          <a:solidFill>
            <a:srgbClr val="F197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Teaching &amp; Evaluation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190701"/>
            <a:ext cx="3929090" cy="4031873"/>
          </a:xfrm>
          <a:prstGeom prst="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Lectures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Guest Lectures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Practical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Project Work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Seminars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Presentations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Workshops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Online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2" y="1190701"/>
            <a:ext cx="4429156" cy="4031873"/>
          </a:xfrm>
          <a:prstGeom prst="rect">
            <a:avLst/>
          </a:prstGeom>
          <a:solidFill>
            <a:srgbClr val="5C84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Tutorial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Internal Exam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Assignments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Viva- Voce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Journals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Presentation of Projects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Semester Exam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Online Evaluation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z="1000" dirty="0" smtClean="0"/>
              <a:t>GES’s B.Y.K. College of Commerce, Nashik</a:t>
            </a:r>
            <a:endParaRPr lang="en-IN" sz="10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2146</Words>
  <Application>Microsoft Office PowerPoint</Application>
  <PresentationFormat>On-screen Show (4:3)</PresentationFormat>
  <Paragraphs>385</Paragraphs>
  <Slides>43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Retrospect</vt:lpstr>
      <vt:lpstr>Department of Computer, Mathematics and Statistics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</vt:lpstr>
      <vt:lpstr> </vt:lpstr>
      <vt:lpstr> </vt:lpstr>
      <vt:lpstr>Slide 25</vt:lpstr>
      <vt:lpstr>Slide 26</vt:lpstr>
      <vt:lpstr>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Department  Activities</dc:title>
  <dc:creator>ADMIN</dc:creator>
  <cp:lastModifiedBy>USER</cp:lastModifiedBy>
  <cp:revision>901</cp:revision>
  <dcterms:created xsi:type="dcterms:W3CDTF">2023-11-23T07:41:25Z</dcterms:created>
  <dcterms:modified xsi:type="dcterms:W3CDTF">2024-06-22T04:09:38Z</dcterms:modified>
</cp:coreProperties>
</file>