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02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828" y="-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100" y="691083"/>
                </a:moveTo>
                <a:lnTo>
                  <a:pt x="19570078" y="691083"/>
                </a:lnTo>
                <a:lnTo>
                  <a:pt x="19570078" y="0"/>
                </a:lnTo>
                <a:lnTo>
                  <a:pt x="19559613" y="0"/>
                </a:lnTo>
                <a:lnTo>
                  <a:pt x="19559613" y="691083"/>
                </a:lnTo>
                <a:lnTo>
                  <a:pt x="19559613" y="701548"/>
                </a:lnTo>
                <a:lnTo>
                  <a:pt x="19559613" y="1518272"/>
                </a:lnTo>
                <a:lnTo>
                  <a:pt x="18742876" y="1518272"/>
                </a:lnTo>
                <a:lnTo>
                  <a:pt x="18742876" y="701548"/>
                </a:lnTo>
                <a:lnTo>
                  <a:pt x="19559613" y="701548"/>
                </a:lnTo>
                <a:lnTo>
                  <a:pt x="19559613" y="691083"/>
                </a:lnTo>
                <a:lnTo>
                  <a:pt x="18742876" y="691083"/>
                </a:lnTo>
                <a:lnTo>
                  <a:pt x="18742876" y="0"/>
                </a:lnTo>
                <a:lnTo>
                  <a:pt x="18732411" y="0"/>
                </a:lnTo>
                <a:lnTo>
                  <a:pt x="18732411" y="691083"/>
                </a:lnTo>
                <a:lnTo>
                  <a:pt x="18732411" y="701548"/>
                </a:lnTo>
                <a:lnTo>
                  <a:pt x="18732411" y="1518272"/>
                </a:lnTo>
                <a:lnTo>
                  <a:pt x="17915674" y="1518272"/>
                </a:lnTo>
                <a:lnTo>
                  <a:pt x="17915674" y="701548"/>
                </a:lnTo>
                <a:lnTo>
                  <a:pt x="18732411" y="701548"/>
                </a:lnTo>
                <a:lnTo>
                  <a:pt x="18732411" y="691083"/>
                </a:lnTo>
                <a:lnTo>
                  <a:pt x="17915674" y="691083"/>
                </a:lnTo>
                <a:lnTo>
                  <a:pt x="17915674" y="0"/>
                </a:lnTo>
                <a:lnTo>
                  <a:pt x="17905210" y="0"/>
                </a:lnTo>
                <a:lnTo>
                  <a:pt x="17905210" y="691083"/>
                </a:lnTo>
                <a:lnTo>
                  <a:pt x="17905210" y="701548"/>
                </a:lnTo>
                <a:lnTo>
                  <a:pt x="17905210" y="1518272"/>
                </a:lnTo>
                <a:lnTo>
                  <a:pt x="17088485" y="1518272"/>
                </a:lnTo>
                <a:lnTo>
                  <a:pt x="17088485" y="701548"/>
                </a:lnTo>
                <a:lnTo>
                  <a:pt x="17905210" y="701548"/>
                </a:lnTo>
                <a:lnTo>
                  <a:pt x="17905210" y="691083"/>
                </a:lnTo>
                <a:lnTo>
                  <a:pt x="17088485" y="691083"/>
                </a:lnTo>
                <a:lnTo>
                  <a:pt x="17088485" y="0"/>
                </a:lnTo>
                <a:lnTo>
                  <a:pt x="17078008" y="0"/>
                </a:lnTo>
                <a:lnTo>
                  <a:pt x="17078008" y="691083"/>
                </a:lnTo>
                <a:lnTo>
                  <a:pt x="17078008" y="701548"/>
                </a:lnTo>
                <a:lnTo>
                  <a:pt x="17078008" y="1518272"/>
                </a:lnTo>
                <a:lnTo>
                  <a:pt x="16261283" y="1518272"/>
                </a:lnTo>
                <a:lnTo>
                  <a:pt x="16261283" y="701548"/>
                </a:lnTo>
                <a:lnTo>
                  <a:pt x="17078008" y="701548"/>
                </a:lnTo>
                <a:lnTo>
                  <a:pt x="17078008" y="691083"/>
                </a:lnTo>
                <a:lnTo>
                  <a:pt x="16261283" y="691083"/>
                </a:lnTo>
                <a:lnTo>
                  <a:pt x="16261283" y="0"/>
                </a:lnTo>
                <a:lnTo>
                  <a:pt x="16250806" y="0"/>
                </a:lnTo>
                <a:lnTo>
                  <a:pt x="16250806" y="691083"/>
                </a:lnTo>
                <a:lnTo>
                  <a:pt x="16250806" y="701548"/>
                </a:lnTo>
                <a:lnTo>
                  <a:pt x="16250806" y="1518272"/>
                </a:lnTo>
                <a:lnTo>
                  <a:pt x="15434082" y="1518272"/>
                </a:lnTo>
                <a:lnTo>
                  <a:pt x="15434082" y="701548"/>
                </a:lnTo>
                <a:lnTo>
                  <a:pt x="16250806" y="701548"/>
                </a:lnTo>
                <a:lnTo>
                  <a:pt x="16250806" y="691083"/>
                </a:lnTo>
                <a:lnTo>
                  <a:pt x="15434082" y="691083"/>
                </a:lnTo>
                <a:lnTo>
                  <a:pt x="15434082" y="0"/>
                </a:lnTo>
                <a:lnTo>
                  <a:pt x="15423604" y="0"/>
                </a:lnTo>
                <a:lnTo>
                  <a:pt x="15423604" y="691083"/>
                </a:lnTo>
                <a:lnTo>
                  <a:pt x="15423604" y="701548"/>
                </a:lnTo>
                <a:lnTo>
                  <a:pt x="15423604" y="1518272"/>
                </a:lnTo>
                <a:lnTo>
                  <a:pt x="14606880" y="1518272"/>
                </a:lnTo>
                <a:lnTo>
                  <a:pt x="14606880" y="701548"/>
                </a:lnTo>
                <a:lnTo>
                  <a:pt x="15423604" y="701548"/>
                </a:lnTo>
                <a:lnTo>
                  <a:pt x="15423604" y="691083"/>
                </a:lnTo>
                <a:lnTo>
                  <a:pt x="14606880" y="691083"/>
                </a:lnTo>
                <a:lnTo>
                  <a:pt x="14606880" y="0"/>
                </a:lnTo>
                <a:lnTo>
                  <a:pt x="14596402" y="0"/>
                </a:lnTo>
                <a:lnTo>
                  <a:pt x="14596402" y="691083"/>
                </a:lnTo>
                <a:lnTo>
                  <a:pt x="14596402" y="701548"/>
                </a:lnTo>
                <a:lnTo>
                  <a:pt x="14596402" y="1518272"/>
                </a:lnTo>
                <a:lnTo>
                  <a:pt x="13779678" y="1518272"/>
                </a:lnTo>
                <a:lnTo>
                  <a:pt x="13779678" y="701548"/>
                </a:lnTo>
                <a:lnTo>
                  <a:pt x="14596402" y="701548"/>
                </a:lnTo>
                <a:lnTo>
                  <a:pt x="14596402" y="691083"/>
                </a:lnTo>
                <a:lnTo>
                  <a:pt x="13779678" y="691083"/>
                </a:lnTo>
                <a:lnTo>
                  <a:pt x="13779678" y="0"/>
                </a:lnTo>
                <a:lnTo>
                  <a:pt x="13769213" y="0"/>
                </a:lnTo>
                <a:lnTo>
                  <a:pt x="13769213" y="691083"/>
                </a:lnTo>
                <a:lnTo>
                  <a:pt x="13769213" y="701548"/>
                </a:lnTo>
                <a:lnTo>
                  <a:pt x="13769213" y="1518272"/>
                </a:lnTo>
                <a:lnTo>
                  <a:pt x="12952476" y="1518272"/>
                </a:lnTo>
                <a:lnTo>
                  <a:pt x="12952476" y="701548"/>
                </a:lnTo>
                <a:lnTo>
                  <a:pt x="13769213" y="701548"/>
                </a:lnTo>
                <a:lnTo>
                  <a:pt x="13769213" y="691083"/>
                </a:lnTo>
                <a:lnTo>
                  <a:pt x="12952476" y="691083"/>
                </a:lnTo>
                <a:lnTo>
                  <a:pt x="12952476" y="0"/>
                </a:lnTo>
                <a:lnTo>
                  <a:pt x="12942011" y="0"/>
                </a:lnTo>
                <a:lnTo>
                  <a:pt x="12942011" y="691083"/>
                </a:lnTo>
                <a:lnTo>
                  <a:pt x="12942011" y="701548"/>
                </a:lnTo>
                <a:lnTo>
                  <a:pt x="12942011" y="1518272"/>
                </a:lnTo>
                <a:lnTo>
                  <a:pt x="12125274" y="1518272"/>
                </a:lnTo>
                <a:lnTo>
                  <a:pt x="12125274" y="701548"/>
                </a:lnTo>
                <a:lnTo>
                  <a:pt x="12942011" y="701548"/>
                </a:lnTo>
                <a:lnTo>
                  <a:pt x="12942011" y="691083"/>
                </a:lnTo>
                <a:lnTo>
                  <a:pt x="12125274" y="691083"/>
                </a:lnTo>
                <a:lnTo>
                  <a:pt x="12125274" y="0"/>
                </a:lnTo>
                <a:lnTo>
                  <a:pt x="12114809" y="0"/>
                </a:lnTo>
                <a:lnTo>
                  <a:pt x="12114809" y="691083"/>
                </a:lnTo>
                <a:lnTo>
                  <a:pt x="12114809" y="701548"/>
                </a:lnTo>
                <a:lnTo>
                  <a:pt x="12114809" y="1518272"/>
                </a:lnTo>
                <a:lnTo>
                  <a:pt x="11298085" y="1518272"/>
                </a:lnTo>
                <a:lnTo>
                  <a:pt x="11298085" y="701548"/>
                </a:lnTo>
                <a:lnTo>
                  <a:pt x="12114809" y="701548"/>
                </a:lnTo>
                <a:lnTo>
                  <a:pt x="12114809" y="691083"/>
                </a:lnTo>
                <a:lnTo>
                  <a:pt x="11298085" y="691083"/>
                </a:lnTo>
                <a:lnTo>
                  <a:pt x="11298085" y="0"/>
                </a:lnTo>
                <a:lnTo>
                  <a:pt x="11287608" y="0"/>
                </a:lnTo>
                <a:lnTo>
                  <a:pt x="11287608" y="691083"/>
                </a:lnTo>
                <a:lnTo>
                  <a:pt x="11287608" y="701548"/>
                </a:lnTo>
                <a:lnTo>
                  <a:pt x="11287608" y="1518272"/>
                </a:lnTo>
                <a:lnTo>
                  <a:pt x="10470883" y="1518272"/>
                </a:lnTo>
                <a:lnTo>
                  <a:pt x="10470883" y="701548"/>
                </a:lnTo>
                <a:lnTo>
                  <a:pt x="11287608" y="701548"/>
                </a:lnTo>
                <a:lnTo>
                  <a:pt x="11287608" y="691083"/>
                </a:lnTo>
                <a:lnTo>
                  <a:pt x="10470883" y="691083"/>
                </a:lnTo>
                <a:lnTo>
                  <a:pt x="10470883" y="0"/>
                </a:lnTo>
                <a:lnTo>
                  <a:pt x="10460406" y="0"/>
                </a:lnTo>
                <a:lnTo>
                  <a:pt x="10460406" y="691083"/>
                </a:lnTo>
                <a:lnTo>
                  <a:pt x="10460406" y="701548"/>
                </a:lnTo>
                <a:lnTo>
                  <a:pt x="10460406" y="1518272"/>
                </a:lnTo>
                <a:lnTo>
                  <a:pt x="9643681" y="1518272"/>
                </a:lnTo>
                <a:lnTo>
                  <a:pt x="9643681" y="701548"/>
                </a:lnTo>
                <a:lnTo>
                  <a:pt x="10460406" y="701548"/>
                </a:lnTo>
                <a:lnTo>
                  <a:pt x="10460406" y="691083"/>
                </a:lnTo>
                <a:lnTo>
                  <a:pt x="9643681" y="691083"/>
                </a:lnTo>
                <a:lnTo>
                  <a:pt x="9643681" y="0"/>
                </a:lnTo>
                <a:lnTo>
                  <a:pt x="9633204" y="0"/>
                </a:lnTo>
                <a:lnTo>
                  <a:pt x="9633204" y="691083"/>
                </a:lnTo>
                <a:lnTo>
                  <a:pt x="9633204" y="701548"/>
                </a:lnTo>
                <a:lnTo>
                  <a:pt x="9633204" y="1518272"/>
                </a:lnTo>
                <a:lnTo>
                  <a:pt x="8816480" y="1518272"/>
                </a:lnTo>
                <a:lnTo>
                  <a:pt x="8816480" y="701548"/>
                </a:lnTo>
                <a:lnTo>
                  <a:pt x="9633204" y="701548"/>
                </a:lnTo>
                <a:lnTo>
                  <a:pt x="9633204" y="691083"/>
                </a:lnTo>
                <a:lnTo>
                  <a:pt x="8816480" y="691083"/>
                </a:lnTo>
                <a:lnTo>
                  <a:pt x="8816480" y="0"/>
                </a:lnTo>
                <a:lnTo>
                  <a:pt x="8806015" y="0"/>
                </a:lnTo>
                <a:lnTo>
                  <a:pt x="8806015" y="691083"/>
                </a:lnTo>
                <a:lnTo>
                  <a:pt x="8806015" y="701548"/>
                </a:lnTo>
                <a:lnTo>
                  <a:pt x="8806015" y="1518272"/>
                </a:lnTo>
                <a:lnTo>
                  <a:pt x="7989278" y="1518272"/>
                </a:lnTo>
                <a:lnTo>
                  <a:pt x="7989278" y="701548"/>
                </a:lnTo>
                <a:lnTo>
                  <a:pt x="8806015" y="701548"/>
                </a:lnTo>
                <a:lnTo>
                  <a:pt x="8806015" y="691083"/>
                </a:lnTo>
                <a:lnTo>
                  <a:pt x="7989278" y="691083"/>
                </a:lnTo>
                <a:lnTo>
                  <a:pt x="7989278" y="0"/>
                </a:lnTo>
                <a:lnTo>
                  <a:pt x="7978813" y="0"/>
                </a:lnTo>
                <a:lnTo>
                  <a:pt x="7978813" y="691083"/>
                </a:lnTo>
                <a:lnTo>
                  <a:pt x="7978813" y="701548"/>
                </a:lnTo>
                <a:lnTo>
                  <a:pt x="7978813" y="1518272"/>
                </a:lnTo>
                <a:lnTo>
                  <a:pt x="7162076" y="1518272"/>
                </a:lnTo>
                <a:lnTo>
                  <a:pt x="7162076" y="701548"/>
                </a:lnTo>
                <a:lnTo>
                  <a:pt x="7978813" y="701548"/>
                </a:lnTo>
                <a:lnTo>
                  <a:pt x="7978813" y="691083"/>
                </a:lnTo>
                <a:lnTo>
                  <a:pt x="7162076" y="691083"/>
                </a:lnTo>
                <a:lnTo>
                  <a:pt x="7162076" y="0"/>
                </a:lnTo>
                <a:lnTo>
                  <a:pt x="7151611" y="0"/>
                </a:lnTo>
                <a:lnTo>
                  <a:pt x="7151611" y="691083"/>
                </a:lnTo>
                <a:lnTo>
                  <a:pt x="7151611" y="701548"/>
                </a:lnTo>
                <a:lnTo>
                  <a:pt x="7151611" y="1518272"/>
                </a:lnTo>
                <a:lnTo>
                  <a:pt x="6334874" y="1518272"/>
                </a:lnTo>
                <a:lnTo>
                  <a:pt x="6334874" y="701548"/>
                </a:lnTo>
                <a:lnTo>
                  <a:pt x="7151611" y="701548"/>
                </a:lnTo>
                <a:lnTo>
                  <a:pt x="7151611" y="691083"/>
                </a:lnTo>
                <a:lnTo>
                  <a:pt x="6334874" y="691083"/>
                </a:lnTo>
                <a:lnTo>
                  <a:pt x="6334874" y="0"/>
                </a:lnTo>
                <a:lnTo>
                  <a:pt x="6324409" y="0"/>
                </a:lnTo>
                <a:lnTo>
                  <a:pt x="6324409" y="691083"/>
                </a:lnTo>
                <a:lnTo>
                  <a:pt x="6324409" y="701548"/>
                </a:lnTo>
                <a:lnTo>
                  <a:pt x="6324409" y="1518272"/>
                </a:lnTo>
                <a:lnTo>
                  <a:pt x="5507685" y="1518272"/>
                </a:lnTo>
                <a:lnTo>
                  <a:pt x="5507685" y="701548"/>
                </a:lnTo>
                <a:lnTo>
                  <a:pt x="6324409" y="701548"/>
                </a:lnTo>
                <a:lnTo>
                  <a:pt x="6324409" y="691083"/>
                </a:lnTo>
                <a:lnTo>
                  <a:pt x="5507685" y="691083"/>
                </a:lnTo>
                <a:lnTo>
                  <a:pt x="5507685" y="0"/>
                </a:lnTo>
                <a:lnTo>
                  <a:pt x="5497207" y="0"/>
                </a:lnTo>
                <a:lnTo>
                  <a:pt x="5497207" y="691083"/>
                </a:lnTo>
                <a:lnTo>
                  <a:pt x="5497207" y="701548"/>
                </a:lnTo>
                <a:lnTo>
                  <a:pt x="5497207" y="1518272"/>
                </a:lnTo>
                <a:lnTo>
                  <a:pt x="4680483" y="1518272"/>
                </a:lnTo>
                <a:lnTo>
                  <a:pt x="4680483" y="701548"/>
                </a:lnTo>
                <a:lnTo>
                  <a:pt x="5497207" y="701548"/>
                </a:lnTo>
                <a:lnTo>
                  <a:pt x="5497207" y="691083"/>
                </a:lnTo>
                <a:lnTo>
                  <a:pt x="4680483" y="691083"/>
                </a:lnTo>
                <a:lnTo>
                  <a:pt x="4680483" y="0"/>
                </a:lnTo>
                <a:lnTo>
                  <a:pt x="4670006" y="0"/>
                </a:lnTo>
                <a:lnTo>
                  <a:pt x="4670006" y="691083"/>
                </a:lnTo>
                <a:lnTo>
                  <a:pt x="4670006" y="701548"/>
                </a:lnTo>
                <a:lnTo>
                  <a:pt x="4670006" y="1518272"/>
                </a:lnTo>
                <a:lnTo>
                  <a:pt x="3853281" y="1518272"/>
                </a:lnTo>
                <a:lnTo>
                  <a:pt x="3853281" y="701548"/>
                </a:lnTo>
                <a:lnTo>
                  <a:pt x="4670006" y="701548"/>
                </a:lnTo>
                <a:lnTo>
                  <a:pt x="4670006" y="691083"/>
                </a:lnTo>
                <a:lnTo>
                  <a:pt x="3853281" y="691083"/>
                </a:lnTo>
                <a:lnTo>
                  <a:pt x="3853281" y="0"/>
                </a:lnTo>
                <a:lnTo>
                  <a:pt x="3842804" y="0"/>
                </a:lnTo>
                <a:lnTo>
                  <a:pt x="3842804" y="691083"/>
                </a:lnTo>
                <a:lnTo>
                  <a:pt x="3842804" y="701548"/>
                </a:lnTo>
                <a:lnTo>
                  <a:pt x="3842804" y="1518272"/>
                </a:lnTo>
                <a:lnTo>
                  <a:pt x="3026079" y="1518272"/>
                </a:lnTo>
                <a:lnTo>
                  <a:pt x="3026079" y="701548"/>
                </a:lnTo>
                <a:lnTo>
                  <a:pt x="3842804" y="701548"/>
                </a:lnTo>
                <a:lnTo>
                  <a:pt x="3842804" y="691083"/>
                </a:lnTo>
                <a:lnTo>
                  <a:pt x="3026079" y="691083"/>
                </a:lnTo>
                <a:lnTo>
                  <a:pt x="3026079" y="0"/>
                </a:lnTo>
                <a:lnTo>
                  <a:pt x="3015615" y="0"/>
                </a:lnTo>
                <a:lnTo>
                  <a:pt x="3015615" y="691083"/>
                </a:lnTo>
                <a:lnTo>
                  <a:pt x="3015615" y="701548"/>
                </a:lnTo>
                <a:lnTo>
                  <a:pt x="3015615" y="1518272"/>
                </a:lnTo>
                <a:lnTo>
                  <a:pt x="2198878" y="1518272"/>
                </a:lnTo>
                <a:lnTo>
                  <a:pt x="2198878" y="701548"/>
                </a:lnTo>
                <a:lnTo>
                  <a:pt x="3015615" y="701548"/>
                </a:lnTo>
                <a:lnTo>
                  <a:pt x="3015615" y="691083"/>
                </a:lnTo>
                <a:lnTo>
                  <a:pt x="2198878" y="691083"/>
                </a:lnTo>
                <a:lnTo>
                  <a:pt x="2198878" y="0"/>
                </a:lnTo>
                <a:lnTo>
                  <a:pt x="2188413" y="0"/>
                </a:lnTo>
                <a:lnTo>
                  <a:pt x="2188413" y="691083"/>
                </a:lnTo>
                <a:lnTo>
                  <a:pt x="2188413" y="701548"/>
                </a:lnTo>
                <a:lnTo>
                  <a:pt x="2188413" y="1518272"/>
                </a:lnTo>
                <a:lnTo>
                  <a:pt x="1371676" y="1518272"/>
                </a:lnTo>
                <a:lnTo>
                  <a:pt x="1371676" y="701548"/>
                </a:lnTo>
                <a:lnTo>
                  <a:pt x="2188413" y="701548"/>
                </a:lnTo>
                <a:lnTo>
                  <a:pt x="2188413" y="691083"/>
                </a:lnTo>
                <a:lnTo>
                  <a:pt x="1371676" y="691083"/>
                </a:lnTo>
                <a:lnTo>
                  <a:pt x="1371676" y="0"/>
                </a:lnTo>
                <a:lnTo>
                  <a:pt x="1361211" y="0"/>
                </a:lnTo>
                <a:lnTo>
                  <a:pt x="1361211" y="691083"/>
                </a:lnTo>
                <a:lnTo>
                  <a:pt x="1361211" y="701548"/>
                </a:lnTo>
                <a:lnTo>
                  <a:pt x="1361211" y="1518272"/>
                </a:lnTo>
                <a:lnTo>
                  <a:pt x="544474" y="1518272"/>
                </a:lnTo>
                <a:lnTo>
                  <a:pt x="544474" y="701548"/>
                </a:lnTo>
                <a:lnTo>
                  <a:pt x="1361211" y="701548"/>
                </a:lnTo>
                <a:lnTo>
                  <a:pt x="1361211" y="691083"/>
                </a:lnTo>
                <a:lnTo>
                  <a:pt x="544474" y="691083"/>
                </a:lnTo>
                <a:lnTo>
                  <a:pt x="544474" y="0"/>
                </a:lnTo>
                <a:lnTo>
                  <a:pt x="534009" y="0"/>
                </a:lnTo>
                <a:lnTo>
                  <a:pt x="534009" y="691083"/>
                </a:lnTo>
                <a:lnTo>
                  <a:pt x="0" y="691083"/>
                </a:lnTo>
                <a:lnTo>
                  <a:pt x="0" y="701548"/>
                </a:lnTo>
                <a:lnTo>
                  <a:pt x="534009" y="701548"/>
                </a:lnTo>
                <a:lnTo>
                  <a:pt x="534009" y="1518272"/>
                </a:lnTo>
                <a:lnTo>
                  <a:pt x="0" y="1518272"/>
                </a:lnTo>
                <a:lnTo>
                  <a:pt x="0" y="1528749"/>
                </a:lnTo>
                <a:lnTo>
                  <a:pt x="534009" y="1528749"/>
                </a:lnTo>
                <a:lnTo>
                  <a:pt x="534009" y="11308550"/>
                </a:lnTo>
                <a:lnTo>
                  <a:pt x="544474" y="11308550"/>
                </a:lnTo>
                <a:lnTo>
                  <a:pt x="544474" y="1528749"/>
                </a:lnTo>
                <a:lnTo>
                  <a:pt x="1361211" y="1528749"/>
                </a:lnTo>
                <a:lnTo>
                  <a:pt x="1361211" y="11308550"/>
                </a:lnTo>
                <a:lnTo>
                  <a:pt x="1371676" y="11308550"/>
                </a:lnTo>
                <a:lnTo>
                  <a:pt x="1371676" y="1528749"/>
                </a:lnTo>
                <a:lnTo>
                  <a:pt x="2188413" y="1528749"/>
                </a:lnTo>
                <a:lnTo>
                  <a:pt x="2188413" y="11308550"/>
                </a:lnTo>
                <a:lnTo>
                  <a:pt x="2198878" y="11308550"/>
                </a:lnTo>
                <a:lnTo>
                  <a:pt x="2198878" y="1528749"/>
                </a:lnTo>
                <a:lnTo>
                  <a:pt x="3015615" y="1528749"/>
                </a:lnTo>
                <a:lnTo>
                  <a:pt x="3015615" y="11308550"/>
                </a:lnTo>
                <a:lnTo>
                  <a:pt x="3026079" y="11308550"/>
                </a:lnTo>
                <a:lnTo>
                  <a:pt x="3026079" y="1528749"/>
                </a:lnTo>
                <a:lnTo>
                  <a:pt x="3842804" y="1528749"/>
                </a:lnTo>
                <a:lnTo>
                  <a:pt x="3842804" y="11308550"/>
                </a:lnTo>
                <a:lnTo>
                  <a:pt x="3853281" y="11308550"/>
                </a:lnTo>
                <a:lnTo>
                  <a:pt x="3853281" y="1528749"/>
                </a:lnTo>
                <a:lnTo>
                  <a:pt x="4670006" y="1528749"/>
                </a:lnTo>
                <a:lnTo>
                  <a:pt x="4670006" y="11308550"/>
                </a:lnTo>
                <a:lnTo>
                  <a:pt x="4680483" y="11308550"/>
                </a:lnTo>
                <a:lnTo>
                  <a:pt x="4680483" y="1528749"/>
                </a:lnTo>
                <a:lnTo>
                  <a:pt x="5497207" y="1528749"/>
                </a:lnTo>
                <a:lnTo>
                  <a:pt x="5497207" y="11308550"/>
                </a:lnTo>
                <a:lnTo>
                  <a:pt x="5507685" y="11308550"/>
                </a:lnTo>
                <a:lnTo>
                  <a:pt x="5507685" y="1528749"/>
                </a:lnTo>
                <a:lnTo>
                  <a:pt x="6324409" y="1528749"/>
                </a:lnTo>
                <a:lnTo>
                  <a:pt x="6324409" y="11308550"/>
                </a:lnTo>
                <a:lnTo>
                  <a:pt x="6334874" y="11308550"/>
                </a:lnTo>
                <a:lnTo>
                  <a:pt x="6334874" y="1528749"/>
                </a:lnTo>
                <a:lnTo>
                  <a:pt x="7151611" y="1528749"/>
                </a:lnTo>
                <a:lnTo>
                  <a:pt x="7151611" y="11308550"/>
                </a:lnTo>
                <a:lnTo>
                  <a:pt x="7162076" y="11308550"/>
                </a:lnTo>
                <a:lnTo>
                  <a:pt x="7162076" y="1528749"/>
                </a:lnTo>
                <a:lnTo>
                  <a:pt x="7978813" y="1528749"/>
                </a:lnTo>
                <a:lnTo>
                  <a:pt x="7978813" y="11308550"/>
                </a:lnTo>
                <a:lnTo>
                  <a:pt x="7989278" y="11308550"/>
                </a:lnTo>
                <a:lnTo>
                  <a:pt x="7989278" y="1528749"/>
                </a:lnTo>
                <a:lnTo>
                  <a:pt x="8806015" y="1528749"/>
                </a:lnTo>
                <a:lnTo>
                  <a:pt x="8806015" y="11308550"/>
                </a:lnTo>
                <a:lnTo>
                  <a:pt x="8816480" y="11308550"/>
                </a:lnTo>
                <a:lnTo>
                  <a:pt x="8816480" y="1528749"/>
                </a:lnTo>
                <a:lnTo>
                  <a:pt x="9633204" y="1528749"/>
                </a:lnTo>
                <a:lnTo>
                  <a:pt x="9633204" y="11308550"/>
                </a:lnTo>
                <a:lnTo>
                  <a:pt x="9643681" y="11308550"/>
                </a:lnTo>
                <a:lnTo>
                  <a:pt x="9643681" y="1528749"/>
                </a:lnTo>
                <a:lnTo>
                  <a:pt x="10460406" y="1528749"/>
                </a:lnTo>
                <a:lnTo>
                  <a:pt x="10460406" y="11308550"/>
                </a:lnTo>
                <a:lnTo>
                  <a:pt x="10470883" y="11308550"/>
                </a:lnTo>
                <a:lnTo>
                  <a:pt x="10470883" y="1528749"/>
                </a:lnTo>
                <a:lnTo>
                  <a:pt x="11287608" y="1528749"/>
                </a:lnTo>
                <a:lnTo>
                  <a:pt x="11287608" y="11308550"/>
                </a:lnTo>
                <a:lnTo>
                  <a:pt x="11298085" y="11308550"/>
                </a:lnTo>
                <a:lnTo>
                  <a:pt x="11298085" y="1528749"/>
                </a:lnTo>
                <a:lnTo>
                  <a:pt x="12114809" y="1528749"/>
                </a:lnTo>
                <a:lnTo>
                  <a:pt x="12114809" y="11308550"/>
                </a:lnTo>
                <a:lnTo>
                  <a:pt x="12125274" y="11308550"/>
                </a:lnTo>
                <a:lnTo>
                  <a:pt x="12125274" y="1528749"/>
                </a:lnTo>
                <a:lnTo>
                  <a:pt x="12942011" y="1528749"/>
                </a:lnTo>
                <a:lnTo>
                  <a:pt x="12942011" y="11308550"/>
                </a:lnTo>
                <a:lnTo>
                  <a:pt x="12952476" y="11308550"/>
                </a:lnTo>
                <a:lnTo>
                  <a:pt x="12952476" y="1528749"/>
                </a:lnTo>
                <a:lnTo>
                  <a:pt x="13769213" y="1528749"/>
                </a:lnTo>
                <a:lnTo>
                  <a:pt x="13769213" y="11308550"/>
                </a:lnTo>
                <a:lnTo>
                  <a:pt x="13779678" y="11308550"/>
                </a:lnTo>
                <a:lnTo>
                  <a:pt x="13779678" y="1528749"/>
                </a:lnTo>
                <a:lnTo>
                  <a:pt x="14596402" y="1528749"/>
                </a:lnTo>
                <a:lnTo>
                  <a:pt x="14596402" y="11308550"/>
                </a:lnTo>
                <a:lnTo>
                  <a:pt x="14606880" y="11308550"/>
                </a:lnTo>
                <a:lnTo>
                  <a:pt x="14606880" y="1528749"/>
                </a:lnTo>
                <a:lnTo>
                  <a:pt x="15423604" y="1528749"/>
                </a:lnTo>
                <a:lnTo>
                  <a:pt x="15423604" y="11308550"/>
                </a:lnTo>
                <a:lnTo>
                  <a:pt x="15434082" y="11308550"/>
                </a:lnTo>
                <a:lnTo>
                  <a:pt x="15434082" y="1528749"/>
                </a:lnTo>
                <a:lnTo>
                  <a:pt x="16250806" y="1528749"/>
                </a:lnTo>
                <a:lnTo>
                  <a:pt x="16250806" y="11308550"/>
                </a:lnTo>
                <a:lnTo>
                  <a:pt x="16261283" y="11308550"/>
                </a:lnTo>
                <a:lnTo>
                  <a:pt x="16261283" y="1528749"/>
                </a:lnTo>
                <a:lnTo>
                  <a:pt x="17078008" y="1528749"/>
                </a:lnTo>
                <a:lnTo>
                  <a:pt x="17078008" y="11308550"/>
                </a:lnTo>
                <a:lnTo>
                  <a:pt x="17088485" y="11308550"/>
                </a:lnTo>
                <a:lnTo>
                  <a:pt x="17088485" y="1528749"/>
                </a:lnTo>
                <a:lnTo>
                  <a:pt x="17905210" y="1528749"/>
                </a:lnTo>
                <a:lnTo>
                  <a:pt x="17905210" y="11308550"/>
                </a:lnTo>
                <a:lnTo>
                  <a:pt x="17915674" y="11308550"/>
                </a:lnTo>
                <a:lnTo>
                  <a:pt x="17915674" y="1528749"/>
                </a:lnTo>
                <a:lnTo>
                  <a:pt x="18732411" y="1528749"/>
                </a:lnTo>
                <a:lnTo>
                  <a:pt x="18732411" y="11308550"/>
                </a:lnTo>
                <a:lnTo>
                  <a:pt x="18742876" y="11308550"/>
                </a:lnTo>
                <a:lnTo>
                  <a:pt x="18742876" y="1528749"/>
                </a:lnTo>
                <a:lnTo>
                  <a:pt x="19559613" y="1528749"/>
                </a:lnTo>
                <a:lnTo>
                  <a:pt x="19559613" y="11308550"/>
                </a:lnTo>
                <a:lnTo>
                  <a:pt x="19570078" y="11308550"/>
                </a:lnTo>
                <a:lnTo>
                  <a:pt x="19570078" y="1528749"/>
                </a:lnTo>
                <a:lnTo>
                  <a:pt x="20104100" y="1528749"/>
                </a:lnTo>
                <a:lnTo>
                  <a:pt x="20104100" y="1518272"/>
                </a:lnTo>
                <a:lnTo>
                  <a:pt x="19570078" y="1518272"/>
                </a:lnTo>
                <a:lnTo>
                  <a:pt x="19570078" y="701548"/>
                </a:lnTo>
                <a:lnTo>
                  <a:pt x="20104100" y="701548"/>
                </a:lnTo>
                <a:lnTo>
                  <a:pt x="20104100" y="691083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2345478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4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3172678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4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3999878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4827078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5654278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0" y="6481478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0" y="73086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0" y="81358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89630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97902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0" y="106174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med">
    <p:pull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0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02.png"/><Relationship Id="rId4" Type="http://schemas.openxmlformats.org/officeDocument/2006/relationships/image" Target="../media/image20.jpeg"/><Relationship Id="rId9" Type="http://schemas.openxmlformats.org/officeDocument/2006/relationships/image" Target="../media/image10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3" Type="http://schemas.openxmlformats.org/officeDocument/2006/relationships/image" Target="../media/image10.png"/><Relationship Id="rId21" Type="http://schemas.openxmlformats.org/officeDocument/2006/relationships/image" Target="../media/image121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5" Type="http://schemas.openxmlformats.org/officeDocument/2006/relationships/image" Target="../media/image125.png"/><Relationship Id="rId2" Type="http://schemas.openxmlformats.org/officeDocument/2006/relationships/image" Target="../media/image105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24" Type="http://schemas.openxmlformats.org/officeDocument/2006/relationships/image" Target="../media/image124.png"/><Relationship Id="rId5" Type="http://schemas.openxmlformats.org/officeDocument/2006/relationships/image" Target="../media/image2.png"/><Relationship Id="rId15" Type="http://schemas.openxmlformats.org/officeDocument/2006/relationships/image" Target="../media/image115.png"/><Relationship Id="rId23" Type="http://schemas.openxmlformats.org/officeDocument/2006/relationships/image" Target="../media/image123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4" Type="http://schemas.openxmlformats.org/officeDocument/2006/relationships/image" Target="../media/image20.jpe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Relationship Id="rId22" Type="http://schemas.openxmlformats.org/officeDocument/2006/relationships/image" Target="../media/image1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49.png"/><Relationship Id="rId3" Type="http://schemas.openxmlformats.org/officeDocument/2006/relationships/image" Target="../media/image126.png"/><Relationship Id="rId21" Type="http://schemas.openxmlformats.org/officeDocument/2006/relationships/image" Target="../media/image144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5" Type="http://schemas.openxmlformats.org/officeDocument/2006/relationships/image" Target="../media/image148.png"/><Relationship Id="rId2" Type="http://schemas.openxmlformats.org/officeDocument/2006/relationships/image" Target="../media/image10.pn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29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24" Type="http://schemas.openxmlformats.org/officeDocument/2006/relationships/image" Target="../media/image147.png"/><Relationship Id="rId5" Type="http://schemas.openxmlformats.org/officeDocument/2006/relationships/image" Target="../media/image128.pn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28" Type="http://schemas.openxmlformats.org/officeDocument/2006/relationships/image" Target="../media/image151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Relationship Id="rId27" Type="http://schemas.openxmlformats.org/officeDocument/2006/relationships/image" Target="../media/image150.png"/><Relationship Id="rId30" Type="http://schemas.openxmlformats.org/officeDocument/2006/relationships/image" Target="../media/image1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0.png"/><Relationship Id="rId7" Type="http://schemas.openxmlformats.org/officeDocument/2006/relationships/image" Target="../media/image15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5.png"/><Relationship Id="rId5" Type="http://schemas.openxmlformats.org/officeDocument/2006/relationships/image" Target="../media/image2.png"/><Relationship Id="rId4" Type="http://schemas.openxmlformats.org/officeDocument/2006/relationships/image" Target="../media/image20.jpeg"/><Relationship Id="rId9" Type="http://schemas.openxmlformats.org/officeDocument/2006/relationships/image" Target="../media/image1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0.png"/><Relationship Id="rId7" Type="http://schemas.openxmlformats.org/officeDocument/2006/relationships/image" Target="../media/image161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0.png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0.png"/><Relationship Id="rId7" Type="http://schemas.openxmlformats.org/officeDocument/2006/relationships/image" Target="../media/image165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4.png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0.png"/><Relationship Id="rId7" Type="http://schemas.openxmlformats.org/officeDocument/2006/relationships/image" Target="../media/image169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8.png"/><Relationship Id="rId5" Type="http://schemas.openxmlformats.org/officeDocument/2006/relationships/image" Target="../media/image2.png"/><Relationship Id="rId4" Type="http://schemas.openxmlformats.org/officeDocument/2006/relationships/image" Target="../media/image20.jpeg"/><Relationship Id="rId9" Type="http://schemas.openxmlformats.org/officeDocument/2006/relationships/image" Target="../media/image1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0.png"/><Relationship Id="rId7" Type="http://schemas.openxmlformats.org/officeDocument/2006/relationships/image" Target="../media/image174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3.png"/><Relationship Id="rId5" Type="http://schemas.openxmlformats.org/officeDocument/2006/relationships/image" Target="../media/image2.png"/><Relationship Id="rId4" Type="http://schemas.openxmlformats.org/officeDocument/2006/relationships/image" Target="../media/image20.jpeg"/><Relationship Id="rId9" Type="http://schemas.openxmlformats.org/officeDocument/2006/relationships/image" Target="../media/image1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9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8.png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1.png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0.png"/><Relationship Id="rId7" Type="http://schemas.openxmlformats.org/officeDocument/2006/relationships/image" Target="../media/image184.jpe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3.jpeg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10.png"/><Relationship Id="rId7" Type="http://schemas.openxmlformats.org/officeDocument/2006/relationships/image" Target="../media/image188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7.jpeg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3" Type="http://schemas.openxmlformats.org/officeDocument/2006/relationships/image" Target="../media/image10.png"/><Relationship Id="rId7" Type="http://schemas.openxmlformats.org/officeDocument/2006/relationships/image" Target="../media/image192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1.png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2.png"/><Relationship Id="rId18" Type="http://schemas.openxmlformats.org/officeDocument/2006/relationships/image" Target="../media/image207.png"/><Relationship Id="rId26" Type="http://schemas.openxmlformats.org/officeDocument/2006/relationships/image" Target="../media/image215.png"/><Relationship Id="rId3" Type="http://schemas.openxmlformats.org/officeDocument/2006/relationships/image" Target="../media/image10.png"/><Relationship Id="rId21" Type="http://schemas.openxmlformats.org/officeDocument/2006/relationships/image" Target="../media/image210.png"/><Relationship Id="rId7" Type="http://schemas.openxmlformats.org/officeDocument/2006/relationships/image" Target="../media/image196.png"/><Relationship Id="rId12" Type="http://schemas.openxmlformats.org/officeDocument/2006/relationships/image" Target="../media/image201.png"/><Relationship Id="rId17" Type="http://schemas.openxmlformats.org/officeDocument/2006/relationships/image" Target="../media/image206.png"/><Relationship Id="rId25" Type="http://schemas.openxmlformats.org/officeDocument/2006/relationships/image" Target="../media/image214.png"/><Relationship Id="rId2" Type="http://schemas.openxmlformats.org/officeDocument/2006/relationships/image" Target="../media/image194.png"/><Relationship Id="rId16" Type="http://schemas.openxmlformats.org/officeDocument/2006/relationships/image" Target="../media/image205.png"/><Relationship Id="rId20" Type="http://schemas.openxmlformats.org/officeDocument/2006/relationships/image" Target="../media/image209.png"/><Relationship Id="rId29" Type="http://schemas.openxmlformats.org/officeDocument/2006/relationships/image" Target="../media/image2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24" Type="http://schemas.openxmlformats.org/officeDocument/2006/relationships/image" Target="../media/image213.png"/><Relationship Id="rId5" Type="http://schemas.openxmlformats.org/officeDocument/2006/relationships/image" Target="../media/image2.png"/><Relationship Id="rId15" Type="http://schemas.openxmlformats.org/officeDocument/2006/relationships/image" Target="../media/image204.png"/><Relationship Id="rId23" Type="http://schemas.openxmlformats.org/officeDocument/2006/relationships/image" Target="../media/image212.png"/><Relationship Id="rId28" Type="http://schemas.openxmlformats.org/officeDocument/2006/relationships/image" Target="../media/image217.png"/><Relationship Id="rId10" Type="http://schemas.openxmlformats.org/officeDocument/2006/relationships/image" Target="../media/image199.png"/><Relationship Id="rId19" Type="http://schemas.openxmlformats.org/officeDocument/2006/relationships/image" Target="../media/image208.png"/><Relationship Id="rId4" Type="http://schemas.openxmlformats.org/officeDocument/2006/relationships/image" Target="../media/image20.jpeg"/><Relationship Id="rId9" Type="http://schemas.openxmlformats.org/officeDocument/2006/relationships/image" Target="../media/image198.png"/><Relationship Id="rId14" Type="http://schemas.openxmlformats.org/officeDocument/2006/relationships/image" Target="../media/image203.png"/><Relationship Id="rId22" Type="http://schemas.openxmlformats.org/officeDocument/2006/relationships/image" Target="../media/image211.png"/><Relationship Id="rId27" Type="http://schemas.openxmlformats.org/officeDocument/2006/relationships/image" Target="../media/image2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openxmlformats.org/officeDocument/2006/relationships/image" Target="../media/image228.png"/><Relationship Id="rId18" Type="http://schemas.openxmlformats.org/officeDocument/2006/relationships/image" Target="../media/image218.png"/><Relationship Id="rId3" Type="http://schemas.openxmlformats.org/officeDocument/2006/relationships/image" Target="../media/image219.png"/><Relationship Id="rId7" Type="http://schemas.openxmlformats.org/officeDocument/2006/relationships/image" Target="../media/image222.png"/><Relationship Id="rId12" Type="http://schemas.openxmlformats.org/officeDocument/2006/relationships/image" Target="../media/image227.png"/><Relationship Id="rId17" Type="http://schemas.openxmlformats.org/officeDocument/2006/relationships/image" Target="../media/image232.png"/><Relationship Id="rId2" Type="http://schemas.openxmlformats.org/officeDocument/2006/relationships/image" Target="../media/image10.png"/><Relationship Id="rId16" Type="http://schemas.openxmlformats.org/officeDocument/2006/relationships/image" Target="../media/image2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1.png"/><Relationship Id="rId11" Type="http://schemas.openxmlformats.org/officeDocument/2006/relationships/image" Target="../media/image226.png"/><Relationship Id="rId5" Type="http://schemas.openxmlformats.org/officeDocument/2006/relationships/image" Target="../media/image207.png"/><Relationship Id="rId15" Type="http://schemas.openxmlformats.org/officeDocument/2006/relationships/image" Target="../media/image230.png"/><Relationship Id="rId10" Type="http://schemas.openxmlformats.org/officeDocument/2006/relationships/image" Target="../media/image225.png"/><Relationship Id="rId4" Type="http://schemas.openxmlformats.org/officeDocument/2006/relationships/image" Target="../media/image220.png"/><Relationship Id="rId9" Type="http://schemas.openxmlformats.org/officeDocument/2006/relationships/image" Target="../media/image224.png"/><Relationship Id="rId14" Type="http://schemas.openxmlformats.org/officeDocument/2006/relationships/image" Target="../media/image2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10.png"/><Relationship Id="rId7" Type="http://schemas.openxmlformats.org/officeDocument/2006/relationships/image" Target="../media/image235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4.png"/><Relationship Id="rId11" Type="http://schemas.openxmlformats.org/officeDocument/2006/relationships/image" Target="../media/image239.png"/><Relationship Id="rId5" Type="http://schemas.openxmlformats.org/officeDocument/2006/relationships/image" Target="../media/image2.png"/><Relationship Id="rId10" Type="http://schemas.openxmlformats.org/officeDocument/2006/relationships/image" Target="../media/image238.png"/><Relationship Id="rId4" Type="http://schemas.openxmlformats.org/officeDocument/2006/relationships/image" Target="../media/image20.jpeg"/><Relationship Id="rId9" Type="http://schemas.openxmlformats.org/officeDocument/2006/relationships/image" Target="../media/image2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10.png"/><Relationship Id="rId7" Type="http://schemas.openxmlformats.org/officeDocument/2006/relationships/image" Target="../media/image242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1.png"/><Relationship Id="rId5" Type="http://schemas.openxmlformats.org/officeDocument/2006/relationships/image" Target="../media/image2.png"/><Relationship Id="rId4" Type="http://schemas.openxmlformats.org/officeDocument/2006/relationships/image" Target="../media/image20.jpeg"/><Relationship Id="rId9" Type="http://schemas.openxmlformats.org/officeDocument/2006/relationships/image" Target="../media/image2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47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6.png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10.png"/><Relationship Id="rId7" Type="http://schemas.openxmlformats.org/officeDocument/2006/relationships/image" Target="../media/image249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8.png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image" Target="../media/image20.jpeg"/><Relationship Id="rId7" Type="http://schemas.openxmlformats.org/officeDocument/2006/relationships/image" Target="../media/image2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2.png"/><Relationship Id="rId5" Type="http://schemas.openxmlformats.org/officeDocument/2006/relationships/image" Target="../media/image251.png"/><Relationship Id="rId10" Type="http://schemas.openxmlformats.org/officeDocument/2006/relationships/image" Target="../media/image261.svg"/><Relationship Id="rId4" Type="http://schemas.openxmlformats.org/officeDocument/2006/relationships/image" Target="../media/image2.png"/><Relationship Id="rId9" Type="http://schemas.openxmlformats.org/officeDocument/2006/relationships/image" Target="../media/image2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7.png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image" Target="../media/image258.png"/><Relationship Id="rId7" Type="http://schemas.openxmlformats.org/officeDocument/2006/relationships/image" Target="../media/image26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3" Type="http://schemas.openxmlformats.org/officeDocument/2006/relationships/image" Target="../media/image264.png"/><Relationship Id="rId7" Type="http://schemas.openxmlformats.org/officeDocument/2006/relationships/image" Target="../media/image26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Relationship Id="rId9" Type="http://schemas.openxmlformats.org/officeDocument/2006/relationships/image" Target="../media/image2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3" Type="http://schemas.openxmlformats.org/officeDocument/2006/relationships/image" Target="../media/image271.png"/><Relationship Id="rId7" Type="http://schemas.openxmlformats.org/officeDocument/2006/relationships/image" Target="../media/image27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4.jpeg"/><Relationship Id="rId5" Type="http://schemas.openxmlformats.org/officeDocument/2006/relationships/image" Target="../media/image273.png"/><Relationship Id="rId4" Type="http://schemas.openxmlformats.org/officeDocument/2006/relationships/image" Target="../media/image272.png"/><Relationship Id="rId9" Type="http://schemas.openxmlformats.org/officeDocument/2006/relationships/image" Target="../media/image2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svg"/><Relationship Id="rId7" Type="http://schemas.openxmlformats.org/officeDocument/2006/relationships/image" Target="../media/image289.sv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svg"/><Relationship Id="rId3" Type="http://schemas.openxmlformats.org/officeDocument/2006/relationships/image" Target="../media/image20.jpeg"/><Relationship Id="rId7" Type="http://schemas.openxmlformats.org/officeDocument/2006/relationships/image" Target="../media/image28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3.png"/><Relationship Id="rId5" Type="http://schemas.openxmlformats.org/officeDocument/2006/relationships/image" Target="../media/image282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13" Type="http://schemas.openxmlformats.org/officeDocument/2006/relationships/image" Target="../media/image302.svg"/><Relationship Id="rId3" Type="http://schemas.openxmlformats.org/officeDocument/2006/relationships/image" Target="../media/image20.jpeg"/><Relationship Id="rId7" Type="http://schemas.openxmlformats.org/officeDocument/2006/relationships/image" Target="../media/image287.jpeg"/><Relationship Id="rId12" Type="http://schemas.openxmlformats.org/officeDocument/2006/relationships/image" Target="../media/image29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6.png"/><Relationship Id="rId11" Type="http://schemas.openxmlformats.org/officeDocument/2006/relationships/image" Target="../media/image291.jpeg"/><Relationship Id="rId5" Type="http://schemas.openxmlformats.org/officeDocument/2006/relationships/image" Target="../media/image285.png"/><Relationship Id="rId10" Type="http://schemas.openxmlformats.org/officeDocument/2006/relationships/image" Target="../media/image290.png"/><Relationship Id="rId4" Type="http://schemas.openxmlformats.org/officeDocument/2006/relationships/image" Target="../media/image2.png"/><Relationship Id="rId9" Type="http://schemas.openxmlformats.org/officeDocument/2006/relationships/image" Target="../media/image2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95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4.png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3" Type="http://schemas.openxmlformats.org/officeDocument/2006/relationships/image" Target="../media/image10.png"/><Relationship Id="rId7" Type="http://schemas.openxmlformats.org/officeDocument/2006/relationships/image" Target="../media/image298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7.png"/><Relationship Id="rId5" Type="http://schemas.openxmlformats.org/officeDocument/2006/relationships/image" Target="../media/image2.png"/><Relationship Id="rId4" Type="http://schemas.openxmlformats.org/officeDocument/2006/relationships/image" Target="../media/image20.jpeg"/><Relationship Id="rId9" Type="http://schemas.openxmlformats.org/officeDocument/2006/relationships/image" Target="../media/image3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3" Type="http://schemas.openxmlformats.org/officeDocument/2006/relationships/image" Target="../media/image10.png"/><Relationship Id="rId7" Type="http://schemas.openxmlformats.org/officeDocument/2006/relationships/image" Target="../media/image302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1.png"/><Relationship Id="rId5" Type="http://schemas.openxmlformats.org/officeDocument/2006/relationships/image" Target="../media/image2.png"/><Relationship Id="rId10" Type="http://schemas.openxmlformats.org/officeDocument/2006/relationships/image" Target="../media/image315.svg"/><Relationship Id="rId4" Type="http://schemas.openxmlformats.org/officeDocument/2006/relationships/image" Target="../media/image20.jpeg"/><Relationship Id="rId9" Type="http://schemas.openxmlformats.org/officeDocument/2006/relationships/image" Target="../media/image30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3" Type="http://schemas.openxmlformats.org/officeDocument/2006/relationships/image" Target="../media/image10.png"/><Relationship Id="rId7" Type="http://schemas.openxmlformats.org/officeDocument/2006/relationships/image" Target="../media/image307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6.png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10.png"/><Relationship Id="rId7" Type="http://schemas.openxmlformats.org/officeDocument/2006/relationships/image" Target="../media/image310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9.png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6.svg"/><Relationship Id="rId3" Type="http://schemas.openxmlformats.org/officeDocument/2006/relationships/image" Target="../media/image20.jpeg"/><Relationship Id="rId7" Type="http://schemas.openxmlformats.org/officeDocument/2006/relationships/image" Target="../media/image3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4.svg"/><Relationship Id="rId5" Type="http://schemas.openxmlformats.org/officeDocument/2006/relationships/image" Target="../media/image312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9.png"/><Relationship Id="rId13" Type="http://schemas.openxmlformats.org/officeDocument/2006/relationships/image" Target="../media/image324.jpeg"/><Relationship Id="rId3" Type="http://schemas.openxmlformats.org/officeDocument/2006/relationships/image" Target="../media/image314.jpeg"/><Relationship Id="rId7" Type="http://schemas.openxmlformats.org/officeDocument/2006/relationships/image" Target="../media/image318.jpeg"/><Relationship Id="rId12" Type="http://schemas.openxmlformats.org/officeDocument/2006/relationships/image" Target="../media/image3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7.jpeg"/><Relationship Id="rId11" Type="http://schemas.openxmlformats.org/officeDocument/2006/relationships/image" Target="../media/image322.png"/><Relationship Id="rId5" Type="http://schemas.openxmlformats.org/officeDocument/2006/relationships/image" Target="../media/image316.png"/><Relationship Id="rId10" Type="http://schemas.openxmlformats.org/officeDocument/2006/relationships/image" Target="../media/image321.jpeg"/><Relationship Id="rId4" Type="http://schemas.openxmlformats.org/officeDocument/2006/relationships/image" Target="../media/image315.jpeg"/><Relationship Id="rId9" Type="http://schemas.openxmlformats.org/officeDocument/2006/relationships/image" Target="../media/image320.jpeg"/><Relationship Id="rId14" Type="http://schemas.openxmlformats.org/officeDocument/2006/relationships/image" Target="../media/image32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png"/><Relationship Id="rId13" Type="http://schemas.openxmlformats.org/officeDocument/2006/relationships/image" Target="../media/image347.svg"/><Relationship Id="rId3" Type="http://schemas.openxmlformats.org/officeDocument/2006/relationships/image" Target="../media/image20.jpeg"/><Relationship Id="rId7" Type="http://schemas.openxmlformats.org/officeDocument/2006/relationships/image" Target="../media/image328.png"/><Relationship Id="rId12" Type="http://schemas.openxmlformats.org/officeDocument/2006/relationships/image" Target="../media/image3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7.png"/><Relationship Id="rId11" Type="http://schemas.openxmlformats.org/officeDocument/2006/relationships/image" Target="../media/image332.png"/><Relationship Id="rId5" Type="http://schemas.openxmlformats.org/officeDocument/2006/relationships/image" Target="../media/image326.png"/><Relationship Id="rId10" Type="http://schemas.openxmlformats.org/officeDocument/2006/relationships/image" Target="../media/image331.png"/><Relationship Id="rId4" Type="http://schemas.openxmlformats.org/officeDocument/2006/relationships/image" Target="../media/image2.png"/><Relationship Id="rId9" Type="http://schemas.openxmlformats.org/officeDocument/2006/relationships/image" Target="../media/image3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5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5.png"/><Relationship Id="rId5" Type="http://schemas.openxmlformats.org/officeDocument/2006/relationships/image" Target="../media/image334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2.svg"/><Relationship Id="rId5" Type="http://schemas.openxmlformats.org/officeDocument/2006/relationships/image" Target="../media/image33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10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image" Target="../media/image23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0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10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image" Target="../media/image45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5" Type="http://schemas.openxmlformats.org/officeDocument/2006/relationships/image" Target="../media/image2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20.jpe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10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2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20.jpe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image" Target="../media/image20.jpeg"/><Relationship Id="rId21" Type="http://schemas.openxmlformats.org/officeDocument/2006/relationships/image" Target="../media/image96.sv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image" Target="../media/image10.png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image" Target="../media/image2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9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486" y="691078"/>
            <a:ext cx="1654399" cy="199993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549203" y="691078"/>
            <a:ext cx="2020880" cy="19999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59251" y="700083"/>
            <a:ext cx="8930632" cy="65966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64516" y="1745768"/>
            <a:ext cx="14334438" cy="68605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34149" y="5595012"/>
            <a:ext cx="2500470" cy="492131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973792" y="6523361"/>
            <a:ext cx="4523740" cy="31750"/>
          </a:xfrm>
          <a:custGeom>
            <a:avLst/>
            <a:gdLst/>
            <a:ahLst/>
            <a:cxnLst/>
            <a:rect l="l" t="t" r="r" b="b"/>
            <a:pathLst>
              <a:path w="4523740" h="31750">
                <a:moveTo>
                  <a:pt x="4523422" y="0"/>
                </a:moveTo>
                <a:lnTo>
                  <a:pt x="0" y="0"/>
                </a:lnTo>
                <a:lnTo>
                  <a:pt x="0" y="31412"/>
                </a:lnTo>
                <a:lnTo>
                  <a:pt x="4523422" y="31412"/>
                </a:lnTo>
                <a:lnTo>
                  <a:pt x="4523422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12184" y="6820106"/>
            <a:ext cx="4843436" cy="49902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49626" y="5595012"/>
            <a:ext cx="4589776" cy="388784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6669954" y="6439594"/>
            <a:ext cx="4921885" cy="31750"/>
          </a:xfrm>
          <a:custGeom>
            <a:avLst/>
            <a:gdLst/>
            <a:ahLst/>
            <a:cxnLst/>
            <a:rect l="l" t="t" r="r" b="b"/>
            <a:pathLst>
              <a:path w="4921884" h="31750">
                <a:moveTo>
                  <a:pt x="4921316" y="0"/>
                </a:moveTo>
                <a:lnTo>
                  <a:pt x="0" y="0"/>
                </a:lnTo>
                <a:lnTo>
                  <a:pt x="0" y="31412"/>
                </a:lnTo>
                <a:lnTo>
                  <a:pt x="4921316" y="31412"/>
                </a:lnTo>
                <a:lnTo>
                  <a:pt x="4921316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087529" y="8677223"/>
            <a:ext cx="5516953" cy="152089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698014" y="6820106"/>
            <a:ext cx="6356164" cy="49213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5029622" y="5595012"/>
            <a:ext cx="1716405" cy="389255"/>
          </a:xfrm>
          <a:custGeom>
            <a:avLst/>
            <a:gdLst/>
            <a:ahLst/>
            <a:cxnLst/>
            <a:rect l="l" t="t" r="r" b="b"/>
            <a:pathLst>
              <a:path w="1716405" h="389254">
                <a:moveTo>
                  <a:pt x="41831" y="22145"/>
                </a:moveTo>
                <a:lnTo>
                  <a:pt x="0" y="383862"/>
                </a:lnTo>
                <a:lnTo>
                  <a:pt x="41831" y="383862"/>
                </a:lnTo>
                <a:lnTo>
                  <a:pt x="67422" y="151084"/>
                </a:lnTo>
                <a:lnTo>
                  <a:pt x="113039" y="151084"/>
                </a:lnTo>
                <a:lnTo>
                  <a:pt x="41831" y="22145"/>
                </a:lnTo>
                <a:close/>
              </a:path>
              <a:path w="1716405" h="389254">
                <a:moveTo>
                  <a:pt x="332336" y="151084"/>
                </a:moveTo>
                <a:lnTo>
                  <a:pt x="291834" y="151084"/>
                </a:lnTo>
                <a:lnTo>
                  <a:pt x="317424" y="383862"/>
                </a:lnTo>
                <a:lnTo>
                  <a:pt x="359256" y="383862"/>
                </a:lnTo>
                <a:lnTo>
                  <a:pt x="332336" y="151084"/>
                </a:lnTo>
                <a:close/>
              </a:path>
              <a:path w="1716405" h="389254">
                <a:moveTo>
                  <a:pt x="113039" y="151084"/>
                </a:moveTo>
                <a:lnTo>
                  <a:pt x="67422" y="151084"/>
                </a:lnTo>
                <a:lnTo>
                  <a:pt x="179628" y="351874"/>
                </a:lnTo>
                <a:lnTo>
                  <a:pt x="224455" y="271656"/>
                </a:lnTo>
                <a:lnTo>
                  <a:pt x="179628" y="271656"/>
                </a:lnTo>
                <a:lnTo>
                  <a:pt x="113039" y="151084"/>
                </a:lnTo>
                <a:close/>
              </a:path>
              <a:path w="1716405" h="389254">
                <a:moveTo>
                  <a:pt x="317424" y="22145"/>
                </a:moveTo>
                <a:lnTo>
                  <a:pt x="179628" y="271656"/>
                </a:lnTo>
                <a:lnTo>
                  <a:pt x="224455" y="271656"/>
                </a:lnTo>
                <a:lnTo>
                  <a:pt x="291834" y="151084"/>
                </a:lnTo>
                <a:lnTo>
                  <a:pt x="332336" y="151084"/>
                </a:lnTo>
                <a:lnTo>
                  <a:pt x="317424" y="22145"/>
                </a:lnTo>
                <a:close/>
              </a:path>
              <a:path w="1716405" h="389254">
                <a:moveTo>
                  <a:pt x="508160" y="152560"/>
                </a:moveTo>
                <a:lnTo>
                  <a:pt x="462392" y="160865"/>
                </a:lnTo>
                <a:lnTo>
                  <a:pt x="426712" y="185041"/>
                </a:lnTo>
                <a:lnTo>
                  <a:pt x="403705" y="222505"/>
                </a:lnTo>
                <a:lnTo>
                  <a:pt x="396086" y="268047"/>
                </a:lnTo>
                <a:lnTo>
                  <a:pt x="395970" y="271000"/>
                </a:lnTo>
                <a:lnTo>
                  <a:pt x="396784" y="287620"/>
                </a:lnTo>
                <a:lnTo>
                  <a:pt x="409242" y="332188"/>
                </a:lnTo>
                <a:lnTo>
                  <a:pt x="435724" y="365684"/>
                </a:lnTo>
                <a:lnTo>
                  <a:pt x="473465" y="385093"/>
                </a:lnTo>
                <a:lnTo>
                  <a:pt x="503239" y="388784"/>
                </a:lnTo>
                <a:lnTo>
                  <a:pt x="520832" y="387892"/>
                </a:lnTo>
                <a:lnTo>
                  <a:pt x="566232" y="374512"/>
                </a:lnTo>
                <a:lnTo>
                  <a:pt x="594982" y="351874"/>
                </a:lnTo>
                <a:lnTo>
                  <a:pt x="508160" y="351874"/>
                </a:lnTo>
                <a:lnTo>
                  <a:pt x="497026" y="351258"/>
                </a:lnTo>
                <a:lnTo>
                  <a:pt x="461161" y="336556"/>
                </a:lnTo>
                <a:lnTo>
                  <a:pt x="440523" y="303645"/>
                </a:lnTo>
                <a:lnTo>
                  <a:pt x="436319" y="280515"/>
                </a:lnTo>
                <a:lnTo>
                  <a:pt x="421053" y="280515"/>
                </a:lnTo>
                <a:lnTo>
                  <a:pt x="421053" y="247050"/>
                </a:lnTo>
                <a:lnTo>
                  <a:pt x="437852" y="247050"/>
                </a:lnTo>
                <a:lnTo>
                  <a:pt x="438277" y="244220"/>
                </a:lnTo>
                <a:lnTo>
                  <a:pt x="455256" y="208417"/>
                </a:lnTo>
                <a:lnTo>
                  <a:pt x="497241" y="187625"/>
                </a:lnTo>
                <a:lnTo>
                  <a:pt x="508160" y="187010"/>
                </a:lnTo>
                <a:lnTo>
                  <a:pt x="589169" y="187010"/>
                </a:lnTo>
                <a:lnTo>
                  <a:pt x="586532" y="183688"/>
                </a:lnTo>
                <a:lnTo>
                  <a:pt x="552821" y="160588"/>
                </a:lnTo>
                <a:lnTo>
                  <a:pt x="524277" y="153452"/>
                </a:lnTo>
                <a:lnTo>
                  <a:pt x="508160" y="152560"/>
                </a:lnTo>
                <a:close/>
              </a:path>
              <a:path w="1716405" h="389254">
                <a:moveTo>
                  <a:pt x="579027" y="311027"/>
                </a:moveTo>
                <a:lnTo>
                  <a:pt x="549007" y="342031"/>
                </a:lnTo>
                <a:lnTo>
                  <a:pt x="508160" y="351874"/>
                </a:lnTo>
                <a:lnTo>
                  <a:pt x="594982" y="351874"/>
                </a:lnTo>
                <a:lnTo>
                  <a:pt x="601573" y="344615"/>
                </a:lnTo>
                <a:lnTo>
                  <a:pt x="611016" y="331204"/>
                </a:lnTo>
                <a:lnTo>
                  <a:pt x="579027" y="311027"/>
                </a:lnTo>
                <a:close/>
              </a:path>
              <a:path w="1716405" h="389254">
                <a:moveTo>
                  <a:pt x="437852" y="247050"/>
                </a:moveTo>
                <a:lnTo>
                  <a:pt x="421053" y="247050"/>
                </a:lnTo>
                <a:lnTo>
                  <a:pt x="421053" y="280515"/>
                </a:lnTo>
                <a:lnTo>
                  <a:pt x="436319" y="280515"/>
                </a:lnTo>
                <a:lnTo>
                  <a:pt x="435917" y="270672"/>
                </a:lnTo>
                <a:lnTo>
                  <a:pt x="435826" y="268047"/>
                </a:lnTo>
                <a:lnTo>
                  <a:pt x="436555" y="255693"/>
                </a:lnTo>
                <a:lnTo>
                  <a:pt x="437852" y="247050"/>
                </a:lnTo>
                <a:close/>
              </a:path>
              <a:path w="1716405" h="389254">
                <a:moveTo>
                  <a:pt x="571794" y="247050"/>
                </a:moveTo>
                <a:lnTo>
                  <a:pt x="437852" y="247050"/>
                </a:lnTo>
                <a:lnTo>
                  <a:pt x="436552" y="255744"/>
                </a:lnTo>
                <a:lnTo>
                  <a:pt x="435971" y="265587"/>
                </a:lnTo>
                <a:lnTo>
                  <a:pt x="435917" y="270672"/>
                </a:lnTo>
                <a:lnTo>
                  <a:pt x="436319" y="280515"/>
                </a:lnTo>
                <a:lnTo>
                  <a:pt x="614460" y="280515"/>
                </a:lnTo>
                <a:lnTo>
                  <a:pt x="614460" y="276085"/>
                </a:lnTo>
                <a:lnTo>
                  <a:pt x="614789" y="273461"/>
                </a:lnTo>
                <a:lnTo>
                  <a:pt x="614953" y="271000"/>
                </a:lnTo>
                <a:lnTo>
                  <a:pt x="614953" y="269688"/>
                </a:lnTo>
                <a:lnTo>
                  <a:pt x="567708" y="269688"/>
                </a:lnTo>
                <a:lnTo>
                  <a:pt x="568692" y="268047"/>
                </a:lnTo>
                <a:lnTo>
                  <a:pt x="569676" y="265587"/>
                </a:lnTo>
                <a:lnTo>
                  <a:pt x="570661" y="262306"/>
                </a:lnTo>
                <a:lnTo>
                  <a:pt x="571645" y="258697"/>
                </a:lnTo>
                <a:lnTo>
                  <a:pt x="572137" y="255744"/>
                </a:lnTo>
                <a:lnTo>
                  <a:pt x="572025" y="251356"/>
                </a:lnTo>
                <a:lnTo>
                  <a:pt x="571794" y="247050"/>
                </a:lnTo>
                <a:close/>
              </a:path>
              <a:path w="1716405" h="389254">
                <a:moveTo>
                  <a:pt x="589169" y="187010"/>
                </a:moveTo>
                <a:lnTo>
                  <a:pt x="508160" y="187010"/>
                </a:lnTo>
                <a:lnTo>
                  <a:pt x="517449" y="187532"/>
                </a:lnTo>
                <a:lnTo>
                  <a:pt x="526123" y="189101"/>
                </a:lnTo>
                <a:lnTo>
                  <a:pt x="559434" y="211524"/>
                </a:lnTo>
                <a:lnTo>
                  <a:pt x="572025" y="251356"/>
                </a:lnTo>
                <a:lnTo>
                  <a:pt x="572137" y="255744"/>
                </a:lnTo>
                <a:lnTo>
                  <a:pt x="571645" y="258697"/>
                </a:lnTo>
                <a:lnTo>
                  <a:pt x="570661" y="262306"/>
                </a:lnTo>
                <a:lnTo>
                  <a:pt x="569676" y="265587"/>
                </a:lnTo>
                <a:lnTo>
                  <a:pt x="568692" y="268047"/>
                </a:lnTo>
                <a:lnTo>
                  <a:pt x="567708" y="269688"/>
                </a:lnTo>
                <a:lnTo>
                  <a:pt x="583456" y="247050"/>
                </a:lnTo>
                <a:lnTo>
                  <a:pt x="613512" y="247050"/>
                </a:lnTo>
                <a:lnTo>
                  <a:pt x="611754" y="235238"/>
                </a:lnTo>
                <a:lnTo>
                  <a:pt x="607755" y="220351"/>
                </a:lnTo>
                <a:lnTo>
                  <a:pt x="602157" y="206695"/>
                </a:lnTo>
                <a:lnTo>
                  <a:pt x="595052" y="194422"/>
                </a:lnTo>
                <a:lnTo>
                  <a:pt x="589169" y="187010"/>
                </a:lnTo>
                <a:close/>
              </a:path>
              <a:path w="1716405" h="389254">
                <a:moveTo>
                  <a:pt x="613512" y="247050"/>
                </a:moveTo>
                <a:lnTo>
                  <a:pt x="583456" y="247050"/>
                </a:lnTo>
                <a:lnTo>
                  <a:pt x="567708" y="269688"/>
                </a:lnTo>
                <a:lnTo>
                  <a:pt x="614953" y="269688"/>
                </a:lnTo>
                <a:lnTo>
                  <a:pt x="614922" y="268047"/>
                </a:lnTo>
                <a:lnTo>
                  <a:pt x="614153" y="251356"/>
                </a:lnTo>
                <a:lnTo>
                  <a:pt x="613512" y="247050"/>
                </a:lnTo>
                <a:close/>
              </a:path>
              <a:path w="1716405" h="389254">
                <a:moveTo>
                  <a:pt x="708285" y="157482"/>
                </a:moveTo>
                <a:lnTo>
                  <a:pt x="668914" y="157482"/>
                </a:lnTo>
                <a:lnTo>
                  <a:pt x="668914" y="383862"/>
                </a:lnTo>
                <a:lnTo>
                  <a:pt x="708285" y="383862"/>
                </a:lnTo>
                <a:lnTo>
                  <a:pt x="708285" y="246065"/>
                </a:lnTo>
                <a:lnTo>
                  <a:pt x="708684" y="237515"/>
                </a:lnTo>
                <a:lnTo>
                  <a:pt x="727324" y="199959"/>
                </a:lnTo>
                <a:lnTo>
                  <a:pt x="749975" y="190454"/>
                </a:lnTo>
                <a:lnTo>
                  <a:pt x="708285" y="190454"/>
                </a:lnTo>
                <a:lnTo>
                  <a:pt x="708285" y="157482"/>
                </a:lnTo>
                <a:close/>
              </a:path>
              <a:path w="1716405" h="389254">
                <a:moveTo>
                  <a:pt x="833663" y="189470"/>
                </a:moveTo>
                <a:lnTo>
                  <a:pt x="760943" y="189470"/>
                </a:lnTo>
                <a:lnTo>
                  <a:pt x="771277" y="190331"/>
                </a:lnTo>
                <a:lnTo>
                  <a:pt x="780136" y="192915"/>
                </a:lnTo>
                <a:lnTo>
                  <a:pt x="803574" y="232501"/>
                </a:lnTo>
                <a:lnTo>
                  <a:pt x="804250" y="246065"/>
                </a:lnTo>
                <a:lnTo>
                  <a:pt x="804250" y="383862"/>
                </a:lnTo>
                <a:lnTo>
                  <a:pt x="843621" y="383862"/>
                </a:lnTo>
                <a:lnTo>
                  <a:pt x="843621" y="246065"/>
                </a:lnTo>
                <a:lnTo>
                  <a:pt x="844021" y="237515"/>
                </a:lnTo>
                <a:lnTo>
                  <a:pt x="862660" y="199959"/>
                </a:lnTo>
                <a:lnTo>
                  <a:pt x="871255" y="194884"/>
                </a:lnTo>
                <a:lnTo>
                  <a:pt x="836239" y="194884"/>
                </a:lnTo>
                <a:lnTo>
                  <a:pt x="833663" y="189470"/>
                </a:lnTo>
                <a:close/>
              </a:path>
              <a:path w="1716405" h="389254">
                <a:moveTo>
                  <a:pt x="968156" y="189470"/>
                </a:moveTo>
                <a:lnTo>
                  <a:pt x="896279" y="189470"/>
                </a:lnTo>
                <a:lnTo>
                  <a:pt x="906614" y="190331"/>
                </a:lnTo>
                <a:lnTo>
                  <a:pt x="915472" y="192915"/>
                </a:lnTo>
                <a:lnTo>
                  <a:pt x="938910" y="232501"/>
                </a:lnTo>
                <a:lnTo>
                  <a:pt x="939586" y="246065"/>
                </a:lnTo>
                <a:lnTo>
                  <a:pt x="939586" y="383862"/>
                </a:lnTo>
                <a:lnTo>
                  <a:pt x="978957" y="383862"/>
                </a:lnTo>
                <a:lnTo>
                  <a:pt x="978957" y="241144"/>
                </a:lnTo>
                <a:lnTo>
                  <a:pt x="978403" y="227641"/>
                </a:lnTo>
                <a:lnTo>
                  <a:pt x="976742" y="215184"/>
                </a:lnTo>
                <a:lnTo>
                  <a:pt x="973974" y="203773"/>
                </a:lnTo>
                <a:lnTo>
                  <a:pt x="970068" y="193346"/>
                </a:lnTo>
                <a:lnTo>
                  <a:pt x="968156" y="189470"/>
                </a:lnTo>
                <a:close/>
              </a:path>
              <a:path w="1716405" h="389254">
                <a:moveTo>
                  <a:pt x="906121" y="152560"/>
                </a:moveTo>
                <a:lnTo>
                  <a:pt x="865767" y="163387"/>
                </a:lnTo>
                <a:lnTo>
                  <a:pt x="836239" y="194884"/>
                </a:lnTo>
                <a:lnTo>
                  <a:pt x="871255" y="194884"/>
                </a:lnTo>
                <a:lnTo>
                  <a:pt x="874410" y="193346"/>
                </a:lnTo>
                <a:lnTo>
                  <a:pt x="881146" y="191193"/>
                </a:lnTo>
                <a:lnTo>
                  <a:pt x="888435" y="189901"/>
                </a:lnTo>
                <a:lnTo>
                  <a:pt x="896279" y="189470"/>
                </a:lnTo>
                <a:lnTo>
                  <a:pt x="968156" y="189470"/>
                </a:lnTo>
                <a:lnTo>
                  <a:pt x="965423" y="183934"/>
                </a:lnTo>
                <a:lnTo>
                  <a:pt x="936941" y="158374"/>
                </a:lnTo>
                <a:lnTo>
                  <a:pt x="917256" y="153206"/>
                </a:lnTo>
                <a:lnTo>
                  <a:pt x="906121" y="152560"/>
                </a:lnTo>
                <a:close/>
              </a:path>
              <a:path w="1716405" h="389254">
                <a:moveTo>
                  <a:pt x="770785" y="152560"/>
                </a:moveTo>
                <a:lnTo>
                  <a:pt x="726555" y="167201"/>
                </a:lnTo>
                <a:lnTo>
                  <a:pt x="708285" y="190454"/>
                </a:lnTo>
                <a:lnTo>
                  <a:pt x="749975" y="190454"/>
                </a:lnTo>
                <a:lnTo>
                  <a:pt x="753099" y="189901"/>
                </a:lnTo>
                <a:lnTo>
                  <a:pt x="760943" y="189470"/>
                </a:lnTo>
                <a:lnTo>
                  <a:pt x="833663" y="189470"/>
                </a:lnTo>
                <a:lnTo>
                  <a:pt x="831717" y="185379"/>
                </a:lnTo>
                <a:lnTo>
                  <a:pt x="802343" y="158927"/>
                </a:lnTo>
                <a:lnTo>
                  <a:pt x="782166" y="153268"/>
                </a:lnTo>
                <a:lnTo>
                  <a:pt x="770785" y="152560"/>
                </a:lnTo>
                <a:close/>
              </a:path>
              <a:path w="1716405" h="389254">
                <a:moveTo>
                  <a:pt x="1089821" y="270672"/>
                </a:moveTo>
                <a:lnTo>
                  <a:pt x="1089821" y="344690"/>
                </a:lnTo>
                <a:lnTo>
                  <a:pt x="1090621" y="346183"/>
                </a:lnTo>
                <a:lnTo>
                  <a:pt x="1117380" y="374512"/>
                </a:lnTo>
                <a:lnTo>
                  <a:pt x="1153460" y="387892"/>
                </a:lnTo>
                <a:lnTo>
                  <a:pt x="1167086" y="388784"/>
                </a:lnTo>
                <a:lnTo>
                  <a:pt x="1182219" y="387892"/>
                </a:lnTo>
                <a:lnTo>
                  <a:pt x="1223189" y="374512"/>
                </a:lnTo>
                <a:lnTo>
                  <a:pt x="1250805" y="351874"/>
                </a:lnTo>
                <a:lnTo>
                  <a:pt x="1162164" y="351874"/>
                </a:lnTo>
                <a:lnTo>
                  <a:pt x="1153583" y="351289"/>
                </a:lnTo>
                <a:lnTo>
                  <a:pt x="1112951" y="330958"/>
                </a:lnTo>
                <a:lnTo>
                  <a:pt x="1092528" y="294786"/>
                </a:lnTo>
                <a:lnTo>
                  <a:pt x="1090498" y="283221"/>
                </a:lnTo>
                <a:lnTo>
                  <a:pt x="1089821" y="270672"/>
                </a:lnTo>
                <a:close/>
              </a:path>
              <a:path w="1716405" h="389254">
                <a:moveTo>
                  <a:pt x="1089821" y="0"/>
                </a:moveTo>
                <a:lnTo>
                  <a:pt x="1050451" y="0"/>
                </a:lnTo>
                <a:lnTo>
                  <a:pt x="1050451" y="383862"/>
                </a:lnTo>
                <a:lnTo>
                  <a:pt x="1089821" y="383862"/>
                </a:lnTo>
                <a:lnTo>
                  <a:pt x="1089821" y="344690"/>
                </a:lnTo>
                <a:lnTo>
                  <a:pt x="1083916" y="333665"/>
                </a:lnTo>
                <a:lnTo>
                  <a:pt x="1078748" y="319762"/>
                </a:lnTo>
                <a:lnTo>
                  <a:pt x="1075057" y="304629"/>
                </a:lnTo>
                <a:lnTo>
                  <a:pt x="1072843" y="288266"/>
                </a:lnTo>
                <a:lnTo>
                  <a:pt x="1072104" y="270672"/>
                </a:lnTo>
                <a:lnTo>
                  <a:pt x="1072843" y="252894"/>
                </a:lnTo>
                <a:lnTo>
                  <a:pt x="1075057" y="236469"/>
                </a:lnTo>
                <a:lnTo>
                  <a:pt x="1078748" y="221397"/>
                </a:lnTo>
                <a:lnTo>
                  <a:pt x="1083916" y="207679"/>
                </a:lnTo>
                <a:lnTo>
                  <a:pt x="1089821" y="196653"/>
                </a:lnTo>
                <a:lnTo>
                  <a:pt x="1089821" y="0"/>
                </a:lnTo>
                <a:close/>
              </a:path>
              <a:path w="1716405" h="389254">
                <a:moveTo>
                  <a:pt x="1250805" y="189470"/>
                </a:moveTo>
                <a:lnTo>
                  <a:pt x="1162164" y="189470"/>
                </a:lnTo>
                <a:lnTo>
                  <a:pt x="1172499" y="190055"/>
                </a:lnTo>
                <a:lnTo>
                  <a:pt x="1182342" y="191808"/>
                </a:lnTo>
                <a:lnTo>
                  <a:pt x="1216422" y="210386"/>
                </a:lnTo>
                <a:lnTo>
                  <a:pt x="1236722" y="246557"/>
                </a:lnTo>
                <a:lnTo>
                  <a:pt x="1239429" y="270672"/>
                </a:lnTo>
                <a:lnTo>
                  <a:pt x="1238752" y="283221"/>
                </a:lnTo>
                <a:lnTo>
                  <a:pt x="1222973" y="323515"/>
                </a:lnTo>
                <a:lnTo>
                  <a:pt x="1191692" y="346614"/>
                </a:lnTo>
                <a:lnTo>
                  <a:pt x="1162164" y="351874"/>
                </a:lnTo>
                <a:lnTo>
                  <a:pt x="1250805" y="351874"/>
                </a:lnTo>
                <a:lnTo>
                  <a:pt x="1275478" y="304629"/>
                </a:lnTo>
                <a:lnTo>
                  <a:pt x="1279292" y="270672"/>
                </a:lnTo>
                <a:lnTo>
                  <a:pt x="1278338" y="252894"/>
                </a:lnTo>
                <a:lnTo>
                  <a:pt x="1275478" y="236469"/>
                </a:lnTo>
                <a:lnTo>
                  <a:pt x="1270710" y="221397"/>
                </a:lnTo>
                <a:lnTo>
                  <a:pt x="1264036" y="207679"/>
                </a:lnTo>
                <a:lnTo>
                  <a:pt x="1255762" y="195160"/>
                </a:lnTo>
                <a:lnTo>
                  <a:pt x="1250805" y="189470"/>
                </a:lnTo>
                <a:close/>
              </a:path>
              <a:path w="1716405" h="389254">
                <a:moveTo>
                  <a:pt x="1089821" y="196653"/>
                </a:moveTo>
                <a:lnTo>
                  <a:pt x="1075057" y="236469"/>
                </a:lnTo>
                <a:lnTo>
                  <a:pt x="1072104" y="270672"/>
                </a:lnTo>
                <a:lnTo>
                  <a:pt x="1072843" y="288266"/>
                </a:lnTo>
                <a:lnTo>
                  <a:pt x="1075057" y="304629"/>
                </a:lnTo>
                <a:lnTo>
                  <a:pt x="1078748" y="319762"/>
                </a:lnTo>
                <a:lnTo>
                  <a:pt x="1083916" y="333665"/>
                </a:lnTo>
                <a:lnTo>
                  <a:pt x="1089821" y="344690"/>
                </a:lnTo>
                <a:lnTo>
                  <a:pt x="1089821" y="196653"/>
                </a:lnTo>
                <a:close/>
              </a:path>
              <a:path w="1716405" h="389254">
                <a:moveTo>
                  <a:pt x="1167086" y="152560"/>
                </a:moveTo>
                <a:lnTo>
                  <a:pt x="1128607" y="160588"/>
                </a:lnTo>
                <a:lnTo>
                  <a:pt x="1098433" y="184180"/>
                </a:lnTo>
                <a:lnTo>
                  <a:pt x="1089821" y="196653"/>
                </a:lnTo>
                <a:lnTo>
                  <a:pt x="1089821" y="270672"/>
                </a:lnTo>
                <a:lnTo>
                  <a:pt x="1090498" y="258123"/>
                </a:lnTo>
                <a:lnTo>
                  <a:pt x="1092528" y="246557"/>
                </a:lnTo>
                <a:lnTo>
                  <a:pt x="1112951" y="210386"/>
                </a:lnTo>
                <a:lnTo>
                  <a:pt x="1153583" y="190055"/>
                </a:lnTo>
                <a:lnTo>
                  <a:pt x="1162164" y="189470"/>
                </a:lnTo>
                <a:lnTo>
                  <a:pt x="1250805" y="189470"/>
                </a:lnTo>
                <a:lnTo>
                  <a:pt x="1246196" y="184180"/>
                </a:lnTo>
                <a:lnTo>
                  <a:pt x="1210270" y="160588"/>
                </a:lnTo>
                <a:lnTo>
                  <a:pt x="1182219" y="153452"/>
                </a:lnTo>
                <a:lnTo>
                  <a:pt x="1167086" y="152560"/>
                </a:lnTo>
                <a:close/>
              </a:path>
              <a:path w="1716405" h="389254">
                <a:moveTo>
                  <a:pt x="1426101" y="152560"/>
                </a:moveTo>
                <a:lnTo>
                  <a:pt x="1380332" y="160865"/>
                </a:lnTo>
                <a:lnTo>
                  <a:pt x="1344653" y="185041"/>
                </a:lnTo>
                <a:lnTo>
                  <a:pt x="1321646" y="222505"/>
                </a:lnTo>
                <a:lnTo>
                  <a:pt x="1314026" y="268047"/>
                </a:lnTo>
                <a:lnTo>
                  <a:pt x="1313911" y="271000"/>
                </a:lnTo>
                <a:lnTo>
                  <a:pt x="1314725" y="287620"/>
                </a:lnTo>
                <a:lnTo>
                  <a:pt x="1327182" y="332188"/>
                </a:lnTo>
                <a:lnTo>
                  <a:pt x="1353665" y="365684"/>
                </a:lnTo>
                <a:lnTo>
                  <a:pt x="1391406" y="385093"/>
                </a:lnTo>
                <a:lnTo>
                  <a:pt x="1421180" y="388784"/>
                </a:lnTo>
                <a:lnTo>
                  <a:pt x="1438773" y="387892"/>
                </a:lnTo>
                <a:lnTo>
                  <a:pt x="1484172" y="374512"/>
                </a:lnTo>
                <a:lnTo>
                  <a:pt x="1512923" y="351874"/>
                </a:lnTo>
                <a:lnTo>
                  <a:pt x="1426101" y="351874"/>
                </a:lnTo>
                <a:lnTo>
                  <a:pt x="1414966" y="351258"/>
                </a:lnTo>
                <a:lnTo>
                  <a:pt x="1379102" y="336556"/>
                </a:lnTo>
                <a:lnTo>
                  <a:pt x="1358463" y="303645"/>
                </a:lnTo>
                <a:lnTo>
                  <a:pt x="1354260" y="280515"/>
                </a:lnTo>
                <a:lnTo>
                  <a:pt x="1338994" y="280515"/>
                </a:lnTo>
                <a:lnTo>
                  <a:pt x="1338994" y="247050"/>
                </a:lnTo>
                <a:lnTo>
                  <a:pt x="1355793" y="247050"/>
                </a:lnTo>
                <a:lnTo>
                  <a:pt x="1356218" y="244220"/>
                </a:lnTo>
                <a:lnTo>
                  <a:pt x="1373197" y="208417"/>
                </a:lnTo>
                <a:lnTo>
                  <a:pt x="1415182" y="187625"/>
                </a:lnTo>
                <a:lnTo>
                  <a:pt x="1426101" y="187010"/>
                </a:lnTo>
                <a:lnTo>
                  <a:pt x="1507109" y="187010"/>
                </a:lnTo>
                <a:lnTo>
                  <a:pt x="1504473" y="183688"/>
                </a:lnTo>
                <a:lnTo>
                  <a:pt x="1470762" y="160588"/>
                </a:lnTo>
                <a:lnTo>
                  <a:pt x="1442218" y="153452"/>
                </a:lnTo>
                <a:lnTo>
                  <a:pt x="1426101" y="152560"/>
                </a:lnTo>
                <a:close/>
              </a:path>
              <a:path w="1716405" h="389254">
                <a:moveTo>
                  <a:pt x="1496968" y="311027"/>
                </a:moveTo>
                <a:lnTo>
                  <a:pt x="1466948" y="342031"/>
                </a:lnTo>
                <a:lnTo>
                  <a:pt x="1426101" y="351874"/>
                </a:lnTo>
                <a:lnTo>
                  <a:pt x="1512923" y="351874"/>
                </a:lnTo>
                <a:lnTo>
                  <a:pt x="1519514" y="344615"/>
                </a:lnTo>
                <a:lnTo>
                  <a:pt x="1528956" y="331204"/>
                </a:lnTo>
                <a:lnTo>
                  <a:pt x="1496968" y="311027"/>
                </a:lnTo>
                <a:close/>
              </a:path>
              <a:path w="1716405" h="389254">
                <a:moveTo>
                  <a:pt x="1355793" y="247050"/>
                </a:moveTo>
                <a:lnTo>
                  <a:pt x="1338994" y="247050"/>
                </a:lnTo>
                <a:lnTo>
                  <a:pt x="1338994" y="280515"/>
                </a:lnTo>
                <a:lnTo>
                  <a:pt x="1354260" y="280515"/>
                </a:lnTo>
                <a:lnTo>
                  <a:pt x="1353858" y="270672"/>
                </a:lnTo>
                <a:lnTo>
                  <a:pt x="1353767" y="268047"/>
                </a:lnTo>
                <a:lnTo>
                  <a:pt x="1354496" y="255693"/>
                </a:lnTo>
                <a:lnTo>
                  <a:pt x="1355793" y="247050"/>
                </a:lnTo>
                <a:close/>
              </a:path>
              <a:path w="1716405" h="389254">
                <a:moveTo>
                  <a:pt x="1489735" y="247050"/>
                </a:moveTo>
                <a:lnTo>
                  <a:pt x="1355793" y="247050"/>
                </a:lnTo>
                <a:lnTo>
                  <a:pt x="1354493" y="255744"/>
                </a:lnTo>
                <a:lnTo>
                  <a:pt x="1353912" y="265587"/>
                </a:lnTo>
                <a:lnTo>
                  <a:pt x="1353858" y="270672"/>
                </a:lnTo>
                <a:lnTo>
                  <a:pt x="1354260" y="280515"/>
                </a:lnTo>
                <a:lnTo>
                  <a:pt x="1532401" y="280515"/>
                </a:lnTo>
                <a:lnTo>
                  <a:pt x="1532401" y="276085"/>
                </a:lnTo>
                <a:lnTo>
                  <a:pt x="1532729" y="273461"/>
                </a:lnTo>
                <a:lnTo>
                  <a:pt x="1532893" y="271000"/>
                </a:lnTo>
                <a:lnTo>
                  <a:pt x="1532893" y="269688"/>
                </a:lnTo>
                <a:lnTo>
                  <a:pt x="1485649" y="269688"/>
                </a:lnTo>
                <a:lnTo>
                  <a:pt x="1486633" y="268047"/>
                </a:lnTo>
                <a:lnTo>
                  <a:pt x="1487617" y="265587"/>
                </a:lnTo>
                <a:lnTo>
                  <a:pt x="1488602" y="262306"/>
                </a:lnTo>
                <a:lnTo>
                  <a:pt x="1489586" y="258697"/>
                </a:lnTo>
                <a:lnTo>
                  <a:pt x="1490078" y="255744"/>
                </a:lnTo>
                <a:lnTo>
                  <a:pt x="1489966" y="251356"/>
                </a:lnTo>
                <a:lnTo>
                  <a:pt x="1489735" y="247050"/>
                </a:lnTo>
                <a:close/>
              </a:path>
              <a:path w="1716405" h="389254">
                <a:moveTo>
                  <a:pt x="1507109" y="187010"/>
                </a:moveTo>
                <a:lnTo>
                  <a:pt x="1426101" y="187010"/>
                </a:lnTo>
                <a:lnTo>
                  <a:pt x="1435390" y="187532"/>
                </a:lnTo>
                <a:lnTo>
                  <a:pt x="1444064" y="189101"/>
                </a:lnTo>
                <a:lnTo>
                  <a:pt x="1477375" y="211524"/>
                </a:lnTo>
                <a:lnTo>
                  <a:pt x="1489966" y="251356"/>
                </a:lnTo>
                <a:lnTo>
                  <a:pt x="1490078" y="255744"/>
                </a:lnTo>
                <a:lnTo>
                  <a:pt x="1489586" y="258697"/>
                </a:lnTo>
                <a:lnTo>
                  <a:pt x="1488602" y="262306"/>
                </a:lnTo>
                <a:lnTo>
                  <a:pt x="1487617" y="265587"/>
                </a:lnTo>
                <a:lnTo>
                  <a:pt x="1486633" y="268047"/>
                </a:lnTo>
                <a:lnTo>
                  <a:pt x="1485649" y="269688"/>
                </a:lnTo>
                <a:lnTo>
                  <a:pt x="1501397" y="247050"/>
                </a:lnTo>
                <a:lnTo>
                  <a:pt x="1531453" y="247050"/>
                </a:lnTo>
                <a:lnTo>
                  <a:pt x="1529694" y="235238"/>
                </a:lnTo>
                <a:lnTo>
                  <a:pt x="1525696" y="220351"/>
                </a:lnTo>
                <a:lnTo>
                  <a:pt x="1520098" y="206695"/>
                </a:lnTo>
                <a:lnTo>
                  <a:pt x="1512993" y="194422"/>
                </a:lnTo>
                <a:lnTo>
                  <a:pt x="1507109" y="187010"/>
                </a:lnTo>
                <a:close/>
              </a:path>
              <a:path w="1716405" h="389254">
                <a:moveTo>
                  <a:pt x="1531453" y="247050"/>
                </a:moveTo>
                <a:lnTo>
                  <a:pt x="1501397" y="247050"/>
                </a:lnTo>
                <a:lnTo>
                  <a:pt x="1485649" y="269688"/>
                </a:lnTo>
                <a:lnTo>
                  <a:pt x="1532893" y="269688"/>
                </a:lnTo>
                <a:lnTo>
                  <a:pt x="1532863" y="268047"/>
                </a:lnTo>
                <a:lnTo>
                  <a:pt x="1532094" y="251356"/>
                </a:lnTo>
                <a:lnTo>
                  <a:pt x="1531453" y="247050"/>
                </a:lnTo>
                <a:close/>
              </a:path>
              <a:path w="1716405" h="389254">
                <a:moveTo>
                  <a:pt x="1626225" y="157482"/>
                </a:moveTo>
                <a:lnTo>
                  <a:pt x="1586855" y="157482"/>
                </a:lnTo>
                <a:lnTo>
                  <a:pt x="1586855" y="383862"/>
                </a:lnTo>
                <a:lnTo>
                  <a:pt x="1626225" y="383862"/>
                </a:lnTo>
                <a:lnTo>
                  <a:pt x="1626225" y="246065"/>
                </a:lnTo>
                <a:lnTo>
                  <a:pt x="1608509" y="246065"/>
                </a:lnTo>
                <a:lnTo>
                  <a:pt x="1609093" y="232932"/>
                </a:lnTo>
                <a:lnTo>
                  <a:pt x="1623119" y="188301"/>
                </a:lnTo>
                <a:lnTo>
                  <a:pt x="1626225" y="183633"/>
                </a:lnTo>
                <a:lnTo>
                  <a:pt x="1626225" y="157482"/>
                </a:lnTo>
                <a:close/>
              </a:path>
              <a:path w="1716405" h="389254">
                <a:moveTo>
                  <a:pt x="1626225" y="183633"/>
                </a:moveTo>
                <a:lnTo>
                  <a:pt x="1610846" y="220598"/>
                </a:lnTo>
                <a:lnTo>
                  <a:pt x="1608509" y="246065"/>
                </a:lnTo>
                <a:lnTo>
                  <a:pt x="1626225" y="246065"/>
                </a:lnTo>
                <a:lnTo>
                  <a:pt x="1626225" y="183633"/>
                </a:lnTo>
                <a:close/>
              </a:path>
              <a:path w="1716405" h="389254">
                <a:moveTo>
                  <a:pt x="1682164" y="152560"/>
                </a:moveTo>
                <a:lnTo>
                  <a:pt x="1673962" y="152560"/>
                </a:lnTo>
                <a:lnTo>
                  <a:pt x="1666119" y="153329"/>
                </a:lnTo>
                <a:lnTo>
                  <a:pt x="1629055" y="179381"/>
                </a:lnTo>
                <a:lnTo>
                  <a:pt x="1626225" y="183633"/>
                </a:lnTo>
                <a:lnTo>
                  <a:pt x="1626225" y="246065"/>
                </a:lnTo>
                <a:lnTo>
                  <a:pt x="1626410" y="238160"/>
                </a:lnTo>
                <a:lnTo>
                  <a:pt x="1626964" y="230686"/>
                </a:lnTo>
                <a:lnTo>
                  <a:pt x="1646567" y="191931"/>
                </a:lnTo>
                <a:lnTo>
                  <a:pt x="1654277" y="189470"/>
                </a:lnTo>
                <a:lnTo>
                  <a:pt x="1702178" y="189470"/>
                </a:lnTo>
                <a:lnTo>
                  <a:pt x="1716285" y="168309"/>
                </a:lnTo>
                <a:lnTo>
                  <a:pt x="1710380" y="162075"/>
                </a:lnTo>
                <a:lnTo>
                  <a:pt x="1703818" y="157974"/>
                </a:lnTo>
                <a:lnTo>
                  <a:pt x="1696600" y="156005"/>
                </a:lnTo>
                <a:lnTo>
                  <a:pt x="1689710" y="153709"/>
                </a:lnTo>
                <a:lnTo>
                  <a:pt x="1682164" y="152560"/>
                </a:lnTo>
                <a:close/>
              </a:path>
              <a:path w="1716405" h="389254">
                <a:moveTo>
                  <a:pt x="1702178" y="189470"/>
                </a:moveTo>
                <a:lnTo>
                  <a:pt x="1670681" y="189470"/>
                </a:lnTo>
                <a:lnTo>
                  <a:pt x="1676095" y="190454"/>
                </a:lnTo>
                <a:lnTo>
                  <a:pt x="1680360" y="192423"/>
                </a:lnTo>
                <a:lnTo>
                  <a:pt x="1684625" y="194063"/>
                </a:lnTo>
                <a:lnTo>
                  <a:pt x="1689382" y="196852"/>
                </a:lnTo>
                <a:lnTo>
                  <a:pt x="1694632" y="200789"/>
                </a:lnTo>
                <a:lnTo>
                  <a:pt x="1702178" y="18947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659300" y="6439594"/>
            <a:ext cx="6429375" cy="31750"/>
          </a:xfrm>
          <a:custGeom>
            <a:avLst/>
            <a:gdLst/>
            <a:ahLst/>
            <a:cxnLst/>
            <a:rect l="l" t="t" r="r" b="b"/>
            <a:pathLst>
              <a:path w="6429375" h="31750">
                <a:moveTo>
                  <a:pt x="6429123" y="0"/>
                </a:moveTo>
                <a:lnTo>
                  <a:pt x="0" y="0"/>
                </a:lnTo>
                <a:lnTo>
                  <a:pt x="0" y="31412"/>
                </a:lnTo>
                <a:lnTo>
                  <a:pt x="6429123" y="31412"/>
                </a:lnTo>
                <a:lnTo>
                  <a:pt x="6429123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xmlns="" id="{C0517855-1CE8-4F19-B004-41E5D73147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50850" y="6850017"/>
            <a:ext cx="5520197" cy="40485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95F4F2B2-2CD1-4D5D-A76E-8902BCB4C6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230239" y="3268115"/>
            <a:ext cx="11643622" cy="124718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2F626E8F-2F71-4C25-91E7-DD25F8B05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14609" y="701675"/>
            <a:ext cx="18074882" cy="86106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8303276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70632" y="4984141"/>
            <a:ext cx="7570450" cy="72249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0496" y="3853285"/>
            <a:ext cx="8921194" cy="722491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900496" y="6114997"/>
            <a:ext cx="8921750" cy="722630"/>
          </a:xfrm>
          <a:custGeom>
            <a:avLst/>
            <a:gdLst/>
            <a:ahLst/>
            <a:cxnLst/>
            <a:rect l="l" t="t" r="r" b="b"/>
            <a:pathLst>
              <a:path w="8921750" h="722629">
                <a:moveTo>
                  <a:pt x="8559948" y="680607"/>
                </a:moveTo>
                <a:lnTo>
                  <a:pt x="361245" y="680607"/>
                </a:lnTo>
                <a:lnTo>
                  <a:pt x="361245" y="722491"/>
                </a:lnTo>
                <a:lnTo>
                  <a:pt x="8559948" y="722491"/>
                </a:lnTo>
                <a:lnTo>
                  <a:pt x="8559948" y="680607"/>
                </a:lnTo>
                <a:close/>
              </a:path>
              <a:path w="8921750" h="722629">
                <a:moveTo>
                  <a:pt x="8559948" y="0"/>
                </a:moveTo>
                <a:lnTo>
                  <a:pt x="8559948" y="41883"/>
                </a:lnTo>
                <a:lnTo>
                  <a:pt x="8607141" y="45346"/>
                </a:lnTo>
                <a:lnTo>
                  <a:pt x="8652184" y="55404"/>
                </a:lnTo>
                <a:lnTo>
                  <a:pt x="8694583" y="71565"/>
                </a:lnTo>
                <a:lnTo>
                  <a:pt x="8733844" y="93334"/>
                </a:lnTo>
                <a:lnTo>
                  <a:pt x="8769473" y="120217"/>
                </a:lnTo>
                <a:lnTo>
                  <a:pt x="8800976" y="151720"/>
                </a:lnTo>
                <a:lnTo>
                  <a:pt x="8827859" y="187349"/>
                </a:lnTo>
                <a:lnTo>
                  <a:pt x="8849628" y="226610"/>
                </a:lnTo>
                <a:lnTo>
                  <a:pt x="8865789" y="269009"/>
                </a:lnTo>
                <a:lnTo>
                  <a:pt x="8875848" y="314052"/>
                </a:lnTo>
                <a:lnTo>
                  <a:pt x="8879310" y="361245"/>
                </a:lnTo>
                <a:lnTo>
                  <a:pt x="8875848" y="408438"/>
                </a:lnTo>
                <a:lnTo>
                  <a:pt x="8865789" y="453481"/>
                </a:lnTo>
                <a:lnTo>
                  <a:pt x="8849628" y="495880"/>
                </a:lnTo>
                <a:lnTo>
                  <a:pt x="8827859" y="535141"/>
                </a:lnTo>
                <a:lnTo>
                  <a:pt x="8800976" y="570770"/>
                </a:lnTo>
                <a:lnTo>
                  <a:pt x="8769473" y="602273"/>
                </a:lnTo>
                <a:lnTo>
                  <a:pt x="8733844" y="629156"/>
                </a:lnTo>
                <a:lnTo>
                  <a:pt x="8694583" y="650925"/>
                </a:lnTo>
                <a:lnTo>
                  <a:pt x="8652184" y="667085"/>
                </a:lnTo>
                <a:lnTo>
                  <a:pt x="8607141" y="677144"/>
                </a:lnTo>
                <a:lnTo>
                  <a:pt x="8559948" y="680607"/>
                </a:lnTo>
                <a:lnTo>
                  <a:pt x="8559948" y="722491"/>
                </a:lnTo>
                <a:lnTo>
                  <a:pt x="8608967" y="719193"/>
                </a:lnTo>
                <a:lnTo>
                  <a:pt x="8655982" y="709587"/>
                </a:lnTo>
                <a:lnTo>
                  <a:pt x="8700561" y="694102"/>
                </a:lnTo>
                <a:lnTo>
                  <a:pt x="8742276" y="673170"/>
                </a:lnTo>
                <a:lnTo>
                  <a:pt x="8780695" y="647221"/>
                </a:lnTo>
                <a:lnTo>
                  <a:pt x="8815387" y="616684"/>
                </a:lnTo>
                <a:lnTo>
                  <a:pt x="8845924" y="581991"/>
                </a:lnTo>
                <a:lnTo>
                  <a:pt x="8871873" y="543573"/>
                </a:lnTo>
                <a:lnTo>
                  <a:pt x="8892805" y="501858"/>
                </a:lnTo>
                <a:lnTo>
                  <a:pt x="8908290" y="457278"/>
                </a:lnTo>
                <a:lnTo>
                  <a:pt x="8917896" y="410264"/>
                </a:lnTo>
                <a:lnTo>
                  <a:pt x="8921194" y="361245"/>
                </a:lnTo>
                <a:lnTo>
                  <a:pt x="8917896" y="312226"/>
                </a:lnTo>
                <a:lnTo>
                  <a:pt x="8908290" y="265212"/>
                </a:lnTo>
                <a:lnTo>
                  <a:pt x="8892805" y="220632"/>
                </a:lnTo>
                <a:lnTo>
                  <a:pt x="8871873" y="178917"/>
                </a:lnTo>
                <a:lnTo>
                  <a:pt x="8845924" y="140499"/>
                </a:lnTo>
                <a:lnTo>
                  <a:pt x="8815387" y="105806"/>
                </a:lnTo>
                <a:lnTo>
                  <a:pt x="8780695" y="75270"/>
                </a:lnTo>
                <a:lnTo>
                  <a:pt x="8742276" y="49320"/>
                </a:lnTo>
                <a:lnTo>
                  <a:pt x="8700561" y="28388"/>
                </a:lnTo>
                <a:lnTo>
                  <a:pt x="8655982" y="12904"/>
                </a:lnTo>
                <a:lnTo>
                  <a:pt x="8608967" y="3297"/>
                </a:lnTo>
                <a:lnTo>
                  <a:pt x="8559948" y="0"/>
                </a:lnTo>
                <a:close/>
              </a:path>
              <a:path w="8921750" h="722629">
                <a:moveTo>
                  <a:pt x="41883" y="361245"/>
                </a:moveTo>
                <a:lnTo>
                  <a:pt x="0" y="361245"/>
                </a:lnTo>
                <a:lnTo>
                  <a:pt x="3297" y="410264"/>
                </a:lnTo>
                <a:lnTo>
                  <a:pt x="12904" y="457278"/>
                </a:lnTo>
                <a:lnTo>
                  <a:pt x="28388" y="501858"/>
                </a:lnTo>
                <a:lnTo>
                  <a:pt x="49320" y="543573"/>
                </a:lnTo>
                <a:lnTo>
                  <a:pt x="75270" y="581991"/>
                </a:lnTo>
                <a:lnTo>
                  <a:pt x="105806" y="616684"/>
                </a:lnTo>
                <a:lnTo>
                  <a:pt x="140499" y="647221"/>
                </a:lnTo>
                <a:lnTo>
                  <a:pt x="178917" y="673170"/>
                </a:lnTo>
                <a:lnTo>
                  <a:pt x="220632" y="694102"/>
                </a:lnTo>
                <a:lnTo>
                  <a:pt x="265212" y="709587"/>
                </a:lnTo>
                <a:lnTo>
                  <a:pt x="312226" y="719193"/>
                </a:lnTo>
                <a:lnTo>
                  <a:pt x="361245" y="722491"/>
                </a:lnTo>
                <a:lnTo>
                  <a:pt x="361245" y="680607"/>
                </a:lnTo>
                <a:lnTo>
                  <a:pt x="314052" y="677144"/>
                </a:lnTo>
                <a:lnTo>
                  <a:pt x="269009" y="667085"/>
                </a:lnTo>
                <a:lnTo>
                  <a:pt x="226610" y="650925"/>
                </a:lnTo>
                <a:lnTo>
                  <a:pt x="187349" y="629156"/>
                </a:lnTo>
                <a:lnTo>
                  <a:pt x="151720" y="602273"/>
                </a:lnTo>
                <a:lnTo>
                  <a:pt x="120217" y="570770"/>
                </a:lnTo>
                <a:lnTo>
                  <a:pt x="93334" y="535141"/>
                </a:lnTo>
                <a:lnTo>
                  <a:pt x="71565" y="495880"/>
                </a:lnTo>
                <a:lnTo>
                  <a:pt x="55405" y="453481"/>
                </a:lnTo>
                <a:lnTo>
                  <a:pt x="45346" y="408438"/>
                </a:lnTo>
                <a:lnTo>
                  <a:pt x="41883" y="361245"/>
                </a:lnTo>
                <a:close/>
              </a:path>
              <a:path w="8921750" h="722629">
                <a:moveTo>
                  <a:pt x="361245" y="0"/>
                </a:moveTo>
                <a:lnTo>
                  <a:pt x="312226" y="3297"/>
                </a:lnTo>
                <a:lnTo>
                  <a:pt x="265212" y="12904"/>
                </a:lnTo>
                <a:lnTo>
                  <a:pt x="220632" y="28388"/>
                </a:lnTo>
                <a:lnTo>
                  <a:pt x="178918" y="49320"/>
                </a:lnTo>
                <a:lnTo>
                  <a:pt x="140499" y="75270"/>
                </a:lnTo>
                <a:lnTo>
                  <a:pt x="105806" y="105806"/>
                </a:lnTo>
                <a:lnTo>
                  <a:pt x="75270" y="140499"/>
                </a:lnTo>
                <a:lnTo>
                  <a:pt x="49320" y="178917"/>
                </a:lnTo>
                <a:lnTo>
                  <a:pt x="28388" y="220632"/>
                </a:lnTo>
                <a:lnTo>
                  <a:pt x="12904" y="265212"/>
                </a:lnTo>
                <a:lnTo>
                  <a:pt x="3297" y="312226"/>
                </a:lnTo>
                <a:lnTo>
                  <a:pt x="0" y="361245"/>
                </a:lnTo>
                <a:lnTo>
                  <a:pt x="41883" y="361245"/>
                </a:lnTo>
                <a:lnTo>
                  <a:pt x="45346" y="314052"/>
                </a:lnTo>
                <a:lnTo>
                  <a:pt x="55405" y="269009"/>
                </a:lnTo>
                <a:lnTo>
                  <a:pt x="71565" y="226610"/>
                </a:lnTo>
                <a:lnTo>
                  <a:pt x="93334" y="187349"/>
                </a:lnTo>
                <a:lnTo>
                  <a:pt x="120217" y="151720"/>
                </a:lnTo>
                <a:lnTo>
                  <a:pt x="151720" y="120217"/>
                </a:lnTo>
                <a:lnTo>
                  <a:pt x="187349" y="93334"/>
                </a:lnTo>
                <a:lnTo>
                  <a:pt x="226610" y="71565"/>
                </a:lnTo>
                <a:lnTo>
                  <a:pt x="269009" y="55404"/>
                </a:lnTo>
                <a:lnTo>
                  <a:pt x="314052" y="45346"/>
                </a:lnTo>
                <a:lnTo>
                  <a:pt x="361245" y="41883"/>
                </a:lnTo>
                <a:lnTo>
                  <a:pt x="361245" y="0"/>
                </a:lnTo>
                <a:close/>
              </a:path>
              <a:path w="8921750" h="722629">
                <a:moveTo>
                  <a:pt x="8559948" y="0"/>
                </a:moveTo>
                <a:lnTo>
                  <a:pt x="361245" y="0"/>
                </a:lnTo>
                <a:lnTo>
                  <a:pt x="361245" y="41883"/>
                </a:lnTo>
                <a:lnTo>
                  <a:pt x="8559948" y="41883"/>
                </a:lnTo>
                <a:lnTo>
                  <a:pt x="8559948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70632" y="7245853"/>
            <a:ext cx="7570470" cy="722630"/>
          </a:xfrm>
          <a:custGeom>
            <a:avLst/>
            <a:gdLst/>
            <a:ahLst/>
            <a:cxnLst/>
            <a:rect l="l" t="t" r="r" b="b"/>
            <a:pathLst>
              <a:path w="7570470" h="722629">
                <a:moveTo>
                  <a:pt x="41883" y="361245"/>
                </a:moveTo>
                <a:lnTo>
                  <a:pt x="0" y="361245"/>
                </a:lnTo>
                <a:lnTo>
                  <a:pt x="3297" y="410264"/>
                </a:lnTo>
                <a:lnTo>
                  <a:pt x="12904" y="457278"/>
                </a:lnTo>
                <a:lnTo>
                  <a:pt x="28388" y="501858"/>
                </a:lnTo>
                <a:lnTo>
                  <a:pt x="49320" y="543573"/>
                </a:lnTo>
                <a:lnTo>
                  <a:pt x="75270" y="581991"/>
                </a:lnTo>
                <a:lnTo>
                  <a:pt x="105806" y="616684"/>
                </a:lnTo>
                <a:lnTo>
                  <a:pt x="140499" y="647221"/>
                </a:lnTo>
                <a:lnTo>
                  <a:pt x="178918" y="673170"/>
                </a:lnTo>
                <a:lnTo>
                  <a:pt x="220632" y="694102"/>
                </a:lnTo>
                <a:lnTo>
                  <a:pt x="265212" y="709587"/>
                </a:lnTo>
                <a:lnTo>
                  <a:pt x="312226" y="719193"/>
                </a:lnTo>
                <a:lnTo>
                  <a:pt x="361245" y="722491"/>
                </a:lnTo>
                <a:lnTo>
                  <a:pt x="361245" y="680607"/>
                </a:lnTo>
                <a:lnTo>
                  <a:pt x="314052" y="677144"/>
                </a:lnTo>
                <a:lnTo>
                  <a:pt x="269009" y="667085"/>
                </a:lnTo>
                <a:lnTo>
                  <a:pt x="226610" y="650925"/>
                </a:lnTo>
                <a:lnTo>
                  <a:pt x="187349" y="629156"/>
                </a:lnTo>
                <a:lnTo>
                  <a:pt x="151720" y="602273"/>
                </a:lnTo>
                <a:lnTo>
                  <a:pt x="120217" y="570770"/>
                </a:lnTo>
                <a:lnTo>
                  <a:pt x="93334" y="535141"/>
                </a:lnTo>
                <a:lnTo>
                  <a:pt x="71565" y="495880"/>
                </a:lnTo>
                <a:lnTo>
                  <a:pt x="55405" y="453481"/>
                </a:lnTo>
                <a:lnTo>
                  <a:pt x="45346" y="408438"/>
                </a:lnTo>
                <a:lnTo>
                  <a:pt x="41883" y="361245"/>
                </a:lnTo>
                <a:close/>
              </a:path>
              <a:path w="7570470" h="722629">
                <a:moveTo>
                  <a:pt x="7209204" y="680607"/>
                </a:moveTo>
                <a:lnTo>
                  <a:pt x="361245" y="680607"/>
                </a:lnTo>
                <a:lnTo>
                  <a:pt x="361245" y="722491"/>
                </a:lnTo>
                <a:lnTo>
                  <a:pt x="7209204" y="722491"/>
                </a:lnTo>
                <a:lnTo>
                  <a:pt x="7209204" y="680607"/>
                </a:lnTo>
                <a:close/>
              </a:path>
              <a:path w="7570470" h="722629">
                <a:moveTo>
                  <a:pt x="7209204" y="0"/>
                </a:moveTo>
                <a:lnTo>
                  <a:pt x="7209204" y="41883"/>
                </a:lnTo>
                <a:lnTo>
                  <a:pt x="7256397" y="45346"/>
                </a:lnTo>
                <a:lnTo>
                  <a:pt x="7301440" y="55404"/>
                </a:lnTo>
                <a:lnTo>
                  <a:pt x="7343839" y="71565"/>
                </a:lnTo>
                <a:lnTo>
                  <a:pt x="7383100" y="93334"/>
                </a:lnTo>
                <a:lnTo>
                  <a:pt x="7418729" y="120217"/>
                </a:lnTo>
                <a:lnTo>
                  <a:pt x="7450232" y="151720"/>
                </a:lnTo>
                <a:lnTo>
                  <a:pt x="7477115" y="187349"/>
                </a:lnTo>
                <a:lnTo>
                  <a:pt x="7498884" y="226610"/>
                </a:lnTo>
                <a:lnTo>
                  <a:pt x="7515045" y="269009"/>
                </a:lnTo>
                <a:lnTo>
                  <a:pt x="7525103" y="314052"/>
                </a:lnTo>
                <a:lnTo>
                  <a:pt x="7528566" y="361245"/>
                </a:lnTo>
                <a:lnTo>
                  <a:pt x="7525103" y="408438"/>
                </a:lnTo>
                <a:lnTo>
                  <a:pt x="7515045" y="453481"/>
                </a:lnTo>
                <a:lnTo>
                  <a:pt x="7498884" y="495880"/>
                </a:lnTo>
                <a:lnTo>
                  <a:pt x="7477115" y="535141"/>
                </a:lnTo>
                <a:lnTo>
                  <a:pt x="7450232" y="570770"/>
                </a:lnTo>
                <a:lnTo>
                  <a:pt x="7418729" y="602273"/>
                </a:lnTo>
                <a:lnTo>
                  <a:pt x="7383100" y="629156"/>
                </a:lnTo>
                <a:lnTo>
                  <a:pt x="7343839" y="650925"/>
                </a:lnTo>
                <a:lnTo>
                  <a:pt x="7301440" y="667085"/>
                </a:lnTo>
                <a:lnTo>
                  <a:pt x="7256397" y="677144"/>
                </a:lnTo>
                <a:lnTo>
                  <a:pt x="7209204" y="680607"/>
                </a:lnTo>
                <a:lnTo>
                  <a:pt x="7209204" y="722491"/>
                </a:lnTo>
                <a:lnTo>
                  <a:pt x="7258223" y="719193"/>
                </a:lnTo>
                <a:lnTo>
                  <a:pt x="7305237" y="709587"/>
                </a:lnTo>
                <a:lnTo>
                  <a:pt x="7349817" y="694102"/>
                </a:lnTo>
                <a:lnTo>
                  <a:pt x="7391532" y="673170"/>
                </a:lnTo>
                <a:lnTo>
                  <a:pt x="7429951" y="647221"/>
                </a:lnTo>
                <a:lnTo>
                  <a:pt x="7464643" y="616684"/>
                </a:lnTo>
                <a:lnTo>
                  <a:pt x="7495180" y="581991"/>
                </a:lnTo>
                <a:lnTo>
                  <a:pt x="7521129" y="543573"/>
                </a:lnTo>
                <a:lnTo>
                  <a:pt x="7542061" y="501858"/>
                </a:lnTo>
                <a:lnTo>
                  <a:pt x="7557546" y="457278"/>
                </a:lnTo>
                <a:lnTo>
                  <a:pt x="7567152" y="410264"/>
                </a:lnTo>
                <a:lnTo>
                  <a:pt x="7570450" y="361245"/>
                </a:lnTo>
                <a:lnTo>
                  <a:pt x="7567152" y="312226"/>
                </a:lnTo>
                <a:lnTo>
                  <a:pt x="7557546" y="265212"/>
                </a:lnTo>
                <a:lnTo>
                  <a:pt x="7542061" y="220632"/>
                </a:lnTo>
                <a:lnTo>
                  <a:pt x="7521129" y="178917"/>
                </a:lnTo>
                <a:lnTo>
                  <a:pt x="7495180" y="140499"/>
                </a:lnTo>
                <a:lnTo>
                  <a:pt x="7464643" y="105806"/>
                </a:lnTo>
                <a:lnTo>
                  <a:pt x="7429951" y="75270"/>
                </a:lnTo>
                <a:lnTo>
                  <a:pt x="7391532" y="49320"/>
                </a:lnTo>
                <a:lnTo>
                  <a:pt x="7349817" y="28388"/>
                </a:lnTo>
                <a:lnTo>
                  <a:pt x="7305237" y="12904"/>
                </a:lnTo>
                <a:lnTo>
                  <a:pt x="7258223" y="3297"/>
                </a:lnTo>
                <a:lnTo>
                  <a:pt x="7209204" y="0"/>
                </a:lnTo>
                <a:close/>
              </a:path>
              <a:path w="7570470" h="722629">
                <a:moveTo>
                  <a:pt x="361245" y="0"/>
                </a:moveTo>
                <a:lnTo>
                  <a:pt x="312226" y="3297"/>
                </a:lnTo>
                <a:lnTo>
                  <a:pt x="265212" y="12904"/>
                </a:lnTo>
                <a:lnTo>
                  <a:pt x="220632" y="28388"/>
                </a:lnTo>
                <a:lnTo>
                  <a:pt x="178918" y="49320"/>
                </a:lnTo>
                <a:lnTo>
                  <a:pt x="140499" y="75270"/>
                </a:lnTo>
                <a:lnTo>
                  <a:pt x="105806" y="105806"/>
                </a:lnTo>
                <a:lnTo>
                  <a:pt x="75270" y="140499"/>
                </a:lnTo>
                <a:lnTo>
                  <a:pt x="49320" y="178917"/>
                </a:lnTo>
                <a:lnTo>
                  <a:pt x="28388" y="220632"/>
                </a:lnTo>
                <a:lnTo>
                  <a:pt x="12904" y="265212"/>
                </a:lnTo>
                <a:lnTo>
                  <a:pt x="3297" y="312226"/>
                </a:lnTo>
                <a:lnTo>
                  <a:pt x="0" y="361245"/>
                </a:lnTo>
                <a:lnTo>
                  <a:pt x="41883" y="361245"/>
                </a:lnTo>
                <a:lnTo>
                  <a:pt x="45346" y="314052"/>
                </a:lnTo>
                <a:lnTo>
                  <a:pt x="55405" y="269009"/>
                </a:lnTo>
                <a:lnTo>
                  <a:pt x="71565" y="226610"/>
                </a:lnTo>
                <a:lnTo>
                  <a:pt x="93334" y="187349"/>
                </a:lnTo>
                <a:lnTo>
                  <a:pt x="120217" y="151720"/>
                </a:lnTo>
                <a:lnTo>
                  <a:pt x="151720" y="120217"/>
                </a:lnTo>
                <a:lnTo>
                  <a:pt x="187349" y="93334"/>
                </a:lnTo>
                <a:lnTo>
                  <a:pt x="226610" y="71565"/>
                </a:lnTo>
                <a:lnTo>
                  <a:pt x="269009" y="55404"/>
                </a:lnTo>
                <a:lnTo>
                  <a:pt x="314052" y="45346"/>
                </a:lnTo>
                <a:lnTo>
                  <a:pt x="361245" y="41883"/>
                </a:lnTo>
                <a:lnTo>
                  <a:pt x="361245" y="0"/>
                </a:lnTo>
                <a:close/>
              </a:path>
              <a:path w="7570470" h="722629">
                <a:moveTo>
                  <a:pt x="7209204" y="0"/>
                </a:moveTo>
                <a:lnTo>
                  <a:pt x="361245" y="0"/>
                </a:lnTo>
                <a:lnTo>
                  <a:pt x="361245" y="41883"/>
                </a:lnTo>
                <a:lnTo>
                  <a:pt x="7209204" y="41883"/>
                </a:lnTo>
                <a:lnTo>
                  <a:pt x="7209204" y="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292881" y="3853285"/>
            <a:ext cx="8921194" cy="72249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015370" y="4984141"/>
            <a:ext cx="7476212" cy="722491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0292881" y="6114997"/>
            <a:ext cx="8921750" cy="722630"/>
          </a:xfrm>
          <a:custGeom>
            <a:avLst/>
            <a:gdLst/>
            <a:ahLst/>
            <a:cxnLst/>
            <a:rect l="l" t="t" r="r" b="b"/>
            <a:pathLst>
              <a:path w="8921750" h="722629">
                <a:moveTo>
                  <a:pt x="8559948" y="680607"/>
                </a:moveTo>
                <a:lnTo>
                  <a:pt x="361245" y="680607"/>
                </a:lnTo>
                <a:lnTo>
                  <a:pt x="361245" y="722491"/>
                </a:lnTo>
                <a:lnTo>
                  <a:pt x="8559948" y="722491"/>
                </a:lnTo>
                <a:lnTo>
                  <a:pt x="8559948" y="680607"/>
                </a:lnTo>
                <a:close/>
              </a:path>
              <a:path w="8921750" h="722629">
                <a:moveTo>
                  <a:pt x="8559948" y="0"/>
                </a:moveTo>
                <a:lnTo>
                  <a:pt x="8559948" y="41883"/>
                </a:lnTo>
                <a:lnTo>
                  <a:pt x="8607141" y="45346"/>
                </a:lnTo>
                <a:lnTo>
                  <a:pt x="8652184" y="55404"/>
                </a:lnTo>
                <a:lnTo>
                  <a:pt x="8694583" y="71565"/>
                </a:lnTo>
                <a:lnTo>
                  <a:pt x="8733844" y="93334"/>
                </a:lnTo>
                <a:lnTo>
                  <a:pt x="8769473" y="120217"/>
                </a:lnTo>
                <a:lnTo>
                  <a:pt x="8800976" y="151720"/>
                </a:lnTo>
                <a:lnTo>
                  <a:pt x="8827859" y="187349"/>
                </a:lnTo>
                <a:lnTo>
                  <a:pt x="8849628" y="226610"/>
                </a:lnTo>
                <a:lnTo>
                  <a:pt x="8865788" y="269009"/>
                </a:lnTo>
                <a:lnTo>
                  <a:pt x="8875847" y="314052"/>
                </a:lnTo>
                <a:lnTo>
                  <a:pt x="8879310" y="361245"/>
                </a:lnTo>
                <a:lnTo>
                  <a:pt x="8875847" y="408438"/>
                </a:lnTo>
                <a:lnTo>
                  <a:pt x="8865788" y="453481"/>
                </a:lnTo>
                <a:lnTo>
                  <a:pt x="8849628" y="495880"/>
                </a:lnTo>
                <a:lnTo>
                  <a:pt x="8827859" y="535141"/>
                </a:lnTo>
                <a:lnTo>
                  <a:pt x="8800976" y="570770"/>
                </a:lnTo>
                <a:lnTo>
                  <a:pt x="8769473" y="602273"/>
                </a:lnTo>
                <a:lnTo>
                  <a:pt x="8733844" y="629156"/>
                </a:lnTo>
                <a:lnTo>
                  <a:pt x="8694583" y="650925"/>
                </a:lnTo>
                <a:lnTo>
                  <a:pt x="8652184" y="667085"/>
                </a:lnTo>
                <a:lnTo>
                  <a:pt x="8607141" y="677144"/>
                </a:lnTo>
                <a:lnTo>
                  <a:pt x="8559948" y="680607"/>
                </a:lnTo>
                <a:lnTo>
                  <a:pt x="8559948" y="722491"/>
                </a:lnTo>
                <a:lnTo>
                  <a:pt x="8608967" y="719193"/>
                </a:lnTo>
                <a:lnTo>
                  <a:pt x="8655982" y="709587"/>
                </a:lnTo>
                <a:lnTo>
                  <a:pt x="8700561" y="694102"/>
                </a:lnTo>
                <a:lnTo>
                  <a:pt x="8742276" y="673170"/>
                </a:lnTo>
                <a:lnTo>
                  <a:pt x="8780695" y="647221"/>
                </a:lnTo>
                <a:lnTo>
                  <a:pt x="8815387" y="616684"/>
                </a:lnTo>
                <a:lnTo>
                  <a:pt x="8845924" y="581991"/>
                </a:lnTo>
                <a:lnTo>
                  <a:pt x="8871873" y="543573"/>
                </a:lnTo>
                <a:lnTo>
                  <a:pt x="8892805" y="501858"/>
                </a:lnTo>
                <a:lnTo>
                  <a:pt x="8908290" y="457278"/>
                </a:lnTo>
                <a:lnTo>
                  <a:pt x="8917896" y="410264"/>
                </a:lnTo>
                <a:lnTo>
                  <a:pt x="8921194" y="361245"/>
                </a:lnTo>
                <a:lnTo>
                  <a:pt x="8917896" y="312226"/>
                </a:lnTo>
                <a:lnTo>
                  <a:pt x="8908290" y="265212"/>
                </a:lnTo>
                <a:lnTo>
                  <a:pt x="8892805" y="220632"/>
                </a:lnTo>
                <a:lnTo>
                  <a:pt x="8871873" y="178917"/>
                </a:lnTo>
                <a:lnTo>
                  <a:pt x="8845924" y="140499"/>
                </a:lnTo>
                <a:lnTo>
                  <a:pt x="8815387" y="105806"/>
                </a:lnTo>
                <a:lnTo>
                  <a:pt x="8780695" y="75270"/>
                </a:lnTo>
                <a:lnTo>
                  <a:pt x="8742276" y="49320"/>
                </a:lnTo>
                <a:lnTo>
                  <a:pt x="8700561" y="28388"/>
                </a:lnTo>
                <a:lnTo>
                  <a:pt x="8655982" y="12904"/>
                </a:lnTo>
                <a:lnTo>
                  <a:pt x="8608967" y="3297"/>
                </a:lnTo>
                <a:lnTo>
                  <a:pt x="8559948" y="0"/>
                </a:lnTo>
                <a:close/>
              </a:path>
              <a:path w="8921750" h="722629">
                <a:moveTo>
                  <a:pt x="41883" y="361245"/>
                </a:moveTo>
                <a:lnTo>
                  <a:pt x="0" y="361245"/>
                </a:lnTo>
                <a:lnTo>
                  <a:pt x="3297" y="410264"/>
                </a:lnTo>
                <a:lnTo>
                  <a:pt x="12904" y="457278"/>
                </a:lnTo>
                <a:lnTo>
                  <a:pt x="28388" y="501858"/>
                </a:lnTo>
                <a:lnTo>
                  <a:pt x="49320" y="543573"/>
                </a:lnTo>
                <a:lnTo>
                  <a:pt x="75270" y="581991"/>
                </a:lnTo>
                <a:lnTo>
                  <a:pt x="105806" y="616684"/>
                </a:lnTo>
                <a:lnTo>
                  <a:pt x="140499" y="647221"/>
                </a:lnTo>
                <a:lnTo>
                  <a:pt x="178917" y="673170"/>
                </a:lnTo>
                <a:lnTo>
                  <a:pt x="220632" y="694102"/>
                </a:lnTo>
                <a:lnTo>
                  <a:pt x="265212" y="709587"/>
                </a:lnTo>
                <a:lnTo>
                  <a:pt x="312226" y="719193"/>
                </a:lnTo>
                <a:lnTo>
                  <a:pt x="361245" y="722491"/>
                </a:lnTo>
                <a:lnTo>
                  <a:pt x="361245" y="680607"/>
                </a:lnTo>
                <a:lnTo>
                  <a:pt x="314052" y="677144"/>
                </a:lnTo>
                <a:lnTo>
                  <a:pt x="269009" y="667085"/>
                </a:lnTo>
                <a:lnTo>
                  <a:pt x="226610" y="650925"/>
                </a:lnTo>
                <a:lnTo>
                  <a:pt x="187349" y="629156"/>
                </a:lnTo>
                <a:lnTo>
                  <a:pt x="151720" y="602273"/>
                </a:lnTo>
                <a:lnTo>
                  <a:pt x="120217" y="570770"/>
                </a:lnTo>
                <a:lnTo>
                  <a:pt x="93334" y="535141"/>
                </a:lnTo>
                <a:lnTo>
                  <a:pt x="71565" y="495880"/>
                </a:lnTo>
                <a:lnTo>
                  <a:pt x="55404" y="453481"/>
                </a:lnTo>
                <a:lnTo>
                  <a:pt x="45345" y="408438"/>
                </a:lnTo>
                <a:lnTo>
                  <a:pt x="41883" y="361245"/>
                </a:lnTo>
                <a:close/>
              </a:path>
              <a:path w="8921750" h="722629">
                <a:moveTo>
                  <a:pt x="361245" y="0"/>
                </a:moveTo>
                <a:lnTo>
                  <a:pt x="312226" y="3297"/>
                </a:lnTo>
                <a:lnTo>
                  <a:pt x="265212" y="12904"/>
                </a:lnTo>
                <a:lnTo>
                  <a:pt x="220632" y="28388"/>
                </a:lnTo>
                <a:lnTo>
                  <a:pt x="178917" y="49320"/>
                </a:lnTo>
                <a:lnTo>
                  <a:pt x="140499" y="75270"/>
                </a:lnTo>
                <a:lnTo>
                  <a:pt x="105806" y="105806"/>
                </a:lnTo>
                <a:lnTo>
                  <a:pt x="75270" y="140499"/>
                </a:lnTo>
                <a:lnTo>
                  <a:pt x="49320" y="178917"/>
                </a:lnTo>
                <a:lnTo>
                  <a:pt x="28388" y="220632"/>
                </a:lnTo>
                <a:lnTo>
                  <a:pt x="12904" y="265212"/>
                </a:lnTo>
                <a:lnTo>
                  <a:pt x="3297" y="312226"/>
                </a:lnTo>
                <a:lnTo>
                  <a:pt x="0" y="361245"/>
                </a:lnTo>
                <a:lnTo>
                  <a:pt x="41883" y="361245"/>
                </a:lnTo>
                <a:lnTo>
                  <a:pt x="45345" y="314052"/>
                </a:lnTo>
                <a:lnTo>
                  <a:pt x="55404" y="269009"/>
                </a:lnTo>
                <a:lnTo>
                  <a:pt x="71565" y="226610"/>
                </a:lnTo>
                <a:lnTo>
                  <a:pt x="93334" y="187349"/>
                </a:lnTo>
                <a:lnTo>
                  <a:pt x="120217" y="151720"/>
                </a:lnTo>
                <a:lnTo>
                  <a:pt x="151720" y="120217"/>
                </a:lnTo>
                <a:lnTo>
                  <a:pt x="187349" y="93334"/>
                </a:lnTo>
                <a:lnTo>
                  <a:pt x="226610" y="71565"/>
                </a:lnTo>
                <a:lnTo>
                  <a:pt x="269009" y="55404"/>
                </a:lnTo>
                <a:lnTo>
                  <a:pt x="314052" y="45346"/>
                </a:lnTo>
                <a:lnTo>
                  <a:pt x="361245" y="41883"/>
                </a:lnTo>
                <a:lnTo>
                  <a:pt x="361245" y="0"/>
                </a:lnTo>
                <a:close/>
              </a:path>
              <a:path w="8921750" h="722629">
                <a:moveTo>
                  <a:pt x="8559948" y="0"/>
                </a:moveTo>
                <a:lnTo>
                  <a:pt x="361245" y="0"/>
                </a:lnTo>
                <a:lnTo>
                  <a:pt x="361245" y="41883"/>
                </a:lnTo>
                <a:lnTo>
                  <a:pt x="8559948" y="41883"/>
                </a:lnTo>
                <a:lnTo>
                  <a:pt x="8559948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015370" y="7245853"/>
            <a:ext cx="7476212" cy="722491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4721252" y="6322833"/>
            <a:ext cx="1310640" cy="405765"/>
          </a:xfrm>
          <a:custGeom>
            <a:avLst/>
            <a:gdLst/>
            <a:ahLst/>
            <a:cxnLst/>
            <a:rect l="l" t="t" r="r" b="b"/>
            <a:pathLst>
              <a:path w="1310639" h="405765">
                <a:moveTo>
                  <a:pt x="37349" y="4722"/>
                </a:moveTo>
                <a:lnTo>
                  <a:pt x="0" y="4722"/>
                </a:lnTo>
                <a:lnTo>
                  <a:pt x="0" y="305236"/>
                </a:lnTo>
                <a:lnTo>
                  <a:pt x="61390" y="305236"/>
                </a:lnTo>
                <a:lnTo>
                  <a:pt x="61390" y="196192"/>
                </a:lnTo>
                <a:lnTo>
                  <a:pt x="37349" y="196192"/>
                </a:lnTo>
                <a:lnTo>
                  <a:pt x="37349" y="144246"/>
                </a:lnTo>
                <a:lnTo>
                  <a:pt x="61390" y="144246"/>
                </a:lnTo>
                <a:lnTo>
                  <a:pt x="61390" y="56668"/>
                </a:lnTo>
                <a:lnTo>
                  <a:pt x="37349" y="56668"/>
                </a:lnTo>
                <a:lnTo>
                  <a:pt x="37349" y="4722"/>
                </a:lnTo>
                <a:close/>
              </a:path>
              <a:path w="1310639" h="405765">
                <a:moveTo>
                  <a:pt x="61390" y="144246"/>
                </a:moveTo>
                <a:lnTo>
                  <a:pt x="37349" y="144246"/>
                </a:lnTo>
                <a:lnTo>
                  <a:pt x="37349" y="196192"/>
                </a:lnTo>
                <a:lnTo>
                  <a:pt x="61390" y="196192"/>
                </a:lnTo>
                <a:lnTo>
                  <a:pt x="61390" y="144246"/>
                </a:lnTo>
                <a:close/>
              </a:path>
              <a:path w="1310639" h="405765">
                <a:moveTo>
                  <a:pt x="97023" y="4722"/>
                </a:moveTo>
                <a:lnTo>
                  <a:pt x="61390" y="4722"/>
                </a:lnTo>
                <a:lnTo>
                  <a:pt x="61390" y="56668"/>
                </a:lnTo>
                <a:lnTo>
                  <a:pt x="97023" y="56668"/>
                </a:lnTo>
                <a:lnTo>
                  <a:pt x="108614" y="57366"/>
                </a:lnTo>
                <a:lnTo>
                  <a:pt x="146286" y="81353"/>
                </a:lnTo>
                <a:lnTo>
                  <a:pt x="149827" y="100457"/>
                </a:lnTo>
                <a:lnTo>
                  <a:pt x="148942" y="110546"/>
                </a:lnTo>
                <a:lnTo>
                  <a:pt x="118917" y="141456"/>
                </a:lnTo>
                <a:lnTo>
                  <a:pt x="97023" y="144246"/>
                </a:lnTo>
                <a:lnTo>
                  <a:pt x="61390" y="144246"/>
                </a:lnTo>
                <a:lnTo>
                  <a:pt x="61390" y="196192"/>
                </a:lnTo>
                <a:lnTo>
                  <a:pt x="97023" y="196192"/>
                </a:lnTo>
                <a:lnTo>
                  <a:pt x="114168" y="195468"/>
                </a:lnTo>
                <a:lnTo>
                  <a:pt x="157555" y="184601"/>
                </a:lnTo>
                <a:lnTo>
                  <a:pt x="188787" y="161660"/>
                </a:lnTo>
                <a:lnTo>
                  <a:pt x="208669" y="114597"/>
                </a:lnTo>
                <a:lnTo>
                  <a:pt x="209501" y="100457"/>
                </a:lnTo>
                <a:lnTo>
                  <a:pt x="208669" y="86156"/>
                </a:lnTo>
                <a:lnTo>
                  <a:pt x="196192" y="49370"/>
                </a:lnTo>
                <a:lnTo>
                  <a:pt x="157555" y="16313"/>
                </a:lnTo>
                <a:lnTo>
                  <a:pt x="114168" y="5446"/>
                </a:lnTo>
                <a:lnTo>
                  <a:pt x="97023" y="4722"/>
                </a:lnTo>
                <a:close/>
              </a:path>
              <a:path w="1310639" h="405765">
                <a:moveTo>
                  <a:pt x="61390" y="4722"/>
                </a:moveTo>
                <a:lnTo>
                  <a:pt x="37349" y="4722"/>
                </a:lnTo>
                <a:lnTo>
                  <a:pt x="37349" y="56668"/>
                </a:lnTo>
                <a:lnTo>
                  <a:pt x="61390" y="56668"/>
                </a:lnTo>
                <a:lnTo>
                  <a:pt x="61390" y="4722"/>
                </a:lnTo>
                <a:close/>
              </a:path>
              <a:path w="1310639" h="405765">
                <a:moveTo>
                  <a:pt x="297982" y="107755"/>
                </a:moveTo>
                <a:lnTo>
                  <a:pt x="243460" y="107755"/>
                </a:lnTo>
                <a:lnTo>
                  <a:pt x="243460" y="305236"/>
                </a:lnTo>
                <a:lnTo>
                  <a:pt x="297982" y="305236"/>
                </a:lnTo>
                <a:lnTo>
                  <a:pt x="297982" y="200486"/>
                </a:lnTo>
                <a:lnTo>
                  <a:pt x="282527" y="185031"/>
                </a:lnTo>
                <a:lnTo>
                  <a:pt x="283090" y="173573"/>
                </a:lnTo>
                <a:lnTo>
                  <a:pt x="296399" y="134641"/>
                </a:lnTo>
                <a:lnTo>
                  <a:pt x="297982" y="132423"/>
                </a:lnTo>
                <a:lnTo>
                  <a:pt x="297982" y="107755"/>
                </a:lnTo>
                <a:close/>
              </a:path>
              <a:path w="1310639" h="405765">
                <a:moveTo>
                  <a:pt x="297982" y="132423"/>
                </a:moveTo>
                <a:lnTo>
                  <a:pt x="283090" y="173573"/>
                </a:lnTo>
                <a:lnTo>
                  <a:pt x="282527" y="185031"/>
                </a:lnTo>
                <a:lnTo>
                  <a:pt x="297982" y="200486"/>
                </a:lnTo>
                <a:lnTo>
                  <a:pt x="297982" y="132423"/>
                </a:lnTo>
                <a:close/>
              </a:path>
              <a:path w="1310639" h="405765">
                <a:moveTo>
                  <a:pt x="352360" y="103033"/>
                </a:moveTo>
                <a:lnTo>
                  <a:pt x="345205" y="103033"/>
                </a:lnTo>
                <a:lnTo>
                  <a:pt x="337532" y="103731"/>
                </a:lnTo>
                <a:lnTo>
                  <a:pt x="301953" y="126860"/>
                </a:lnTo>
                <a:lnTo>
                  <a:pt x="297982" y="132423"/>
                </a:lnTo>
                <a:lnTo>
                  <a:pt x="297982" y="191041"/>
                </a:lnTo>
                <a:lnTo>
                  <a:pt x="299127" y="183027"/>
                </a:lnTo>
                <a:lnTo>
                  <a:pt x="301416" y="176444"/>
                </a:lnTo>
                <a:lnTo>
                  <a:pt x="303992" y="169575"/>
                </a:lnTo>
                <a:lnTo>
                  <a:pt x="307713" y="164281"/>
                </a:lnTo>
                <a:lnTo>
                  <a:pt x="317444" y="156839"/>
                </a:lnTo>
                <a:lnTo>
                  <a:pt x="323311" y="154979"/>
                </a:lnTo>
                <a:lnTo>
                  <a:pt x="361695" y="154979"/>
                </a:lnTo>
                <a:lnTo>
                  <a:pt x="381267" y="118488"/>
                </a:lnTo>
                <a:lnTo>
                  <a:pt x="377260" y="113336"/>
                </a:lnTo>
                <a:lnTo>
                  <a:pt x="371965" y="109473"/>
                </a:lnTo>
                <a:lnTo>
                  <a:pt x="365383" y="106897"/>
                </a:lnTo>
                <a:lnTo>
                  <a:pt x="359086" y="104321"/>
                </a:lnTo>
                <a:lnTo>
                  <a:pt x="352360" y="103033"/>
                </a:lnTo>
                <a:close/>
              </a:path>
              <a:path w="1310639" h="405765">
                <a:moveTo>
                  <a:pt x="361695" y="154979"/>
                </a:moveTo>
                <a:lnTo>
                  <a:pt x="335904" y="154979"/>
                </a:lnTo>
                <a:lnTo>
                  <a:pt x="340626" y="155981"/>
                </a:lnTo>
                <a:lnTo>
                  <a:pt x="344347" y="157984"/>
                </a:lnTo>
                <a:lnTo>
                  <a:pt x="348354" y="159701"/>
                </a:lnTo>
                <a:lnTo>
                  <a:pt x="352218" y="162277"/>
                </a:lnTo>
                <a:lnTo>
                  <a:pt x="355938" y="165712"/>
                </a:lnTo>
                <a:lnTo>
                  <a:pt x="361695" y="154979"/>
                </a:lnTo>
                <a:close/>
              </a:path>
              <a:path w="1310639" h="405765">
                <a:moveTo>
                  <a:pt x="612308" y="343445"/>
                </a:moveTo>
                <a:lnTo>
                  <a:pt x="588267" y="385087"/>
                </a:lnTo>
                <a:lnTo>
                  <a:pt x="591701" y="388236"/>
                </a:lnTo>
                <a:lnTo>
                  <a:pt x="595708" y="391384"/>
                </a:lnTo>
                <a:lnTo>
                  <a:pt x="600287" y="394532"/>
                </a:lnTo>
                <a:lnTo>
                  <a:pt x="604580" y="397680"/>
                </a:lnTo>
                <a:lnTo>
                  <a:pt x="609875" y="400256"/>
                </a:lnTo>
                <a:lnTo>
                  <a:pt x="616172" y="402260"/>
                </a:lnTo>
                <a:lnTo>
                  <a:pt x="622182" y="404263"/>
                </a:lnTo>
                <a:lnTo>
                  <a:pt x="629337" y="405265"/>
                </a:lnTo>
                <a:lnTo>
                  <a:pt x="637637" y="405265"/>
                </a:lnTo>
                <a:lnTo>
                  <a:pt x="675845" y="396249"/>
                </a:lnTo>
                <a:lnTo>
                  <a:pt x="702408" y="363515"/>
                </a:lnTo>
                <a:lnTo>
                  <a:pt x="704888" y="354177"/>
                </a:lnTo>
                <a:lnTo>
                  <a:pt x="628192" y="354177"/>
                </a:lnTo>
                <a:lnTo>
                  <a:pt x="624471" y="353176"/>
                </a:lnTo>
                <a:lnTo>
                  <a:pt x="621323" y="351172"/>
                </a:lnTo>
                <a:lnTo>
                  <a:pt x="617889" y="349169"/>
                </a:lnTo>
                <a:lnTo>
                  <a:pt x="614883" y="346593"/>
                </a:lnTo>
                <a:lnTo>
                  <a:pt x="612308" y="343445"/>
                </a:lnTo>
                <a:close/>
              </a:path>
              <a:path w="1310639" h="405765">
                <a:moveTo>
                  <a:pt x="706755" y="107755"/>
                </a:moveTo>
                <a:lnTo>
                  <a:pt x="653092" y="107755"/>
                </a:lnTo>
                <a:lnTo>
                  <a:pt x="653092" y="329421"/>
                </a:lnTo>
                <a:lnTo>
                  <a:pt x="652376" y="335431"/>
                </a:lnTo>
                <a:lnTo>
                  <a:pt x="650945" y="340010"/>
                </a:lnTo>
                <a:lnTo>
                  <a:pt x="649514" y="344876"/>
                </a:lnTo>
                <a:lnTo>
                  <a:pt x="647225" y="348453"/>
                </a:lnTo>
                <a:lnTo>
                  <a:pt x="640928" y="353032"/>
                </a:lnTo>
                <a:lnTo>
                  <a:pt x="637064" y="354177"/>
                </a:lnTo>
                <a:lnTo>
                  <a:pt x="704888" y="354177"/>
                </a:lnTo>
                <a:lnTo>
                  <a:pt x="706272" y="345054"/>
                </a:lnTo>
                <a:lnTo>
                  <a:pt x="706728" y="335431"/>
                </a:lnTo>
                <a:lnTo>
                  <a:pt x="706755" y="107755"/>
                </a:lnTo>
                <a:close/>
              </a:path>
              <a:path w="1310639" h="405765">
                <a:moveTo>
                  <a:pt x="500614" y="103462"/>
                </a:moveTo>
                <a:lnTo>
                  <a:pt x="457228" y="110707"/>
                </a:lnTo>
                <a:lnTo>
                  <a:pt x="422373" y="131797"/>
                </a:lnTo>
                <a:lnTo>
                  <a:pt x="399110" y="164477"/>
                </a:lnTo>
                <a:lnTo>
                  <a:pt x="391141" y="206496"/>
                </a:lnTo>
                <a:lnTo>
                  <a:pt x="392027" y="221307"/>
                </a:lnTo>
                <a:lnTo>
                  <a:pt x="405308" y="260588"/>
                </a:lnTo>
                <a:lnTo>
                  <a:pt x="432757" y="289567"/>
                </a:lnTo>
                <a:lnTo>
                  <a:pt x="470885" y="306310"/>
                </a:lnTo>
                <a:lnTo>
                  <a:pt x="500614" y="309529"/>
                </a:lnTo>
                <a:lnTo>
                  <a:pt x="515855" y="308724"/>
                </a:lnTo>
                <a:lnTo>
                  <a:pt x="556424" y="296650"/>
                </a:lnTo>
                <a:lnTo>
                  <a:pt x="587736" y="271536"/>
                </a:lnTo>
                <a:lnTo>
                  <a:pt x="593970" y="262735"/>
                </a:lnTo>
                <a:lnTo>
                  <a:pt x="500614" y="262735"/>
                </a:lnTo>
                <a:lnTo>
                  <a:pt x="493477" y="262306"/>
                </a:lnTo>
                <a:lnTo>
                  <a:pt x="458623" y="242021"/>
                </a:lnTo>
                <a:lnTo>
                  <a:pt x="447810" y="206496"/>
                </a:lnTo>
                <a:lnTo>
                  <a:pt x="448239" y="198366"/>
                </a:lnTo>
                <a:lnTo>
                  <a:pt x="468282" y="160936"/>
                </a:lnTo>
                <a:lnTo>
                  <a:pt x="500614" y="150257"/>
                </a:lnTo>
                <a:lnTo>
                  <a:pt x="593970" y="150257"/>
                </a:lnTo>
                <a:lnTo>
                  <a:pt x="587736" y="141456"/>
                </a:lnTo>
                <a:lnTo>
                  <a:pt x="556424" y="116342"/>
                </a:lnTo>
                <a:lnTo>
                  <a:pt x="515855" y="104267"/>
                </a:lnTo>
                <a:lnTo>
                  <a:pt x="500614" y="103462"/>
                </a:lnTo>
                <a:close/>
              </a:path>
              <a:path w="1310639" h="405765">
                <a:moveTo>
                  <a:pt x="593970" y="150257"/>
                </a:moveTo>
                <a:lnTo>
                  <a:pt x="500614" y="150257"/>
                </a:lnTo>
                <a:lnTo>
                  <a:pt x="507752" y="150686"/>
                </a:lnTo>
                <a:lnTo>
                  <a:pt x="514567" y="151974"/>
                </a:lnTo>
                <a:lnTo>
                  <a:pt x="546121" y="176874"/>
                </a:lnTo>
                <a:lnTo>
                  <a:pt x="553419" y="206496"/>
                </a:lnTo>
                <a:lnTo>
                  <a:pt x="552963" y="214626"/>
                </a:lnTo>
                <a:lnTo>
                  <a:pt x="532920" y="251895"/>
                </a:lnTo>
                <a:lnTo>
                  <a:pt x="500614" y="262735"/>
                </a:lnTo>
                <a:lnTo>
                  <a:pt x="593970" y="262735"/>
                </a:lnTo>
                <a:lnTo>
                  <a:pt x="609175" y="221307"/>
                </a:lnTo>
                <a:lnTo>
                  <a:pt x="610087" y="206496"/>
                </a:lnTo>
                <a:lnTo>
                  <a:pt x="609175" y="191524"/>
                </a:lnTo>
                <a:lnTo>
                  <a:pt x="606438" y="177518"/>
                </a:lnTo>
                <a:lnTo>
                  <a:pt x="601877" y="164477"/>
                </a:lnTo>
                <a:lnTo>
                  <a:pt x="595491" y="152403"/>
                </a:lnTo>
                <a:lnTo>
                  <a:pt x="593970" y="150257"/>
                </a:lnTo>
                <a:close/>
              </a:path>
              <a:path w="1310639" h="405765">
                <a:moveTo>
                  <a:pt x="688438" y="0"/>
                </a:moveTo>
                <a:lnTo>
                  <a:pt x="670121" y="0"/>
                </a:lnTo>
                <a:lnTo>
                  <a:pt x="662250" y="3005"/>
                </a:lnTo>
                <a:lnTo>
                  <a:pt x="655668" y="9015"/>
                </a:lnTo>
                <a:lnTo>
                  <a:pt x="649085" y="14739"/>
                </a:lnTo>
                <a:lnTo>
                  <a:pt x="645793" y="22180"/>
                </a:lnTo>
                <a:lnTo>
                  <a:pt x="645793" y="40211"/>
                </a:lnTo>
                <a:lnTo>
                  <a:pt x="649085" y="47652"/>
                </a:lnTo>
                <a:lnTo>
                  <a:pt x="662250" y="59673"/>
                </a:lnTo>
                <a:lnTo>
                  <a:pt x="670121" y="62678"/>
                </a:lnTo>
                <a:lnTo>
                  <a:pt x="688438" y="62678"/>
                </a:lnTo>
                <a:lnTo>
                  <a:pt x="696165" y="59673"/>
                </a:lnTo>
                <a:lnTo>
                  <a:pt x="702462" y="53663"/>
                </a:lnTo>
                <a:lnTo>
                  <a:pt x="709045" y="47652"/>
                </a:lnTo>
                <a:lnTo>
                  <a:pt x="712336" y="40211"/>
                </a:lnTo>
                <a:lnTo>
                  <a:pt x="712336" y="22180"/>
                </a:lnTo>
                <a:lnTo>
                  <a:pt x="709045" y="14739"/>
                </a:lnTo>
                <a:lnTo>
                  <a:pt x="702462" y="9015"/>
                </a:lnTo>
                <a:lnTo>
                  <a:pt x="696165" y="3005"/>
                </a:lnTo>
                <a:lnTo>
                  <a:pt x="688438" y="0"/>
                </a:lnTo>
                <a:close/>
              </a:path>
              <a:path w="1310639" h="405765">
                <a:moveTo>
                  <a:pt x="859008" y="103462"/>
                </a:moveTo>
                <a:lnTo>
                  <a:pt x="814897" y="110707"/>
                </a:lnTo>
                <a:lnTo>
                  <a:pt x="780981" y="131475"/>
                </a:lnTo>
                <a:lnTo>
                  <a:pt x="759355" y="163914"/>
                </a:lnTo>
                <a:lnTo>
                  <a:pt x="752111" y="206496"/>
                </a:lnTo>
                <a:lnTo>
                  <a:pt x="752916" y="221656"/>
                </a:lnTo>
                <a:lnTo>
                  <a:pt x="764990" y="261018"/>
                </a:lnTo>
                <a:lnTo>
                  <a:pt x="790990" y="289593"/>
                </a:lnTo>
                <a:lnTo>
                  <a:pt x="828420" y="306310"/>
                </a:lnTo>
                <a:lnTo>
                  <a:pt x="858579" y="309529"/>
                </a:lnTo>
                <a:lnTo>
                  <a:pt x="875751" y="308671"/>
                </a:lnTo>
                <a:lnTo>
                  <a:pt x="919540" y="295792"/>
                </a:lnTo>
                <a:lnTo>
                  <a:pt x="952200" y="267028"/>
                </a:lnTo>
                <a:lnTo>
                  <a:pt x="859008" y="267028"/>
                </a:lnTo>
                <a:lnTo>
                  <a:pt x="851146" y="266572"/>
                </a:lnTo>
                <a:lnTo>
                  <a:pt x="816855" y="245160"/>
                </a:lnTo>
                <a:lnTo>
                  <a:pt x="808777" y="218946"/>
                </a:lnTo>
                <a:lnTo>
                  <a:pt x="783879" y="218946"/>
                </a:lnTo>
                <a:lnTo>
                  <a:pt x="783879" y="184601"/>
                </a:lnTo>
                <a:lnTo>
                  <a:pt x="810022" y="184601"/>
                </a:lnTo>
                <a:lnTo>
                  <a:pt x="811462" y="178162"/>
                </a:lnTo>
                <a:lnTo>
                  <a:pt x="836577" y="146634"/>
                </a:lnTo>
                <a:lnTo>
                  <a:pt x="858149" y="142529"/>
                </a:lnTo>
                <a:lnTo>
                  <a:pt x="945007" y="142529"/>
                </a:lnTo>
                <a:lnTo>
                  <a:pt x="942884" y="139148"/>
                </a:lnTo>
                <a:lnTo>
                  <a:pt x="902395" y="110224"/>
                </a:lnTo>
                <a:lnTo>
                  <a:pt x="874705" y="104214"/>
                </a:lnTo>
                <a:lnTo>
                  <a:pt x="859008" y="103462"/>
                </a:lnTo>
                <a:close/>
              </a:path>
              <a:path w="1310639" h="405765">
                <a:moveTo>
                  <a:pt x="912242" y="238694"/>
                </a:moveTo>
                <a:lnTo>
                  <a:pt x="876073" y="265311"/>
                </a:lnTo>
                <a:lnTo>
                  <a:pt x="859008" y="267028"/>
                </a:lnTo>
                <a:lnTo>
                  <a:pt x="952200" y="267028"/>
                </a:lnTo>
                <a:lnTo>
                  <a:pt x="952382" y="266813"/>
                </a:lnTo>
                <a:lnTo>
                  <a:pt x="960753" y="253720"/>
                </a:lnTo>
                <a:lnTo>
                  <a:pt x="912242" y="238694"/>
                </a:lnTo>
                <a:close/>
              </a:path>
              <a:path w="1310639" h="405765">
                <a:moveTo>
                  <a:pt x="810022" y="184601"/>
                </a:moveTo>
                <a:lnTo>
                  <a:pt x="783879" y="184601"/>
                </a:lnTo>
                <a:lnTo>
                  <a:pt x="783879" y="218946"/>
                </a:lnTo>
                <a:lnTo>
                  <a:pt x="808777" y="218946"/>
                </a:lnTo>
                <a:lnTo>
                  <a:pt x="808297" y="214939"/>
                </a:lnTo>
                <a:lnTo>
                  <a:pt x="807968" y="206496"/>
                </a:lnTo>
                <a:lnTo>
                  <a:pt x="808061" y="202632"/>
                </a:lnTo>
                <a:lnTo>
                  <a:pt x="808457" y="195334"/>
                </a:lnTo>
                <a:lnTo>
                  <a:pt x="809638" y="186318"/>
                </a:lnTo>
                <a:lnTo>
                  <a:pt x="810022" y="184601"/>
                </a:lnTo>
                <a:close/>
              </a:path>
              <a:path w="1310639" h="405765">
                <a:moveTo>
                  <a:pt x="901683" y="184601"/>
                </a:moveTo>
                <a:lnTo>
                  <a:pt x="810022" y="184601"/>
                </a:lnTo>
                <a:lnTo>
                  <a:pt x="809638" y="186318"/>
                </a:lnTo>
                <a:lnTo>
                  <a:pt x="808457" y="195334"/>
                </a:lnTo>
                <a:lnTo>
                  <a:pt x="808061" y="202632"/>
                </a:lnTo>
                <a:lnTo>
                  <a:pt x="807968" y="206496"/>
                </a:lnTo>
                <a:lnTo>
                  <a:pt x="808173" y="212077"/>
                </a:lnTo>
                <a:lnTo>
                  <a:pt x="808297" y="214939"/>
                </a:lnTo>
                <a:lnTo>
                  <a:pt x="808777" y="218946"/>
                </a:lnTo>
                <a:lnTo>
                  <a:pt x="960753" y="218946"/>
                </a:lnTo>
                <a:lnTo>
                  <a:pt x="961040" y="217229"/>
                </a:lnTo>
                <a:lnTo>
                  <a:pt x="961183" y="214939"/>
                </a:lnTo>
                <a:lnTo>
                  <a:pt x="961183" y="212077"/>
                </a:lnTo>
                <a:lnTo>
                  <a:pt x="961469" y="209215"/>
                </a:lnTo>
                <a:lnTo>
                  <a:pt x="961612" y="206496"/>
                </a:lnTo>
                <a:lnTo>
                  <a:pt x="961612" y="204349"/>
                </a:lnTo>
                <a:lnTo>
                  <a:pt x="897216" y="204349"/>
                </a:lnTo>
                <a:lnTo>
                  <a:pt x="898361" y="202632"/>
                </a:lnTo>
                <a:lnTo>
                  <a:pt x="899363" y="200342"/>
                </a:lnTo>
                <a:lnTo>
                  <a:pt x="900221" y="197480"/>
                </a:lnTo>
                <a:lnTo>
                  <a:pt x="901366" y="194332"/>
                </a:lnTo>
                <a:lnTo>
                  <a:pt x="901938" y="191756"/>
                </a:lnTo>
                <a:lnTo>
                  <a:pt x="901882" y="188626"/>
                </a:lnTo>
                <a:lnTo>
                  <a:pt x="901683" y="184601"/>
                </a:lnTo>
                <a:close/>
              </a:path>
              <a:path w="1310639" h="405765">
                <a:moveTo>
                  <a:pt x="945007" y="142529"/>
                </a:moveTo>
                <a:lnTo>
                  <a:pt x="867022" y="142529"/>
                </a:lnTo>
                <a:lnTo>
                  <a:pt x="874749" y="144533"/>
                </a:lnTo>
                <a:lnTo>
                  <a:pt x="887914" y="152546"/>
                </a:lnTo>
                <a:lnTo>
                  <a:pt x="901882" y="188626"/>
                </a:lnTo>
                <a:lnTo>
                  <a:pt x="901938" y="191756"/>
                </a:lnTo>
                <a:lnTo>
                  <a:pt x="901366" y="194332"/>
                </a:lnTo>
                <a:lnTo>
                  <a:pt x="900221" y="197480"/>
                </a:lnTo>
                <a:lnTo>
                  <a:pt x="899363" y="200342"/>
                </a:lnTo>
                <a:lnTo>
                  <a:pt x="898361" y="202632"/>
                </a:lnTo>
                <a:lnTo>
                  <a:pt x="897216" y="204349"/>
                </a:lnTo>
                <a:lnTo>
                  <a:pt x="912242" y="184601"/>
                </a:lnTo>
                <a:lnTo>
                  <a:pt x="960218" y="184601"/>
                </a:lnTo>
                <a:lnTo>
                  <a:pt x="958607" y="174513"/>
                </a:lnTo>
                <a:lnTo>
                  <a:pt x="954851" y="161580"/>
                </a:lnTo>
                <a:lnTo>
                  <a:pt x="949592" y="149827"/>
                </a:lnTo>
                <a:lnTo>
                  <a:pt x="945007" y="142529"/>
                </a:lnTo>
                <a:close/>
              </a:path>
              <a:path w="1310639" h="405765">
                <a:moveTo>
                  <a:pt x="960218" y="184601"/>
                </a:moveTo>
                <a:lnTo>
                  <a:pt x="912242" y="184601"/>
                </a:lnTo>
                <a:lnTo>
                  <a:pt x="897216" y="204349"/>
                </a:lnTo>
                <a:lnTo>
                  <a:pt x="961612" y="204349"/>
                </a:lnTo>
                <a:lnTo>
                  <a:pt x="960861" y="188626"/>
                </a:lnTo>
                <a:lnTo>
                  <a:pt x="960218" y="184601"/>
                </a:lnTo>
                <a:close/>
              </a:path>
              <a:path w="1310639" h="405765">
                <a:moveTo>
                  <a:pt x="1099285" y="103462"/>
                </a:moveTo>
                <a:lnTo>
                  <a:pt x="1055657" y="110707"/>
                </a:lnTo>
                <a:lnTo>
                  <a:pt x="1020293" y="131797"/>
                </a:lnTo>
                <a:lnTo>
                  <a:pt x="996923" y="164477"/>
                </a:lnTo>
                <a:lnTo>
                  <a:pt x="988954" y="206496"/>
                </a:lnTo>
                <a:lnTo>
                  <a:pt x="989839" y="221307"/>
                </a:lnTo>
                <a:lnTo>
                  <a:pt x="1003121" y="260588"/>
                </a:lnTo>
                <a:lnTo>
                  <a:pt x="1030811" y="289567"/>
                </a:lnTo>
                <a:lnTo>
                  <a:pt x="1069448" y="306310"/>
                </a:lnTo>
                <a:lnTo>
                  <a:pt x="1099285" y="309529"/>
                </a:lnTo>
                <a:lnTo>
                  <a:pt x="1109884" y="309207"/>
                </a:lnTo>
                <a:lnTo>
                  <a:pt x="1152627" y="297831"/>
                </a:lnTo>
                <a:lnTo>
                  <a:pt x="1164540" y="289352"/>
                </a:lnTo>
                <a:lnTo>
                  <a:pt x="1164540" y="264023"/>
                </a:lnTo>
                <a:lnTo>
                  <a:pt x="1103149" y="264023"/>
                </a:lnTo>
                <a:lnTo>
                  <a:pt x="1095368" y="263567"/>
                </a:lnTo>
                <a:lnTo>
                  <a:pt x="1057535" y="242638"/>
                </a:lnTo>
                <a:lnTo>
                  <a:pt x="1045622" y="206496"/>
                </a:lnTo>
                <a:lnTo>
                  <a:pt x="1046105" y="198366"/>
                </a:lnTo>
                <a:lnTo>
                  <a:pt x="1067839" y="160694"/>
                </a:lnTo>
                <a:lnTo>
                  <a:pt x="1103149" y="148969"/>
                </a:lnTo>
                <a:lnTo>
                  <a:pt x="1164540" y="148969"/>
                </a:lnTo>
                <a:lnTo>
                  <a:pt x="1164540" y="123210"/>
                </a:lnTo>
                <a:lnTo>
                  <a:pt x="1128988" y="106602"/>
                </a:lnTo>
                <a:lnTo>
                  <a:pt x="1109884" y="103811"/>
                </a:lnTo>
                <a:lnTo>
                  <a:pt x="1099285" y="103462"/>
                </a:lnTo>
                <a:close/>
              </a:path>
              <a:path w="1310639" h="405765">
                <a:moveTo>
                  <a:pt x="1164540" y="232254"/>
                </a:moveTo>
                <a:lnTo>
                  <a:pt x="1128049" y="260159"/>
                </a:lnTo>
                <a:lnTo>
                  <a:pt x="1111735" y="264023"/>
                </a:lnTo>
                <a:lnTo>
                  <a:pt x="1164540" y="264023"/>
                </a:lnTo>
                <a:lnTo>
                  <a:pt x="1164540" y="232254"/>
                </a:lnTo>
                <a:close/>
              </a:path>
              <a:path w="1310639" h="405765">
                <a:moveTo>
                  <a:pt x="1164540" y="148969"/>
                </a:moveTo>
                <a:lnTo>
                  <a:pt x="1111163" y="148969"/>
                </a:lnTo>
                <a:lnTo>
                  <a:pt x="1119176" y="150257"/>
                </a:lnTo>
                <a:lnTo>
                  <a:pt x="1135204" y="155408"/>
                </a:lnTo>
                <a:lnTo>
                  <a:pt x="1142502" y="159129"/>
                </a:lnTo>
                <a:lnTo>
                  <a:pt x="1149085" y="163995"/>
                </a:lnTo>
                <a:lnTo>
                  <a:pt x="1155954" y="168574"/>
                </a:lnTo>
                <a:lnTo>
                  <a:pt x="1161105" y="174012"/>
                </a:lnTo>
                <a:lnTo>
                  <a:pt x="1164540" y="180308"/>
                </a:lnTo>
                <a:lnTo>
                  <a:pt x="1164540" y="148969"/>
                </a:lnTo>
                <a:close/>
              </a:path>
              <a:path w="1310639" h="405765">
                <a:moveTo>
                  <a:pt x="1275841" y="39066"/>
                </a:moveTo>
                <a:lnTo>
                  <a:pt x="1222178" y="39066"/>
                </a:lnTo>
                <a:lnTo>
                  <a:pt x="1222178" y="305236"/>
                </a:lnTo>
                <a:lnTo>
                  <a:pt x="1275841" y="305236"/>
                </a:lnTo>
                <a:lnTo>
                  <a:pt x="1275841" y="39066"/>
                </a:lnTo>
                <a:close/>
              </a:path>
              <a:path w="1310639" h="405765">
                <a:moveTo>
                  <a:pt x="1222178" y="107755"/>
                </a:moveTo>
                <a:lnTo>
                  <a:pt x="1188262" y="107755"/>
                </a:lnTo>
                <a:lnTo>
                  <a:pt x="1188262" y="154550"/>
                </a:lnTo>
                <a:lnTo>
                  <a:pt x="1222178" y="154550"/>
                </a:lnTo>
                <a:lnTo>
                  <a:pt x="1222178" y="107755"/>
                </a:lnTo>
                <a:close/>
              </a:path>
              <a:path w="1310639" h="405765">
                <a:moveTo>
                  <a:pt x="1310185" y="107755"/>
                </a:moveTo>
                <a:lnTo>
                  <a:pt x="1275841" y="107755"/>
                </a:lnTo>
                <a:lnTo>
                  <a:pt x="1275841" y="154550"/>
                </a:lnTo>
                <a:lnTo>
                  <a:pt x="1310185" y="154550"/>
                </a:lnTo>
                <a:lnTo>
                  <a:pt x="1310185" y="107755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89341" y="6293211"/>
            <a:ext cx="1764030" cy="429895"/>
          </a:xfrm>
          <a:custGeom>
            <a:avLst/>
            <a:gdLst/>
            <a:ahLst/>
            <a:cxnLst/>
            <a:rect l="l" t="t" r="r" b="b"/>
            <a:pathLst>
              <a:path w="1764030" h="429895">
                <a:moveTo>
                  <a:pt x="37349" y="34344"/>
                </a:moveTo>
                <a:lnTo>
                  <a:pt x="0" y="34344"/>
                </a:lnTo>
                <a:lnTo>
                  <a:pt x="0" y="334858"/>
                </a:lnTo>
                <a:lnTo>
                  <a:pt x="61390" y="334858"/>
                </a:lnTo>
                <a:lnTo>
                  <a:pt x="61390" y="225815"/>
                </a:lnTo>
                <a:lnTo>
                  <a:pt x="37349" y="225815"/>
                </a:lnTo>
                <a:lnTo>
                  <a:pt x="37349" y="176874"/>
                </a:lnTo>
                <a:lnTo>
                  <a:pt x="61390" y="176874"/>
                </a:lnTo>
                <a:lnTo>
                  <a:pt x="61390" y="86719"/>
                </a:lnTo>
                <a:lnTo>
                  <a:pt x="37349" y="86719"/>
                </a:lnTo>
                <a:lnTo>
                  <a:pt x="37349" y="34344"/>
                </a:lnTo>
                <a:close/>
              </a:path>
              <a:path w="1764030" h="429895">
                <a:moveTo>
                  <a:pt x="133084" y="194905"/>
                </a:moveTo>
                <a:lnTo>
                  <a:pt x="68259" y="194905"/>
                </a:lnTo>
                <a:lnTo>
                  <a:pt x="158413" y="334858"/>
                </a:lnTo>
                <a:lnTo>
                  <a:pt x="230966" y="334858"/>
                </a:lnTo>
                <a:lnTo>
                  <a:pt x="154702" y="225815"/>
                </a:lnTo>
                <a:lnTo>
                  <a:pt x="100887" y="225815"/>
                </a:lnTo>
                <a:lnTo>
                  <a:pt x="118032" y="225063"/>
                </a:lnTo>
                <a:lnTo>
                  <a:pt x="133836" y="222809"/>
                </a:lnTo>
                <a:lnTo>
                  <a:pt x="148298" y="219053"/>
                </a:lnTo>
                <a:lnTo>
                  <a:pt x="149607" y="218529"/>
                </a:lnTo>
                <a:lnTo>
                  <a:pt x="133084" y="194905"/>
                </a:lnTo>
                <a:close/>
              </a:path>
              <a:path w="1764030" h="429895">
                <a:moveTo>
                  <a:pt x="61390" y="176874"/>
                </a:moveTo>
                <a:lnTo>
                  <a:pt x="37349" y="176874"/>
                </a:lnTo>
                <a:lnTo>
                  <a:pt x="37349" y="225815"/>
                </a:lnTo>
                <a:lnTo>
                  <a:pt x="61390" y="225815"/>
                </a:lnTo>
                <a:lnTo>
                  <a:pt x="61390" y="176874"/>
                </a:lnTo>
                <a:close/>
              </a:path>
              <a:path w="1764030" h="429895">
                <a:moveTo>
                  <a:pt x="100887" y="34344"/>
                </a:moveTo>
                <a:lnTo>
                  <a:pt x="61390" y="34344"/>
                </a:lnTo>
                <a:lnTo>
                  <a:pt x="61390" y="86719"/>
                </a:lnTo>
                <a:lnTo>
                  <a:pt x="97023" y="86719"/>
                </a:lnTo>
                <a:lnTo>
                  <a:pt x="104884" y="87068"/>
                </a:lnTo>
                <a:lnTo>
                  <a:pt x="143388" y="107755"/>
                </a:lnTo>
                <a:lnTo>
                  <a:pt x="147681" y="114338"/>
                </a:lnTo>
                <a:lnTo>
                  <a:pt x="149827" y="122352"/>
                </a:lnTo>
                <a:lnTo>
                  <a:pt x="149827" y="141241"/>
                </a:lnTo>
                <a:lnTo>
                  <a:pt x="124928" y="171722"/>
                </a:lnTo>
                <a:lnTo>
                  <a:pt x="97023" y="176874"/>
                </a:lnTo>
                <a:lnTo>
                  <a:pt x="61390" y="176874"/>
                </a:lnTo>
                <a:lnTo>
                  <a:pt x="61390" y="225815"/>
                </a:lnTo>
                <a:lnTo>
                  <a:pt x="88171" y="225815"/>
                </a:lnTo>
                <a:lnTo>
                  <a:pt x="68259" y="194905"/>
                </a:lnTo>
                <a:lnTo>
                  <a:pt x="187861" y="194905"/>
                </a:lnTo>
                <a:lnTo>
                  <a:pt x="209608" y="156804"/>
                </a:lnTo>
                <a:lnTo>
                  <a:pt x="212935" y="130079"/>
                </a:lnTo>
                <a:lnTo>
                  <a:pt x="212104" y="116154"/>
                </a:lnTo>
                <a:lnTo>
                  <a:pt x="199627" y="79850"/>
                </a:lnTo>
                <a:lnTo>
                  <a:pt x="161419" y="46365"/>
                </a:lnTo>
                <a:lnTo>
                  <a:pt x="118032" y="35095"/>
                </a:lnTo>
                <a:lnTo>
                  <a:pt x="100887" y="34344"/>
                </a:lnTo>
                <a:close/>
              </a:path>
              <a:path w="1764030" h="429895">
                <a:moveTo>
                  <a:pt x="149607" y="218529"/>
                </a:moveTo>
                <a:lnTo>
                  <a:pt x="148298" y="219053"/>
                </a:lnTo>
                <a:lnTo>
                  <a:pt x="133836" y="222809"/>
                </a:lnTo>
                <a:lnTo>
                  <a:pt x="118032" y="225063"/>
                </a:lnTo>
                <a:lnTo>
                  <a:pt x="100887" y="225815"/>
                </a:lnTo>
                <a:lnTo>
                  <a:pt x="154702" y="225815"/>
                </a:lnTo>
                <a:lnTo>
                  <a:pt x="149607" y="218529"/>
                </a:lnTo>
                <a:close/>
              </a:path>
              <a:path w="1764030" h="429895">
                <a:moveTo>
                  <a:pt x="187861" y="194905"/>
                </a:moveTo>
                <a:lnTo>
                  <a:pt x="133084" y="194905"/>
                </a:lnTo>
                <a:lnTo>
                  <a:pt x="149607" y="218529"/>
                </a:lnTo>
                <a:lnTo>
                  <a:pt x="161419" y="213794"/>
                </a:lnTo>
                <a:lnTo>
                  <a:pt x="173144" y="207193"/>
                </a:lnTo>
                <a:lnTo>
                  <a:pt x="183421" y="199412"/>
                </a:lnTo>
                <a:lnTo>
                  <a:pt x="187861" y="194905"/>
                </a:lnTo>
                <a:close/>
              </a:path>
              <a:path w="1764030" h="429895">
                <a:moveTo>
                  <a:pt x="61390" y="34344"/>
                </a:moveTo>
                <a:lnTo>
                  <a:pt x="37349" y="34344"/>
                </a:lnTo>
                <a:lnTo>
                  <a:pt x="37349" y="86719"/>
                </a:lnTo>
                <a:lnTo>
                  <a:pt x="61390" y="86719"/>
                </a:lnTo>
                <a:lnTo>
                  <a:pt x="61390" y="34344"/>
                </a:lnTo>
                <a:close/>
              </a:path>
              <a:path w="1764030" h="429895">
                <a:moveTo>
                  <a:pt x="357233" y="133084"/>
                </a:moveTo>
                <a:lnTo>
                  <a:pt x="313846" y="140329"/>
                </a:lnTo>
                <a:lnTo>
                  <a:pt x="278992" y="161419"/>
                </a:lnTo>
                <a:lnTo>
                  <a:pt x="255728" y="194100"/>
                </a:lnTo>
                <a:lnTo>
                  <a:pt x="247760" y="236118"/>
                </a:lnTo>
                <a:lnTo>
                  <a:pt x="248645" y="250929"/>
                </a:lnTo>
                <a:lnTo>
                  <a:pt x="261927" y="290211"/>
                </a:lnTo>
                <a:lnTo>
                  <a:pt x="289376" y="319189"/>
                </a:lnTo>
                <a:lnTo>
                  <a:pt x="327503" y="335932"/>
                </a:lnTo>
                <a:lnTo>
                  <a:pt x="357233" y="339151"/>
                </a:lnTo>
                <a:lnTo>
                  <a:pt x="372473" y="338347"/>
                </a:lnTo>
                <a:lnTo>
                  <a:pt x="413042" y="326272"/>
                </a:lnTo>
                <a:lnTo>
                  <a:pt x="444355" y="301158"/>
                </a:lnTo>
                <a:lnTo>
                  <a:pt x="450589" y="292357"/>
                </a:lnTo>
                <a:lnTo>
                  <a:pt x="357233" y="292357"/>
                </a:lnTo>
                <a:lnTo>
                  <a:pt x="350096" y="291928"/>
                </a:lnTo>
                <a:lnTo>
                  <a:pt x="315241" y="271643"/>
                </a:lnTo>
                <a:lnTo>
                  <a:pt x="304428" y="236118"/>
                </a:lnTo>
                <a:lnTo>
                  <a:pt x="304857" y="227988"/>
                </a:lnTo>
                <a:lnTo>
                  <a:pt x="324901" y="190558"/>
                </a:lnTo>
                <a:lnTo>
                  <a:pt x="357233" y="179879"/>
                </a:lnTo>
                <a:lnTo>
                  <a:pt x="450589" y="179879"/>
                </a:lnTo>
                <a:lnTo>
                  <a:pt x="444355" y="171078"/>
                </a:lnTo>
                <a:lnTo>
                  <a:pt x="413042" y="145964"/>
                </a:lnTo>
                <a:lnTo>
                  <a:pt x="372473" y="133889"/>
                </a:lnTo>
                <a:lnTo>
                  <a:pt x="357233" y="133084"/>
                </a:lnTo>
                <a:close/>
              </a:path>
              <a:path w="1764030" h="429895">
                <a:moveTo>
                  <a:pt x="450589" y="179879"/>
                </a:moveTo>
                <a:lnTo>
                  <a:pt x="357233" y="179879"/>
                </a:lnTo>
                <a:lnTo>
                  <a:pt x="364370" y="180308"/>
                </a:lnTo>
                <a:lnTo>
                  <a:pt x="371185" y="181596"/>
                </a:lnTo>
                <a:lnTo>
                  <a:pt x="402739" y="206496"/>
                </a:lnTo>
                <a:lnTo>
                  <a:pt x="410037" y="236118"/>
                </a:lnTo>
                <a:lnTo>
                  <a:pt x="409581" y="244248"/>
                </a:lnTo>
                <a:lnTo>
                  <a:pt x="389538" y="281517"/>
                </a:lnTo>
                <a:lnTo>
                  <a:pt x="357233" y="292357"/>
                </a:lnTo>
                <a:lnTo>
                  <a:pt x="450589" y="292357"/>
                </a:lnTo>
                <a:lnTo>
                  <a:pt x="465794" y="250929"/>
                </a:lnTo>
                <a:lnTo>
                  <a:pt x="466706" y="236118"/>
                </a:lnTo>
                <a:lnTo>
                  <a:pt x="465794" y="221146"/>
                </a:lnTo>
                <a:lnTo>
                  <a:pt x="463057" y="207140"/>
                </a:lnTo>
                <a:lnTo>
                  <a:pt x="458495" y="194100"/>
                </a:lnTo>
                <a:lnTo>
                  <a:pt x="452109" y="182025"/>
                </a:lnTo>
                <a:lnTo>
                  <a:pt x="450589" y="179879"/>
                </a:lnTo>
                <a:close/>
              </a:path>
              <a:path w="1764030" h="429895">
                <a:moveTo>
                  <a:pt x="564232" y="0"/>
                </a:moveTo>
                <a:lnTo>
                  <a:pt x="508422" y="0"/>
                </a:lnTo>
                <a:lnTo>
                  <a:pt x="508422" y="334858"/>
                </a:lnTo>
                <a:lnTo>
                  <a:pt x="564232" y="334858"/>
                </a:lnTo>
                <a:lnTo>
                  <a:pt x="564232" y="0"/>
                </a:lnTo>
                <a:close/>
              </a:path>
              <a:path w="1764030" h="429895">
                <a:moveTo>
                  <a:pt x="712692" y="133084"/>
                </a:moveTo>
                <a:lnTo>
                  <a:pt x="668580" y="140329"/>
                </a:lnTo>
                <a:lnTo>
                  <a:pt x="634665" y="161097"/>
                </a:lnTo>
                <a:lnTo>
                  <a:pt x="613039" y="193536"/>
                </a:lnTo>
                <a:lnTo>
                  <a:pt x="605794" y="236118"/>
                </a:lnTo>
                <a:lnTo>
                  <a:pt x="606599" y="251278"/>
                </a:lnTo>
                <a:lnTo>
                  <a:pt x="618674" y="290640"/>
                </a:lnTo>
                <a:lnTo>
                  <a:pt x="644673" y="319216"/>
                </a:lnTo>
                <a:lnTo>
                  <a:pt x="682104" y="335932"/>
                </a:lnTo>
                <a:lnTo>
                  <a:pt x="712262" y="339151"/>
                </a:lnTo>
                <a:lnTo>
                  <a:pt x="729435" y="338293"/>
                </a:lnTo>
                <a:lnTo>
                  <a:pt x="773224" y="325414"/>
                </a:lnTo>
                <a:lnTo>
                  <a:pt x="805883" y="296650"/>
                </a:lnTo>
                <a:lnTo>
                  <a:pt x="712692" y="296650"/>
                </a:lnTo>
                <a:lnTo>
                  <a:pt x="704830" y="296194"/>
                </a:lnTo>
                <a:lnTo>
                  <a:pt x="670539" y="274782"/>
                </a:lnTo>
                <a:lnTo>
                  <a:pt x="662460" y="248568"/>
                </a:lnTo>
                <a:lnTo>
                  <a:pt x="637563" y="248568"/>
                </a:lnTo>
                <a:lnTo>
                  <a:pt x="637563" y="214223"/>
                </a:lnTo>
                <a:lnTo>
                  <a:pt x="663705" y="214223"/>
                </a:lnTo>
                <a:lnTo>
                  <a:pt x="665146" y="207784"/>
                </a:lnTo>
                <a:lnTo>
                  <a:pt x="690260" y="176257"/>
                </a:lnTo>
                <a:lnTo>
                  <a:pt x="711833" y="172151"/>
                </a:lnTo>
                <a:lnTo>
                  <a:pt x="798691" y="172151"/>
                </a:lnTo>
                <a:lnTo>
                  <a:pt x="796567" y="168771"/>
                </a:lnTo>
                <a:lnTo>
                  <a:pt x="756078" y="139846"/>
                </a:lnTo>
                <a:lnTo>
                  <a:pt x="728388" y="133836"/>
                </a:lnTo>
                <a:lnTo>
                  <a:pt x="712692" y="133084"/>
                </a:lnTo>
                <a:close/>
              </a:path>
              <a:path w="1764030" h="429895">
                <a:moveTo>
                  <a:pt x="765926" y="268316"/>
                </a:moveTo>
                <a:lnTo>
                  <a:pt x="729757" y="294933"/>
                </a:lnTo>
                <a:lnTo>
                  <a:pt x="712692" y="296650"/>
                </a:lnTo>
                <a:lnTo>
                  <a:pt x="805883" y="296650"/>
                </a:lnTo>
                <a:lnTo>
                  <a:pt x="806066" y="296436"/>
                </a:lnTo>
                <a:lnTo>
                  <a:pt x="814437" y="283342"/>
                </a:lnTo>
                <a:lnTo>
                  <a:pt x="765926" y="268316"/>
                </a:lnTo>
                <a:close/>
              </a:path>
              <a:path w="1764030" h="429895">
                <a:moveTo>
                  <a:pt x="663705" y="214223"/>
                </a:moveTo>
                <a:lnTo>
                  <a:pt x="637563" y="214223"/>
                </a:lnTo>
                <a:lnTo>
                  <a:pt x="637563" y="248568"/>
                </a:lnTo>
                <a:lnTo>
                  <a:pt x="662460" y="248568"/>
                </a:lnTo>
                <a:lnTo>
                  <a:pt x="661981" y="244561"/>
                </a:lnTo>
                <a:lnTo>
                  <a:pt x="661652" y="236118"/>
                </a:lnTo>
                <a:lnTo>
                  <a:pt x="661744" y="232254"/>
                </a:lnTo>
                <a:lnTo>
                  <a:pt x="662141" y="224956"/>
                </a:lnTo>
                <a:lnTo>
                  <a:pt x="663321" y="215941"/>
                </a:lnTo>
                <a:lnTo>
                  <a:pt x="663705" y="214223"/>
                </a:lnTo>
                <a:close/>
              </a:path>
              <a:path w="1764030" h="429895">
                <a:moveTo>
                  <a:pt x="755366" y="214223"/>
                </a:moveTo>
                <a:lnTo>
                  <a:pt x="663705" y="214223"/>
                </a:lnTo>
                <a:lnTo>
                  <a:pt x="663321" y="215941"/>
                </a:lnTo>
                <a:lnTo>
                  <a:pt x="662141" y="224956"/>
                </a:lnTo>
                <a:lnTo>
                  <a:pt x="661744" y="232254"/>
                </a:lnTo>
                <a:lnTo>
                  <a:pt x="661652" y="236118"/>
                </a:lnTo>
                <a:lnTo>
                  <a:pt x="661857" y="241699"/>
                </a:lnTo>
                <a:lnTo>
                  <a:pt x="661981" y="244561"/>
                </a:lnTo>
                <a:lnTo>
                  <a:pt x="662460" y="248568"/>
                </a:lnTo>
                <a:lnTo>
                  <a:pt x="814437" y="248568"/>
                </a:lnTo>
                <a:lnTo>
                  <a:pt x="814723" y="246851"/>
                </a:lnTo>
                <a:lnTo>
                  <a:pt x="814867" y="244561"/>
                </a:lnTo>
                <a:lnTo>
                  <a:pt x="814867" y="241699"/>
                </a:lnTo>
                <a:lnTo>
                  <a:pt x="815153" y="238837"/>
                </a:lnTo>
                <a:lnTo>
                  <a:pt x="815296" y="236118"/>
                </a:lnTo>
                <a:lnTo>
                  <a:pt x="815296" y="233971"/>
                </a:lnTo>
                <a:lnTo>
                  <a:pt x="750900" y="233971"/>
                </a:lnTo>
                <a:lnTo>
                  <a:pt x="752045" y="232254"/>
                </a:lnTo>
                <a:lnTo>
                  <a:pt x="753046" y="229965"/>
                </a:lnTo>
                <a:lnTo>
                  <a:pt x="753905" y="227103"/>
                </a:lnTo>
                <a:lnTo>
                  <a:pt x="755050" y="223954"/>
                </a:lnTo>
                <a:lnTo>
                  <a:pt x="755622" y="221378"/>
                </a:lnTo>
                <a:lnTo>
                  <a:pt x="755566" y="218248"/>
                </a:lnTo>
                <a:lnTo>
                  <a:pt x="755366" y="214223"/>
                </a:lnTo>
                <a:close/>
              </a:path>
              <a:path w="1764030" h="429895">
                <a:moveTo>
                  <a:pt x="798691" y="172151"/>
                </a:moveTo>
                <a:lnTo>
                  <a:pt x="720705" y="172151"/>
                </a:lnTo>
                <a:lnTo>
                  <a:pt x="728433" y="174155"/>
                </a:lnTo>
                <a:lnTo>
                  <a:pt x="741598" y="182168"/>
                </a:lnTo>
                <a:lnTo>
                  <a:pt x="755566" y="218248"/>
                </a:lnTo>
                <a:lnTo>
                  <a:pt x="755622" y="221378"/>
                </a:lnTo>
                <a:lnTo>
                  <a:pt x="755050" y="223954"/>
                </a:lnTo>
                <a:lnTo>
                  <a:pt x="753905" y="227103"/>
                </a:lnTo>
                <a:lnTo>
                  <a:pt x="753046" y="229965"/>
                </a:lnTo>
                <a:lnTo>
                  <a:pt x="752045" y="232254"/>
                </a:lnTo>
                <a:lnTo>
                  <a:pt x="750900" y="233971"/>
                </a:lnTo>
                <a:lnTo>
                  <a:pt x="765926" y="214223"/>
                </a:lnTo>
                <a:lnTo>
                  <a:pt x="813902" y="214223"/>
                </a:lnTo>
                <a:lnTo>
                  <a:pt x="812291" y="204135"/>
                </a:lnTo>
                <a:lnTo>
                  <a:pt x="808534" y="191202"/>
                </a:lnTo>
                <a:lnTo>
                  <a:pt x="803275" y="179450"/>
                </a:lnTo>
                <a:lnTo>
                  <a:pt x="798691" y="172151"/>
                </a:lnTo>
                <a:close/>
              </a:path>
              <a:path w="1764030" h="429895">
                <a:moveTo>
                  <a:pt x="813902" y="214223"/>
                </a:moveTo>
                <a:lnTo>
                  <a:pt x="765926" y="214223"/>
                </a:lnTo>
                <a:lnTo>
                  <a:pt x="750900" y="233971"/>
                </a:lnTo>
                <a:lnTo>
                  <a:pt x="815296" y="233971"/>
                </a:lnTo>
                <a:lnTo>
                  <a:pt x="814544" y="218248"/>
                </a:lnTo>
                <a:lnTo>
                  <a:pt x="813902" y="214223"/>
                </a:lnTo>
                <a:close/>
              </a:path>
              <a:path w="1764030" h="429895">
                <a:moveTo>
                  <a:pt x="1028443" y="34344"/>
                </a:moveTo>
                <a:lnTo>
                  <a:pt x="991093" y="34344"/>
                </a:lnTo>
                <a:lnTo>
                  <a:pt x="991093" y="334858"/>
                </a:lnTo>
                <a:lnTo>
                  <a:pt x="1052484" y="334858"/>
                </a:lnTo>
                <a:lnTo>
                  <a:pt x="1052484" y="225815"/>
                </a:lnTo>
                <a:lnTo>
                  <a:pt x="1028443" y="225815"/>
                </a:lnTo>
                <a:lnTo>
                  <a:pt x="1028443" y="173869"/>
                </a:lnTo>
                <a:lnTo>
                  <a:pt x="1052484" y="173869"/>
                </a:lnTo>
                <a:lnTo>
                  <a:pt x="1052484" y="86290"/>
                </a:lnTo>
                <a:lnTo>
                  <a:pt x="1028443" y="86290"/>
                </a:lnTo>
                <a:lnTo>
                  <a:pt x="1028443" y="34344"/>
                </a:lnTo>
                <a:close/>
              </a:path>
              <a:path w="1764030" h="429895">
                <a:moveTo>
                  <a:pt x="1052484" y="173869"/>
                </a:moveTo>
                <a:lnTo>
                  <a:pt x="1028443" y="173869"/>
                </a:lnTo>
                <a:lnTo>
                  <a:pt x="1028443" y="225815"/>
                </a:lnTo>
                <a:lnTo>
                  <a:pt x="1052484" y="225815"/>
                </a:lnTo>
                <a:lnTo>
                  <a:pt x="1052484" y="173869"/>
                </a:lnTo>
                <a:close/>
              </a:path>
              <a:path w="1764030" h="429895">
                <a:moveTo>
                  <a:pt x="1088116" y="34344"/>
                </a:moveTo>
                <a:lnTo>
                  <a:pt x="1052484" y="34344"/>
                </a:lnTo>
                <a:lnTo>
                  <a:pt x="1052484" y="86290"/>
                </a:lnTo>
                <a:lnTo>
                  <a:pt x="1088116" y="86290"/>
                </a:lnTo>
                <a:lnTo>
                  <a:pt x="1099708" y="86988"/>
                </a:lnTo>
                <a:lnTo>
                  <a:pt x="1137379" y="110975"/>
                </a:lnTo>
                <a:lnTo>
                  <a:pt x="1140921" y="130079"/>
                </a:lnTo>
                <a:lnTo>
                  <a:pt x="1140036" y="140168"/>
                </a:lnTo>
                <a:lnTo>
                  <a:pt x="1110011" y="171078"/>
                </a:lnTo>
                <a:lnTo>
                  <a:pt x="1088116" y="173869"/>
                </a:lnTo>
                <a:lnTo>
                  <a:pt x="1052484" y="173869"/>
                </a:lnTo>
                <a:lnTo>
                  <a:pt x="1052484" y="225815"/>
                </a:lnTo>
                <a:lnTo>
                  <a:pt x="1088116" y="225815"/>
                </a:lnTo>
                <a:lnTo>
                  <a:pt x="1105262" y="225090"/>
                </a:lnTo>
                <a:lnTo>
                  <a:pt x="1148649" y="214223"/>
                </a:lnTo>
                <a:lnTo>
                  <a:pt x="1179881" y="191282"/>
                </a:lnTo>
                <a:lnTo>
                  <a:pt x="1199763" y="144220"/>
                </a:lnTo>
                <a:lnTo>
                  <a:pt x="1200595" y="130079"/>
                </a:lnTo>
                <a:lnTo>
                  <a:pt x="1199763" y="115778"/>
                </a:lnTo>
                <a:lnTo>
                  <a:pt x="1187286" y="78992"/>
                </a:lnTo>
                <a:lnTo>
                  <a:pt x="1148649" y="45935"/>
                </a:lnTo>
                <a:lnTo>
                  <a:pt x="1105262" y="35068"/>
                </a:lnTo>
                <a:lnTo>
                  <a:pt x="1088116" y="34344"/>
                </a:lnTo>
                <a:close/>
              </a:path>
              <a:path w="1764030" h="429895">
                <a:moveTo>
                  <a:pt x="1052484" y="34344"/>
                </a:moveTo>
                <a:lnTo>
                  <a:pt x="1028443" y="34344"/>
                </a:lnTo>
                <a:lnTo>
                  <a:pt x="1028443" y="86290"/>
                </a:lnTo>
                <a:lnTo>
                  <a:pt x="1052484" y="86290"/>
                </a:lnTo>
                <a:lnTo>
                  <a:pt x="1052484" y="34344"/>
                </a:lnTo>
                <a:close/>
              </a:path>
              <a:path w="1764030" h="429895">
                <a:moveTo>
                  <a:pt x="1298748" y="0"/>
                </a:moveTo>
                <a:lnTo>
                  <a:pt x="1242938" y="0"/>
                </a:lnTo>
                <a:lnTo>
                  <a:pt x="1242938" y="334858"/>
                </a:lnTo>
                <a:lnTo>
                  <a:pt x="1298748" y="334858"/>
                </a:lnTo>
                <a:lnTo>
                  <a:pt x="1298748" y="0"/>
                </a:lnTo>
                <a:close/>
              </a:path>
              <a:path w="1764030" h="429895">
                <a:moveTo>
                  <a:pt x="1414581" y="214223"/>
                </a:moveTo>
                <a:lnTo>
                  <a:pt x="1368618" y="223641"/>
                </a:lnTo>
                <a:lnTo>
                  <a:pt x="1338567" y="262842"/>
                </a:lnTo>
                <a:lnTo>
                  <a:pt x="1337306" y="276473"/>
                </a:lnTo>
                <a:lnTo>
                  <a:pt x="1337896" y="286186"/>
                </a:lnTo>
                <a:lnTo>
                  <a:pt x="1358127" y="322945"/>
                </a:lnTo>
                <a:lnTo>
                  <a:pt x="1397784" y="338695"/>
                </a:lnTo>
                <a:lnTo>
                  <a:pt x="1406853" y="339151"/>
                </a:lnTo>
                <a:lnTo>
                  <a:pt x="1415761" y="338749"/>
                </a:lnTo>
                <a:lnTo>
                  <a:pt x="1456331" y="324662"/>
                </a:lnTo>
                <a:lnTo>
                  <a:pt x="1472108" y="307785"/>
                </a:lnTo>
                <a:lnTo>
                  <a:pt x="1472108" y="300943"/>
                </a:lnTo>
                <a:lnTo>
                  <a:pt x="1419732" y="300943"/>
                </a:lnTo>
                <a:lnTo>
                  <a:pt x="1414151" y="299942"/>
                </a:lnTo>
                <a:lnTo>
                  <a:pt x="1393115" y="279192"/>
                </a:lnTo>
                <a:lnTo>
                  <a:pt x="1393115" y="267744"/>
                </a:lnTo>
                <a:lnTo>
                  <a:pt x="1394403" y="263021"/>
                </a:lnTo>
                <a:lnTo>
                  <a:pt x="1396979" y="259301"/>
                </a:lnTo>
                <a:lnTo>
                  <a:pt x="1399555" y="255294"/>
                </a:lnTo>
                <a:lnTo>
                  <a:pt x="1403562" y="252289"/>
                </a:lnTo>
                <a:lnTo>
                  <a:pt x="1409000" y="250285"/>
                </a:lnTo>
                <a:lnTo>
                  <a:pt x="1414437" y="247995"/>
                </a:lnTo>
                <a:lnTo>
                  <a:pt x="1421449" y="246851"/>
                </a:lnTo>
                <a:lnTo>
                  <a:pt x="1472108" y="246851"/>
                </a:lnTo>
                <a:lnTo>
                  <a:pt x="1472108" y="227532"/>
                </a:lnTo>
                <a:lnTo>
                  <a:pt x="1432289" y="215189"/>
                </a:lnTo>
                <a:lnTo>
                  <a:pt x="1423730" y="214465"/>
                </a:lnTo>
                <a:lnTo>
                  <a:pt x="1414581" y="214223"/>
                </a:lnTo>
                <a:close/>
              </a:path>
              <a:path w="1764030" h="429895">
                <a:moveTo>
                  <a:pt x="1472108" y="255710"/>
                </a:moveTo>
                <a:lnTo>
                  <a:pt x="1472108" y="255866"/>
                </a:lnTo>
                <a:lnTo>
                  <a:pt x="1478977" y="281624"/>
                </a:lnTo>
                <a:lnTo>
                  <a:pt x="1478306" y="290694"/>
                </a:lnTo>
                <a:lnTo>
                  <a:pt x="1476293" y="299011"/>
                </a:lnTo>
                <a:lnTo>
                  <a:pt x="1472939" y="306578"/>
                </a:lnTo>
                <a:lnTo>
                  <a:pt x="1472108" y="307785"/>
                </a:lnTo>
                <a:lnTo>
                  <a:pt x="1472108" y="334858"/>
                </a:lnTo>
                <a:lnTo>
                  <a:pt x="1525771" y="334858"/>
                </a:lnTo>
                <a:lnTo>
                  <a:pt x="1525771" y="264023"/>
                </a:lnTo>
                <a:lnTo>
                  <a:pt x="1486275" y="264023"/>
                </a:lnTo>
                <a:lnTo>
                  <a:pt x="1480291" y="259998"/>
                </a:lnTo>
                <a:lnTo>
                  <a:pt x="1473932" y="256510"/>
                </a:lnTo>
                <a:lnTo>
                  <a:pt x="1472108" y="255710"/>
                </a:lnTo>
                <a:close/>
              </a:path>
              <a:path w="1764030" h="429895">
                <a:moveTo>
                  <a:pt x="1472108" y="255866"/>
                </a:moveTo>
                <a:lnTo>
                  <a:pt x="1472108" y="307785"/>
                </a:lnTo>
                <a:lnTo>
                  <a:pt x="1472939" y="306578"/>
                </a:lnTo>
                <a:lnTo>
                  <a:pt x="1476293" y="299011"/>
                </a:lnTo>
                <a:lnTo>
                  <a:pt x="1478306" y="290694"/>
                </a:lnTo>
                <a:lnTo>
                  <a:pt x="1478977" y="281624"/>
                </a:lnTo>
                <a:lnTo>
                  <a:pt x="1472108" y="255866"/>
                </a:lnTo>
                <a:close/>
              </a:path>
              <a:path w="1764030" h="429895">
                <a:moveTo>
                  <a:pt x="1472108" y="265311"/>
                </a:moveTo>
                <a:lnTo>
                  <a:pt x="1448925" y="295792"/>
                </a:lnTo>
                <a:lnTo>
                  <a:pt x="1434329" y="300943"/>
                </a:lnTo>
                <a:lnTo>
                  <a:pt x="1472108" y="300943"/>
                </a:lnTo>
                <a:lnTo>
                  <a:pt x="1472108" y="265311"/>
                </a:lnTo>
                <a:close/>
              </a:path>
              <a:path w="1764030" h="429895">
                <a:moveTo>
                  <a:pt x="1472108" y="227532"/>
                </a:moveTo>
                <a:lnTo>
                  <a:pt x="1472108" y="255710"/>
                </a:lnTo>
                <a:lnTo>
                  <a:pt x="1473932" y="256510"/>
                </a:lnTo>
                <a:lnTo>
                  <a:pt x="1480291" y="259998"/>
                </a:lnTo>
                <a:lnTo>
                  <a:pt x="1486275" y="264023"/>
                </a:lnTo>
                <a:lnTo>
                  <a:pt x="1486275" y="238265"/>
                </a:lnTo>
                <a:lnTo>
                  <a:pt x="1483413" y="234830"/>
                </a:lnTo>
                <a:lnTo>
                  <a:pt x="1478690" y="231253"/>
                </a:lnTo>
                <a:lnTo>
                  <a:pt x="1472108" y="227532"/>
                </a:lnTo>
                <a:close/>
              </a:path>
              <a:path w="1764030" h="429895">
                <a:moveTo>
                  <a:pt x="1522656" y="175586"/>
                </a:moveTo>
                <a:lnTo>
                  <a:pt x="1438622" y="175586"/>
                </a:lnTo>
                <a:lnTo>
                  <a:pt x="1444059" y="176158"/>
                </a:lnTo>
                <a:lnTo>
                  <a:pt x="1453791" y="178448"/>
                </a:lnTo>
                <a:lnTo>
                  <a:pt x="1457941" y="180308"/>
                </a:lnTo>
                <a:lnTo>
                  <a:pt x="1461375" y="182884"/>
                </a:lnTo>
                <a:lnTo>
                  <a:pt x="1465096" y="185460"/>
                </a:lnTo>
                <a:lnTo>
                  <a:pt x="1467815" y="188751"/>
                </a:lnTo>
                <a:lnTo>
                  <a:pt x="1469532" y="192758"/>
                </a:lnTo>
                <a:lnTo>
                  <a:pt x="1471249" y="196479"/>
                </a:lnTo>
                <a:lnTo>
                  <a:pt x="1472108" y="201058"/>
                </a:lnTo>
                <a:lnTo>
                  <a:pt x="1472108" y="227532"/>
                </a:lnTo>
                <a:lnTo>
                  <a:pt x="1478690" y="231253"/>
                </a:lnTo>
                <a:lnTo>
                  <a:pt x="1483413" y="234830"/>
                </a:lnTo>
                <a:lnTo>
                  <a:pt x="1486275" y="238265"/>
                </a:lnTo>
                <a:lnTo>
                  <a:pt x="1486275" y="264023"/>
                </a:lnTo>
                <a:lnTo>
                  <a:pt x="1525771" y="264023"/>
                </a:lnTo>
                <a:lnTo>
                  <a:pt x="1525647" y="193187"/>
                </a:lnTo>
                <a:lnTo>
                  <a:pt x="1525073" y="185218"/>
                </a:lnTo>
                <a:lnTo>
                  <a:pt x="1522980" y="176337"/>
                </a:lnTo>
                <a:lnTo>
                  <a:pt x="1522656" y="175586"/>
                </a:lnTo>
                <a:close/>
              </a:path>
              <a:path w="1764030" h="429895">
                <a:moveTo>
                  <a:pt x="1472108" y="246851"/>
                </a:moveTo>
                <a:lnTo>
                  <a:pt x="1430036" y="246851"/>
                </a:lnTo>
                <a:lnTo>
                  <a:pt x="1437870" y="247119"/>
                </a:lnTo>
                <a:lnTo>
                  <a:pt x="1445490" y="247924"/>
                </a:lnTo>
                <a:lnTo>
                  <a:pt x="1452896" y="249265"/>
                </a:lnTo>
                <a:lnTo>
                  <a:pt x="1460087" y="251144"/>
                </a:lnTo>
                <a:lnTo>
                  <a:pt x="1467197" y="253559"/>
                </a:lnTo>
                <a:lnTo>
                  <a:pt x="1472108" y="255710"/>
                </a:lnTo>
                <a:lnTo>
                  <a:pt x="1472108" y="246851"/>
                </a:lnTo>
                <a:close/>
              </a:path>
              <a:path w="1764030" h="429895">
                <a:moveTo>
                  <a:pt x="1438622" y="132226"/>
                </a:moveTo>
                <a:lnTo>
                  <a:pt x="1400306" y="136573"/>
                </a:lnTo>
                <a:lnTo>
                  <a:pt x="1359200" y="151384"/>
                </a:lnTo>
                <a:lnTo>
                  <a:pt x="1351043" y="155408"/>
                </a:lnTo>
                <a:lnTo>
                  <a:pt x="1371650" y="193187"/>
                </a:lnTo>
                <a:lnTo>
                  <a:pt x="1374512" y="191184"/>
                </a:lnTo>
                <a:lnTo>
                  <a:pt x="1378948" y="188751"/>
                </a:lnTo>
                <a:lnTo>
                  <a:pt x="1419196" y="176337"/>
                </a:lnTo>
                <a:lnTo>
                  <a:pt x="1432611" y="175586"/>
                </a:lnTo>
                <a:lnTo>
                  <a:pt x="1522656" y="175586"/>
                </a:lnTo>
                <a:lnTo>
                  <a:pt x="1519492" y="168261"/>
                </a:lnTo>
                <a:lnTo>
                  <a:pt x="1483699" y="139524"/>
                </a:lnTo>
                <a:lnTo>
                  <a:pt x="1450937" y="132682"/>
                </a:lnTo>
                <a:lnTo>
                  <a:pt x="1438622" y="132226"/>
                </a:lnTo>
                <a:close/>
              </a:path>
              <a:path w="1764030" h="429895">
                <a:moveTo>
                  <a:pt x="1607168" y="137378"/>
                </a:moveTo>
                <a:lnTo>
                  <a:pt x="1545348" y="137378"/>
                </a:lnTo>
                <a:lnTo>
                  <a:pt x="1627345" y="315110"/>
                </a:lnTo>
                <a:lnTo>
                  <a:pt x="1577546" y="429306"/>
                </a:lnTo>
                <a:lnTo>
                  <a:pt x="1634644" y="429306"/>
                </a:lnTo>
                <a:lnTo>
                  <a:pt x="1694115" y="294504"/>
                </a:lnTo>
                <a:lnTo>
                  <a:pt x="1670705" y="294504"/>
                </a:lnTo>
                <a:lnTo>
                  <a:pt x="1643230" y="293645"/>
                </a:lnTo>
                <a:lnTo>
                  <a:pt x="1656692" y="259849"/>
                </a:lnTo>
                <a:lnTo>
                  <a:pt x="1607168" y="137378"/>
                </a:lnTo>
                <a:close/>
              </a:path>
              <a:path w="1764030" h="429895">
                <a:moveTo>
                  <a:pt x="1656692" y="259849"/>
                </a:moveTo>
                <a:lnTo>
                  <a:pt x="1643230" y="293645"/>
                </a:lnTo>
                <a:lnTo>
                  <a:pt x="1670705" y="294504"/>
                </a:lnTo>
                <a:lnTo>
                  <a:pt x="1656692" y="259849"/>
                </a:lnTo>
                <a:close/>
              </a:path>
              <a:path w="1764030" h="429895">
                <a:moveTo>
                  <a:pt x="1763436" y="137378"/>
                </a:moveTo>
                <a:lnTo>
                  <a:pt x="1705479" y="137378"/>
                </a:lnTo>
                <a:lnTo>
                  <a:pt x="1656692" y="259849"/>
                </a:lnTo>
                <a:lnTo>
                  <a:pt x="1670705" y="294504"/>
                </a:lnTo>
                <a:lnTo>
                  <a:pt x="1694115" y="294504"/>
                </a:lnTo>
                <a:lnTo>
                  <a:pt x="1763436" y="137378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23798" y="7424066"/>
            <a:ext cx="1893570" cy="429895"/>
          </a:xfrm>
          <a:custGeom>
            <a:avLst/>
            <a:gdLst/>
            <a:ahLst/>
            <a:cxnLst/>
            <a:rect l="l" t="t" r="r" b="b"/>
            <a:pathLst>
              <a:path w="1893570" h="429895">
                <a:moveTo>
                  <a:pt x="62249" y="34344"/>
                </a:moveTo>
                <a:lnTo>
                  <a:pt x="0" y="34344"/>
                </a:lnTo>
                <a:lnTo>
                  <a:pt x="0" y="334858"/>
                </a:lnTo>
                <a:lnTo>
                  <a:pt x="62249" y="334858"/>
                </a:lnTo>
                <a:lnTo>
                  <a:pt x="62249" y="34344"/>
                </a:lnTo>
                <a:close/>
              </a:path>
              <a:path w="1893570" h="429895">
                <a:moveTo>
                  <a:pt x="177689" y="137378"/>
                </a:moveTo>
                <a:lnTo>
                  <a:pt x="121879" y="137378"/>
                </a:lnTo>
                <a:lnTo>
                  <a:pt x="121879" y="334858"/>
                </a:lnTo>
                <a:lnTo>
                  <a:pt x="177689" y="334858"/>
                </a:lnTo>
                <a:lnTo>
                  <a:pt x="177689" y="206353"/>
                </a:lnTo>
                <a:lnTo>
                  <a:pt x="179263" y="199198"/>
                </a:lnTo>
                <a:lnTo>
                  <a:pt x="185559" y="187177"/>
                </a:lnTo>
                <a:lnTo>
                  <a:pt x="190139" y="182598"/>
                </a:lnTo>
                <a:lnTo>
                  <a:pt x="196149" y="179450"/>
                </a:lnTo>
                <a:lnTo>
                  <a:pt x="202159" y="176015"/>
                </a:lnTo>
                <a:lnTo>
                  <a:pt x="209028" y="174298"/>
                </a:lnTo>
                <a:lnTo>
                  <a:pt x="301497" y="174298"/>
                </a:lnTo>
                <a:lnTo>
                  <a:pt x="298629" y="167429"/>
                </a:lnTo>
                <a:lnTo>
                  <a:pt x="177689" y="167429"/>
                </a:lnTo>
                <a:lnTo>
                  <a:pt x="177689" y="137378"/>
                </a:lnTo>
                <a:close/>
              </a:path>
              <a:path w="1893570" h="429895">
                <a:moveTo>
                  <a:pt x="301497" y="174298"/>
                </a:moveTo>
                <a:lnTo>
                  <a:pt x="216756" y="174298"/>
                </a:lnTo>
                <a:lnTo>
                  <a:pt x="224752" y="174942"/>
                </a:lnTo>
                <a:lnTo>
                  <a:pt x="231567" y="176874"/>
                </a:lnTo>
                <a:lnTo>
                  <a:pt x="249383" y="214653"/>
                </a:lnTo>
                <a:lnTo>
                  <a:pt x="249383" y="334858"/>
                </a:lnTo>
                <a:lnTo>
                  <a:pt x="306910" y="334858"/>
                </a:lnTo>
                <a:lnTo>
                  <a:pt x="306910" y="208642"/>
                </a:lnTo>
                <a:lnTo>
                  <a:pt x="305837" y="191819"/>
                </a:lnTo>
                <a:lnTo>
                  <a:pt x="302617" y="176981"/>
                </a:lnTo>
                <a:lnTo>
                  <a:pt x="301497" y="174298"/>
                </a:lnTo>
                <a:close/>
              </a:path>
              <a:path w="1893570" h="429895">
                <a:moveTo>
                  <a:pt x="237362" y="133084"/>
                </a:moveTo>
                <a:lnTo>
                  <a:pt x="194351" y="146903"/>
                </a:lnTo>
                <a:lnTo>
                  <a:pt x="177689" y="167429"/>
                </a:lnTo>
                <a:lnTo>
                  <a:pt x="298629" y="167429"/>
                </a:lnTo>
                <a:lnTo>
                  <a:pt x="268058" y="138129"/>
                </a:lnTo>
                <a:lnTo>
                  <a:pt x="237362" y="133084"/>
                </a:lnTo>
                <a:close/>
              </a:path>
              <a:path w="1893570" h="429895">
                <a:moveTo>
                  <a:pt x="423936" y="68689"/>
                </a:moveTo>
                <a:lnTo>
                  <a:pt x="370273" y="68689"/>
                </a:lnTo>
                <a:lnTo>
                  <a:pt x="370273" y="334858"/>
                </a:lnTo>
                <a:lnTo>
                  <a:pt x="423936" y="334858"/>
                </a:lnTo>
                <a:lnTo>
                  <a:pt x="423936" y="68689"/>
                </a:lnTo>
                <a:close/>
              </a:path>
              <a:path w="1893570" h="429895">
                <a:moveTo>
                  <a:pt x="370273" y="137378"/>
                </a:moveTo>
                <a:lnTo>
                  <a:pt x="336358" y="137378"/>
                </a:lnTo>
                <a:lnTo>
                  <a:pt x="336358" y="184172"/>
                </a:lnTo>
                <a:lnTo>
                  <a:pt x="370273" y="184172"/>
                </a:lnTo>
                <a:lnTo>
                  <a:pt x="370273" y="137378"/>
                </a:lnTo>
                <a:close/>
              </a:path>
              <a:path w="1893570" h="429895">
                <a:moveTo>
                  <a:pt x="458281" y="137378"/>
                </a:moveTo>
                <a:lnTo>
                  <a:pt x="423936" y="137378"/>
                </a:lnTo>
                <a:lnTo>
                  <a:pt x="423936" y="184172"/>
                </a:lnTo>
                <a:lnTo>
                  <a:pt x="458281" y="184172"/>
                </a:lnTo>
                <a:lnTo>
                  <a:pt x="458281" y="137378"/>
                </a:lnTo>
                <a:close/>
              </a:path>
              <a:path w="1893570" h="429895">
                <a:moveTo>
                  <a:pt x="581468" y="133084"/>
                </a:moveTo>
                <a:lnTo>
                  <a:pt x="537357" y="140329"/>
                </a:lnTo>
                <a:lnTo>
                  <a:pt x="503442" y="161097"/>
                </a:lnTo>
                <a:lnTo>
                  <a:pt x="481815" y="193536"/>
                </a:lnTo>
                <a:lnTo>
                  <a:pt x="474571" y="236118"/>
                </a:lnTo>
                <a:lnTo>
                  <a:pt x="475376" y="251278"/>
                </a:lnTo>
                <a:lnTo>
                  <a:pt x="487450" y="290640"/>
                </a:lnTo>
                <a:lnTo>
                  <a:pt x="513450" y="319216"/>
                </a:lnTo>
                <a:lnTo>
                  <a:pt x="550880" y="335932"/>
                </a:lnTo>
                <a:lnTo>
                  <a:pt x="581039" y="339151"/>
                </a:lnTo>
                <a:lnTo>
                  <a:pt x="598211" y="338293"/>
                </a:lnTo>
                <a:lnTo>
                  <a:pt x="642000" y="325414"/>
                </a:lnTo>
                <a:lnTo>
                  <a:pt x="674660" y="296650"/>
                </a:lnTo>
                <a:lnTo>
                  <a:pt x="581468" y="296650"/>
                </a:lnTo>
                <a:lnTo>
                  <a:pt x="573607" y="296194"/>
                </a:lnTo>
                <a:lnTo>
                  <a:pt x="539316" y="274782"/>
                </a:lnTo>
                <a:lnTo>
                  <a:pt x="531237" y="248568"/>
                </a:lnTo>
                <a:lnTo>
                  <a:pt x="506339" y="248568"/>
                </a:lnTo>
                <a:lnTo>
                  <a:pt x="506339" y="214223"/>
                </a:lnTo>
                <a:lnTo>
                  <a:pt x="532482" y="214223"/>
                </a:lnTo>
                <a:lnTo>
                  <a:pt x="533922" y="207784"/>
                </a:lnTo>
                <a:lnTo>
                  <a:pt x="559037" y="176257"/>
                </a:lnTo>
                <a:lnTo>
                  <a:pt x="580610" y="172151"/>
                </a:lnTo>
                <a:lnTo>
                  <a:pt x="667467" y="172151"/>
                </a:lnTo>
                <a:lnTo>
                  <a:pt x="665344" y="168771"/>
                </a:lnTo>
                <a:lnTo>
                  <a:pt x="624855" y="139846"/>
                </a:lnTo>
                <a:lnTo>
                  <a:pt x="597165" y="133836"/>
                </a:lnTo>
                <a:lnTo>
                  <a:pt x="581468" y="133084"/>
                </a:lnTo>
                <a:close/>
              </a:path>
              <a:path w="1893570" h="429895">
                <a:moveTo>
                  <a:pt x="634702" y="268316"/>
                </a:moveTo>
                <a:lnTo>
                  <a:pt x="598533" y="294933"/>
                </a:lnTo>
                <a:lnTo>
                  <a:pt x="581468" y="296650"/>
                </a:lnTo>
                <a:lnTo>
                  <a:pt x="674660" y="296650"/>
                </a:lnTo>
                <a:lnTo>
                  <a:pt x="674842" y="296436"/>
                </a:lnTo>
                <a:lnTo>
                  <a:pt x="683214" y="283342"/>
                </a:lnTo>
                <a:lnTo>
                  <a:pt x="634702" y="268316"/>
                </a:lnTo>
                <a:close/>
              </a:path>
              <a:path w="1893570" h="429895">
                <a:moveTo>
                  <a:pt x="532482" y="214223"/>
                </a:moveTo>
                <a:lnTo>
                  <a:pt x="506339" y="214223"/>
                </a:lnTo>
                <a:lnTo>
                  <a:pt x="506339" y="248568"/>
                </a:lnTo>
                <a:lnTo>
                  <a:pt x="531237" y="248568"/>
                </a:lnTo>
                <a:lnTo>
                  <a:pt x="530757" y="244561"/>
                </a:lnTo>
                <a:lnTo>
                  <a:pt x="530428" y="236118"/>
                </a:lnTo>
                <a:lnTo>
                  <a:pt x="530521" y="232254"/>
                </a:lnTo>
                <a:lnTo>
                  <a:pt x="530917" y="224956"/>
                </a:lnTo>
                <a:lnTo>
                  <a:pt x="532098" y="215941"/>
                </a:lnTo>
                <a:lnTo>
                  <a:pt x="532482" y="214223"/>
                </a:lnTo>
                <a:close/>
              </a:path>
              <a:path w="1893570" h="429895">
                <a:moveTo>
                  <a:pt x="624143" y="214223"/>
                </a:moveTo>
                <a:lnTo>
                  <a:pt x="532482" y="214223"/>
                </a:lnTo>
                <a:lnTo>
                  <a:pt x="532098" y="215941"/>
                </a:lnTo>
                <a:lnTo>
                  <a:pt x="530917" y="224956"/>
                </a:lnTo>
                <a:lnTo>
                  <a:pt x="530521" y="232254"/>
                </a:lnTo>
                <a:lnTo>
                  <a:pt x="530428" y="236118"/>
                </a:lnTo>
                <a:lnTo>
                  <a:pt x="530633" y="241699"/>
                </a:lnTo>
                <a:lnTo>
                  <a:pt x="530757" y="244561"/>
                </a:lnTo>
                <a:lnTo>
                  <a:pt x="531237" y="248568"/>
                </a:lnTo>
                <a:lnTo>
                  <a:pt x="683214" y="248568"/>
                </a:lnTo>
                <a:lnTo>
                  <a:pt x="683500" y="246851"/>
                </a:lnTo>
                <a:lnTo>
                  <a:pt x="683643" y="244561"/>
                </a:lnTo>
                <a:lnTo>
                  <a:pt x="683643" y="241699"/>
                </a:lnTo>
                <a:lnTo>
                  <a:pt x="683929" y="238837"/>
                </a:lnTo>
                <a:lnTo>
                  <a:pt x="684072" y="236118"/>
                </a:lnTo>
                <a:lnTo>
                  <a:pt x="684072" y="233971"/>
                </a:lnTo>
                <a:lnTo>
                  <a:pt x="619676" y="233971"/>
                </a:lnTo>
                <a:lnTo>
                  <a:pt x="620821" y="232254"/>
                </a:lnTo>
                <a:lnTo>
                  <a:pt x="621823" y="229965"/>
                </a:lnTo>
                <a:lnTo>
                  <a:pt x="622681" y="227103"/>
                </a:lnTo>
                <a:lnTo>
                  <a:pt x="623826" y="223954"/>
                </a:lnTo>
                <a:lnTo>
                  <a:pt x="624399" y="221378"/>
                </a:lnTo>
                <a:lnTo>
                  <a:pt x="624343" y="218248"/>
                </a:lnTo>
                <a:lnTo>
                  <a:pt x="624143" y="214223"/>
                </a:lnTo>
                <a:close/>
              </a:path>
              <a:path w="1893570" h="429895">
                <a:moveTo>
                  <a:pt x="667467" y="172151"/>
                </a:moveTo>
                <a:lnTo>
                  <a:pt x="589482" y="172151"/>
                </a:lnTo>
                <a:lnTo>
                  <a:pt x="597209" y="174155"/>
                </a:lnTo>
                <a:lnTo>
                  <a:pt x="610375" y="182168"/>
                </a:lnTo>
                <a:lnTo>
                  <a:pt x="624343" y="218248"/>
                </a:lnTo>
                <a:lnTo>
                  <a:pt x="624399" y="221378"/>
                </a:lnTo>
                <a:lnTo>
                  <a:pt x="623826" y="223954"/>
                </a:lnTo>
                <a:lnTo>
                  <a:pt x="622681" y="227103"/>
                </a:lnTo>
                <a:lnTo>
                  <a:pt x="621823" y="229965"/>
                </a:lnTo>
                <a:lnTo>
                  <a:pt x="620821" y="232254"/>
                </a:lnTo>
                <a:lnTo>
                  <a:pt x="619676" y="233971"/>
                </a:lnTo>
                <a:lnTo>
                  <a:pt x="634702" y="214223"/>
                </a:lnTo>
                <a:lnTo>
                  <a:pt x="682678" y="214223"/>
                </a:lnTo>
                <a:lnTo>
                  <a:pt x="681067" y="204135"/>
                </a:lnTo>
                <a:lnTo>
                  <a:pt x="677311" y="191202"/>
                </a:lnTo>
                <a:lnTo>
                  <a:pt x="672052" y="179450"/>
                </a:lnTo>
                <a:lnTo>
                  <a:pt x="667467" y="172151"/>
                </a:lnTo>
                <a:close/>
              </a:path>
              <a:path w="1893570" h="429895">
                <a:moveTo>
                  <a:pt x="682678" y="214223"/>
                </a:moveTo>
                <a:lnTo>
                  <a:pt x="634702" y="214223"/>
                </a:lnTo>
                <a:lnTo>
                  <a:pt x="619676" y="233971"/>
                </a:lnTo>
                <a:lnTo>
                  <a:pt x="684072" y="233971"/>
                </a:lnTo>
                <a:lnTo>
                  <a:pt x="683321" y="218248"/>
                </a:lnTo>
                <a:lnTo>
                  <a:pt x="682678" y="214223"/>
                </a:lnTo>
                <a:close/>
              </a:path>
              <a:path w="1893570" h="429895">
                <a:moveTo>
                  <a:pt x="780532" y="137378"/>
                </a:moveTo>
                <a:lnTo>
                  <a:pt x="726010" y="137378"/>
                </a:lnTo>
                <a:lnTo>
                  <a:pt x="726010" y="334858"/>
                </a:lnTo>
                <a:lnTo>
                  <a:pt x="780532" y="334858"/>
                </a:lnTo>
                <a:lnTo>
                  <a:pt x="780532" y="230108"/>
                </a:lnTo>
                <a:lnTo>
                  <a:pt x="765077" y="214653"/>
                </a:lnTo>
                <a:lnTo>
                  <a:pt x="765641" y="203196"/>
                </a:lnTo>
                <a:lnTo>
                  <a:pt x="778949" y="164263"/>
                </a:lnTo>
                <a:lnTo>
                  <a:pt x="780532" y="162045"/>
                </a:lnTo>
                <a:lnTo>
                  <a:pt x="780532" y="137378"/>
                </a:lnTo>
                <a:close/>
              </a:path>
              <a:path w="1893570" h="429895">
                <a:moveTo>
                  <a:pt x="780532" y="162045"/>
                </a:moveTo>
                <a:lnTo>
                  <a:pt x="765641" y="203196"/>
                </a:lnTo>
                <a:lnTo>
                  <a:pt x="765077" y="214653"/>
                </a:lnTo>
                <a:lnTo>
                  <a:pt x="780532" y="230108"/>
                </a:lnTo>
                <a:lnTo>
                  <a:pt x="780532" y="162045"/>
                </a:lnTo>
                <a:close/>
              </a:path>
              <a:path w="1893570" h="429895">
                <a:moveTo>
                  <a:pt x="834911" y="132655"/>
                </a:moveTo>
                <a:lnTo>
                  <a:pt x="827756" y="132655"/>
                </a:lnTo>
                <a:lnTo>
                  <a:pt x="820082" y="133353"/>
                </a:lnTo>
                <a:lnTo>
                  <a:pt x="784503" y="156482"/>
                </a:lnTo>
                <a:lnTo>
                  <a:pt x="780532" y="162045"/>
                </a:lnTo>
                <a:lnTo>
                  <a:pt x="780532" y="220663"/>
                </a:lnTo>
                <a:lnTo>
                  <a:pt x="781677" y="212649"/>
                </a:lnTo>
                <a:lnTo>
                  <a:pt x="783966" y="206067"/>
                </a:lnTo>
                <a:lnTo>
                  <a:pt x="786542" y="199198"/>
                </a:lnTo>
                <a:lnTo>
                  <a:pt x="790263" y="193903"/>
                </a:lnTo>
                <a:lnTo>
                  <a:pt x="799994" y="186462"/>
                </a:lnTo>
                <a:lnTo>
                  <a:pt x="805861" y="184601"/>
                </a:lnTo>
                <a:lnTo>
                  <a:pt x="844245" y="184601"/>
                </a:lnTo>
                <a:lnTo>
                  <a:pt x="863818" y="148110"/>
                </a:lnTo>
                <a:lnTo>
                  <a:pt x="859811" y="142959"/>
                </a:lnTo>
                <a:lnTo>
                  <a:pt x="854516" y="139095"/>
                </a:lnTo>
                <a:lnTo>
                  <a:pt x="847933" y="136519"/>
                </a:lnTo>
                <a:lnTo>
                  <a:pt x="841637" y="133943"/>
                </a:lnTo>
                <a:lnTo>
                  <a:pt x="834911" y="132655"/>
                </a:lnTo>
                <a:close/>
              </a:path>
              <a:path w="1893570" h="429895">
                <a:moveTo>
                  <a:pt x="844245" y="184601"/>
                </a:moveTo>
                <a:lnTo>
                  <a:pt x="818454" y="184601"/>
                </a:lnTo>
                <a:lnTo>
                  <a:pt x="823177" y="185603"/>
                </a:lnTo>
                <a:lnTo>
                  <a:pt x="826897" y="187606"/>
                </a:lnTo>
                <a:lnTo>
                  <a:pt x="830904" y="189324"/>
                </a:lnTo>
                <a:lnTo>
                  <a:pt x="834768" y="191899"/>
                </a:lnTo>
                <a:lnTo>
                  <a:pt x="838488" y="195334"/>
                </a:lnTo>
                <a:lnTo>
                  <a:pt x="844245" y="184601"/>
                </a:lnTo>
                <a:close/>
              </a:path>
              <a:path w="1893570" h="429895">
                <a:moveTo>
                  <a:pt x="949099" y="137378"/>
                </a:moveTo>
                <a:lnTo>
                  <a:pt x="893289" y="137378"/>
                </a:lnTo>
                <a:lnTo>
                  <a:pt x="893289" y="334858"/>
                </a:lnTo>
                <a:lnTo>
                  <a:pt x="949099" y="334858"/>
                </a:lnTo>
                <a:lnTo>
                  <a:pt x="949099" y="206353"/>
                </a:lnTo>
                <a:lnTo>
                  <a:pt x="950673" y="199198"/>
                </a:lnTo>
                <a:lnTo>
                  <a:pt x="956969" y="187177"/>
                </a:lnTo>
                <a:lnTo>
                  <a:pt x="961548" y="182598"/>
                </a:lnTo>
                <a:lnTo>
                  <a:pt x="967559" y="179450"/>
                </a:lnTo>
                <a:lnTo>
                  <a:pt x="973569" y="176015"/>
                </a:lnTo>
                <a:lnTo>
                  <a:pt x="980438" y="174298"/>
                </a:lnTo>
                <a:lnTo>
                  <a:pt x="1072906" y="174298"/>
                </a:lnTo>
                <a:lnTo>
                  <a:pt x="1070038" y="167429"/>
                </a:lnTo>
                <a:lnTo>
                  <a:pt x="949099" y="167429"/>
                </a:lnTo>
                <a:lnTo>
                  <a:pt x="949099" y="137378"/>
                </a:lnTo>
                <a:close/>
              </a:path>
              <a:path w="1893570" h="429895">
                <a:moveTo>
                  <a:pt x="1072906" y="174298"/>
                </a:moveTo>
                <a:lnTo>
                  <a:pt x="988165" y="174298"/>
                </a:lnTo>
                <a:lnTo>
                  <a:pt x="996161" y="174942"/>
                </a:lnTo>
                <a:lnTo>
                  <a:pt x="1002977" y="176874"/>
                </a:lnTo>
                <a:lnTo>
                  <a:pt x="1020793" y="214653"/>
                </a:lnTo>
                <a:lnTo>
                  <a:pt x="1020793" y="334858"/>
                </a:lnTo>
                <a:lnTo>
                  <a:pt x="1078320" y="334858"/>
                </a:lnTo>
                <a:lnTo>
                  <a:pt x="1078320" y="208642"/>
                </a:lnTo>
                <a:lnTo>
                  <a:pt x="1077247" y="191819"/>
                </a:lnTo>
                <a:lnTo>
                  <a:pt x="1074027" y="176981"/>
                </a:lnTo>
                <a:lnTo>
                  <a:pt x="1072906" y="174298"/>
                </a:lnTo>
                <a:close/>
              </a:path>
              <a:path w="1893570" h="429895">
                <a:moveTo>
                  <a:pt x="1008772" y="133084"/>
                </a:moveTo>
                <a:lnTo>
                  <a:pt x="965761" y="146903"/>
                </a:lnTo>
                <a:lnTo>
                  <a:pt x="949099" y="167429"/>
                </a:lnTo>
                <a:lnTo>
                  <a:pt x="1070038" y="167429"/>
                </a:lnTo>
                <a:lnTo>
                  <a:pt x="1039468" y="138129"/>
                </a:lnTo>
                <a:lnTo>
                  <a:pt x="1008772" y="133084"/>
                </a:lnTo>
                <a:close/>
              </a:path>
              <a:path w="1893570" h="429895">
                <a:moveTo>
                  <a:pt x="1142970" y="266599"/>
                </a:moveTo>
                <a:lnTo>
                  <a:pt x="1115924" y="301373"/>
                </a:lnTo>
                <a:lnTo>
                  <a:pt x="1121666" y="306658"/>
                </a:lnTo>
                <a:lnTo>
                  <a:pt x="1127730" y="311783"/>
                </a:lnTo>
                <a:lnTo>
                  <a:pt x="1163765" y="333141"/>
                </a:lnTo>
                <a:lnTo>
                  <a:pt x="1210801" y="341727"/>
                </a:lnTo>
                <a:lnTo>
                  <a:pt x="1226846" y="340708"/>
                </a:lnTo>
                <a:lnTo>
                  <a:pt x="1264035" y="325414"/>
                </a:lnTo>
                <a:lnTo>
                  <a:pt x="1280343" y="299226"/>
                </a:lnTo>
                <a:lnTo>
                  <a:pt x="1199067" y="299226"/>
                </a:lnTo>
                <a:lnTo>
                  <a:pt x="1192913" y="298081"/>
                </a:lnTo>
                <a:lnTo>
                  <a:pt x="1154991" y="277117"/>
                </a:lnTo>
                <a:lnTo>
                  <a:pt x="1149088" y="272126"/>
                </a:lnTo>
                <a:lnTo>
                  <a:pt x="1142970" y="266599"/>
                </a:lnTo>
                <a:close/>
              </a:path>
              <a:path w="1893570" h="429895">
                <a:moveTo>
                  <a:pt x="1199210" y="133084"/>
                </a:moveTo>
                <a:lnTo>
                  <a:pt x="1155608" y="142932"/>
                </a:lnTo>
                <a:lnTo>
                  <a:pt x="1128964" y="179154"/>
                </a:lnTo>
                <a:lnTo>
                  <a:pt x="1128461" y="189109"/>
                </a:lnTo>
                <a:lnTo>
                  <a:pt x="1128884" y="196434"/>
                </a:lnTo>
                <a:lnTo>
                  <a:pt x="1151825" y="233059"/>
                </a:lnTo>
                <a:lnTo>
                  <a:pt x="1191589" y="251332"/>
                </a:lnTo>
                <a:lnTo>
                  <a:pt x="1197922" y="253612"/>
                </a:lnTo>
                <a:lnTo>
                  <a:pt x="1222821" y="267887"/>
                </a:lnTo>
                <a:lnTo>
                  <a:pt x="1226256" y="271321"/>
                </a:lnTo>
                <a:lnTo>
                  <a:pt x="1227973" y="275614"/>
                </a:lnTo>
                <a:lnTo>
                  <a:pt x="1227973" y="286490"/>
                </a:lnTo>
                <a:lnTo>
                  <a:pt x="1225970" y="291069"/>
                </a:lnTo>
                <a:lnTo>
                  <a:pt x="1221963" y="294504"/>
                </a:lnTo>
                <a:lnTo>
                  <a:pt x="1217956" y="297652"/>
                </a:lnTo>
                <a:lnTo>
                  <a:pt x="1212232" y="299226"/>
                </a:lnTo>
                <a:lnTo>
                  <a:pt x="1280343" y="299226"/>
                </a:lnTo>
                <a:lnTo>
                  <a:pt x="1282146" y="293055"/>
                </a:lnTo>
                <a:lnTo>
                  <a:pt x="1283354" y="279049"/>
                </a:lnTo>
                <a:lnTo>
                  <a:pt x="1282844" y="270462"/>
                </a:lnTo>
                <a:lnTo>
                  <a:pt x="1259822" y="235286"/>
                </a:lnTo>
                <a:lnTo>
                  <a:pt x="1224110" y="217658"/>
                </a:lnTo>
                <a:lnTo>
                  <a:pt x="1215523" y="213937"/>
                </a:lnTo>
                <a:lnTo>
                  <a:pt x="1207796" y="210789"/>
                </a:lnTo>
                <a:lnTo>
                  <a:pt x="1200927" y="208213"/>
                </a:lnTo>
                <a:lnTo>
                  <a:pt x="1194344" y="205637"/>
                </a:lnTo>
                <a:lnTo>
                  <a:pt x="1189192" y="202775"/>
                </a:lnTo>
                <a:lnTo>
                  <a:pt x="1185472" y="199627"/>
                </a:lnTo>
                <a:lnTo>
                  <a:pt x="1182037" y="196192"/>
                </a:lnTo>
                <a:lnTo>
                  <a:pt x="1180320" y="192329"/>
                </a:lnTo>
                <a:lnTo>
                  <a:pt x="1180320" y="183170"/>
                </a:lnTo>
                <a:lnTo>
                  <a:pt x="1182037" y="179593"/>
                </a:lnTo>
                <a:lnTo>
                  <a:pt x="1185472" y="177303"/>
                </a:lnTo>
                <a:lnTo>
                  <a:pt x="1189192" y="174727"/>
                </a:lnTo>
                <a:lnTo>
                  <a:pt x="1194201" y="173439"/>
                </a:lnTo>
                <a:lnTo>
                  <a:pt x="1273678" y="173439"/>
                </a:lnTo>
                <a:lnTo>
                  <a:pt x="1279490" y="165282"/>
                </a:lnTo>
                <a:lnTo>
                  <a:pt x="1244609" y="142422"/>
                </a:lnTo>
                <a:lnTo>
                  <a:pt x="1207447" y="133353"/>
                </a:lnTo>
                <a:lnTo>
                  <a:pt x="1199210" y="133084"/>
                </a:lnTo>
                <a:close/>
              </a:path>
              <a:path w="1893570" h="429895">
                <a:moveTo>
                  <a:pt x="1273678" y="173439"/>
                </a:moveTo>
                <a:lnTo>
                  <a:pt x="1200498" y="173439"/>
                </a:lnTo>
                <a:lnTo>
                  <a:pt x="1207608" y="173895"/>
                </a:lnTo>
                <a:lnTo>
                  <a:pt x="1214772" y="175264"/>
                </a:lnTo>
                <a:lnTo>
                  <a:pt x="1249385" y="194100"/>
                </a:lnTo>
                <a:lnTo>
                  <a:pt x="1255020" y="199627"/>
                </a:lnTo>
                <a:lnTo>
                  <a:pt x="1273678" y="173439"/>
                </a:lnTo>
                <a:close/>
              </a:path>
              <a:path w="1893570" h="429895">
                <a:moveTo>
                  <a:pt x="1377566" y="0"/>
                </a:moveTo>
                <a:lnTo>
                  <a:pt x="1321756" y="0"/>
                </a:lnTo>
                <a:lnTo>
                  <a:pt x="1321756" y="334858"/>
                </a:lnTo>
                <a:lnTo>
                  <a:pt x="1377566" y="334858"/>
                </a:lnTo>
                <a:lnTo>
                  <a:pt x="1377566" y="214653"/>
                </a:lnTo>
                <a:lnTo>
                  <a:pt x="1366404" y="214653"/>
                </a:lnTo>
                <a:lnTo>
                  <a:pt x="1366887" y="203142"/>
                </a:lnTo>
                <a:lnTo>
                  <a:pt x="1368336" y="192221"/>
                </a:lnTo>
                <a:lnTo>
                  <a:pt x="1370751" y="181891"/>
                </a:lnTo>
                <a:lnTo>
                  <a:pt x="1374132" y="172151"/>
                </a:lnTo>
                <a:lnTo>
                  <a:pt x="1377566" y="165403"/>
                </a:lnTo>
                <a:lnTo>
                  <a:pt x="1377566" y="0"/>
                </a:lnTo>
                <a:close/>
              </a:path>
              <a:path w="1893570" h="429895">
                <a:moveTo>
                  <a:pt x="1501002" y="174298"/>
                </a:moveTo>
                <a:lnTo>
                  <a:pt x="1416633" y="174298"/>
                </a:lnTo>
                <a:lnTo>
                  <a:pt x="1424790" y="174942"/>
                </a:lnTo>
                <a:lnTo>
                  <a:pt x="1431659" y="176874"/>
                </a:lnTo>
                <a:lnTo>
                  <a:pt x="1449260" y="214653"/>
                </a:lnTo>
                <a:lnTo>
                  <a:pt x="1449260" y="334858"/>
                </a:lnTo>
                <a:lnTo>
                  <a:pt x="1505070" y="334858"/>
                </a:lnTo>
                <a:lnTo>
                  <a:pt x="1505027" y="205369"/>
                </a:lnTo>
                <a:lnTo>
                  <a:pt x="1504614" y="194744"/>
                </a:lnTo>
                <a:lnTo>
                  <a:pt x="1503246" y="183957"/>
                </a:lnTo>
                <a:lnTo>
                  <a:pt x="1501002" y="174298"/>
                </a:lnTo>
                <a:close/>
              </a:path>
              <a:path w="1893570" h="429895">
                <a:moveTo>
                  <a:pt x="1377566" y="165403"/>
                </a:moveTo>
                <a:lnTo>
                  <a:pt x="1366887" y="203142"/>
                </a:lnTo>
                <a:lnTo>
                  <a:pt x="1366404" y="214653"/>
                </a:lnTo>
                <a:lnTo>
                  <a:pt x="1377566" y="214653"/>
                </a:lnTo>
                <a:lnTo>
                  <a:pt x="1377566" y="165403"/>
                </a:lnTo>
                <a:close/>
              </a:path>
              <a:path w="1893570" h="429895">
                <a:moveTo>
                  <a:pt x="1437240" y="130938"/>
                </a:moveTo>
                <a:lnTo>
                  <a:pt x="1398173" y="142100"/>
                </a:lnTo>
                <a:lnTo>
                  <a:pt x="1377566" y="206353"/>
                </a:lnTo>
                <a:lnTo>
                  <a:pt x="1379140" y="199198"/>
                </a:lnTo>
                <a:lnTo>
                  <a:pt x="1385437" y="187177"/>
                </a:lnTo>
                <a:lnTo>
                  <a:pt x="1390016" y="182598"/>
                </a:lnTo>
                <a:lnTo>
                  <a:pt x="1396027" y="179450"/>
                </a:lnTo>
                <a:lnTo>
                  <a:pt x="1402037" y="176015"/>
                </a:lnTo>
                <a:lnTo>
                  <a:pt x="1408906" y="174298"/>
                </a:lnTo>
                <a:lnTo>
                  <a:pt x="1501002" y="174298"/>
                </a:lnTo>
                <a:lnTo>
                  <a:pt x="1500965" y="174137"/>
                </a:lnTo>
                <a:lnTo>
                  <a:pt x="1475448" y="139524"/>
                </a:lnTo>
                <a:lnTo>
                  <a:pt x="1448321" y="131475"/>
                </a:lnTo>
                <a:lnTo>
                  <a:pt x="1437240" y="130938"/>
                </a:lnTo>
                <a:close/>
              </a:path>
              <a:path w="1893570" h="429895">
                <a:moveTo>
                  <a:pt x="1599956" y="29622"/>
                </a:moveTo>
                <a:lnTo>
                  <a:pt x="1581639" y="29622"/>
                </a:lnTo>
                <a:lnTo>
                  <a:pt x="1573768" y="32627"/>
                </a:lnTo>
                <a:lnTo>
                  <a:pt x="1567186" y="38637"/>
                </a:lnTo>
                <a:lnTo>
                  <a:pt x="1560603" y="44361"/>
                </a:lnTo>
                <a:lnTo>
                  <a:pt x="1557311" y="51802"/>
                </a:lnTo>
                <a:lnTo>
                  <a:pt x="1557311" y="69833"/>
                </a:lnTo>
                <a:lnTo>
                  <a:pt x="1560603" y="77275"/>
                </a:lnTo>
                <a:lnTo>
                  <a:pt x="1573768" y="89295"/>
                </a:lnTo>
                <a:lnTo>
                  <a:pt x="1581639" y="92300"/>
                </a:lnTo>
                <a:lnTo>
                  <a:pt x="1599956" y="92300"/>
                </a:lnTo>
                <a:lnTo>
                  <a:pt x="1607683" y="89295"/>
                </a:lnTo>
                <a:lnTo>
                  <a:pt x="1613980" y="83285"/>
                </a:lnTo>
                <a:lnTo>
                  <a:pt x="1620563" y="77275"/>
                </a:lnTo>
                <a:lnTo>
                  <a:pt x="1623854" y="69833"/>
                </a:lnTo>
                <a:lnTo>
                  <a:pt x="1623854" y="51802"/>
                </a:lnTo>
                <a:lnTo>
                  <a:pt x="1620563" y="44361"/>
                </a:lnTo>
                <a:lnTo>
                  <a:pt x="1613980" y="38637"/>
                </a:lnTo>
                <a:lnTo>
                  <a:pt x="1607683" y="32627"/>
                </a:lnTo>
                <a:lnTo>
                  <a:pt x="1599956" y="29622"/>
                </a:lnTo>
                <a:close/>
              </a:path>
              <a:path w="1893570" h="429895">
                <a:moveTo>
                  <a:pt x="1617414" y="137378"/>
                </a:moveTo>
                <a:lnTo>
                  <a:pt x="1563322" y="137378"/>
                </a:lnTo>
                <a:lnTo>
                  <a:pt x="1563322" y="334858"/>
                </a:lnTo>
                <a:lnTo>
                  <a:pt x="1617414" y="334858"/>
                </a:lnTo>
                <a:lnTo>
                  <a:pt x="1617414" y="137378"/>
                </a:lnTo>
                <a:close/>
              </a:path>
              <a:path w="1893570" h="429895">
                <a:moveTo>
                  <a:pt x="1730959" y="137378"/>
                </a:moveTo>
                <a:lnTo>
                  <a:pt x="1675149" y="137378"/>
                </a:lnTo>
                <a:lnTo>
                  <a:pt x="1675149" y="429306"/>
                </a:lnTo>
                <a:lnTo>
                  <a:pt x="1730959" y="429306"/>
                </a:lnTo>
                <a:lnTo>
                  <a:pt x="1730959" y="302475"/>
                </a:lnTo>
                <a:lnTo>
                  <a:pt x="1725378" y="291498"/>
                </a:lnTo>
                <a:lnTo>
                  <a:pt x="1721058" y="279183"/>
                </a:lnTo>
                <a:lnTo>
                  <a:pt x="1717973" y="265847"/>
                </a:lnTo>
                <a:lnTo>
                  <a:pt x="1716121" y="251493"/>
                </a:lnTo>
                <a:lnTo>
                  <a:pt x="1715504" y="236118"/>
                </a:lnTo>
                <a:lnTo>
                  <a:pt x="1716121" y="220582"/>
                </a:lnTo>
                <a:lnTo>
                  <a:pt x="1717973" y="206174"/>
                </a:lnTo>
                <a:lnTo>
                  <a:pt x="1721058" y="192892"/>
                </a:lnTo>
                <a:lnTo>
                  <a:pt x="1725378" y="180737"/>
                </a:lnTo>
                <a:lnTo>
                  <a:pt x="1730959" y="169761"/>
                </a:lnTo>
                <a:lnTo>
                  <a:pt x="1730959" y="137378"/>
                </a:lnTo>
                <a:close/>
              </a:path>
              <a:path w="1893570" h="429895">
                <a:moveTo>
                  <a:pt x="1730959" y="236118"/>
                </a:moveTo>
                <a:lnTo>
                  <a:pt x="1731040" y="302634"/>
                </a:lnTo>
                <a:lnTo>
                  <a:pt x="1763989" y="333624"/>
                </a:lnTo>
                <a:lnTo>
                  <a:pt x="1798360" y="340869"/>
                </a:lnTo>
                <a:lnTo>
                  <a:pt x="1810596" y="340117"/>
                </a:lnTo>
                <a:lnTo>
                  <a:pt x="1855136" y="322113"/>
                </a:lnTo>
                <a:lnTo>
                  <a:pt x="1880733" y="291498"/>
                </a:lnTo>
                <a:lnTo>
                  <a:pt x="1773747" y="291498"/>
                </a:lnTo>
                <a:lnTo>
                  <a:pt x="1765590" y="289495"/>
                </a:lnTo>
                <a:lnTo>
                  <a:pt x="1735064" y="260025"/>
                </a:lnTo>
                <a:lnTo>
                  <a:pt x="1731415" y="244785"/>
                </a:lnTo>
                <a:lnTo>
                  <a:pt x="1730959" y="236118"/>
                </a:lnTo>
                <a:close/>
              </a:path>
              <a:path w="1893570" h="429895">
                <a:moveTo>
                  <a:pt x="1730959" y="169761"/>
                </a:moveTo>
                <a:lnTo>
                  <a:pt x="1717973" y="206174"/>
                </a:lnTo>
                <a:lnTo>
                  <a:pt x="1715504" y="236118"/>
                </a:lnTo>
                <a:lnTo>
                  <a:pt x="1716121" y="251493"/>
                </a:lnTo>
                <a:lnTo>
                  <a:pt x="1717973" y="265847"/>
                </a:lnTo>
                <a:lnTo>
                  <a:pt x="1721058" y="279183"/>
                </a:lnTo>
                <a:lnTo>
                  <a:pt x="1725378" y="291498"/>
                </a:lnTo>
                <a:lnTo>
                  <a:pt x="1730959" y="302475"/>
                </a:lnTo>
                <a:lnTo>
                  <a:pt x="1730959" y="169761"/>
                </a:lnTo>
                <a:close/>
              </a:path>
              <a:path w="1893570" h="429895">
                <a:moveTo>
                  <a:pt x="1880744" y="180737"/>
                </a:moveTo>
                <a:lnTo>
                  <a:pt x="1782047" y="180737"/>
                </a:lnTo>
                <a:lnTo>
                  <a:pt x="1789184" y="181140"/>
                </a:lnTo>
                <a:lnTo>
                  <a:pt x="1795999" y="182347"/>
                </a:lnTo>
                <a:lnTo>
                  <a:pt x="1828412" y="206067"/>
                </a:lnTo>
                <a:lnTo>
                  <a:pt x="1835710" y="236118"/>
                </a:lnTo>
                <a:lnTo>
                  <a:pt x="1835254" y="244597"/>
                </a:lnTo>
                <a:lnTo>
                  <a:pt x="1814567" y="281463"/>
                </a:lnTo>
                <a:lnTo>
                  <a:pt x="1782047" y="291498"/>
                </a:lnTo>
                <a:lnTo>
                  <a:pt x="1880733" y="291498"/>
                </a:lnTo>
                <a:lnTo>
                  <a:pt x="1892320" y="252754"/>
                </a:lnTo>
                <a:lnTo>
                  <a:pt x="1893237" y="236118"/>
                </a:lnTo>
                <a:lnTo>
                  <a:pt x="1892444" y="220582"/>
                </a:lnTo>
                <a:lnTo>
                  <a:pt x="1892347" y="219482"/>
                </a:lnTo>
                <a:lnTo>
                  <a:pt x="1889910" y="204886"/>
                </a:lnTo>
                <a:lnTo>
                  <a:pt x="1885751" y="191282"/>
                </a:lnTo>
                <a:lnTo>
                  <a:pt x="1880744" y="180737"/>
                </a:lnTo>
                <a:close/>
              </a:path>
              <a:path w="1893570" h="429895">
                <a:moveTo>
                  <a:pt x="1798360" y="131367"/>
                </a:moveTo>
                <a:lnTo>
                  <a:pt x="1754142" y="144246"/>
                </a:lnTo>
                <a:lnTo>
                  <a:pt x="1730959" y="236118"/>
                </a:lnTo>
                <a:lnTo>
                  <a:pt x="1731415" y="227451"/>
                </a:lnTo>
                <a:lnTo>
                  <a:pt x="1732784" y="219482"/>
                </a:lnTo>
                <a:lnTo>
                  <a:pt x="1757576" y="187177"/>
                </a:lnTo>
                <a:lnTo>
                  <a:pt x="1773747" y="180737"/>
                </a:lnTo>
                <a:lnTo>
                  <a:pt x="1880744" y="180737"/>
                </a:lnTo>
                <a:lnTo>
                  <a:pt x="1879929" y="179020"/>
                </a:lnTo>
                <a:lnTo>
                  <a:pt x="1844725" y="143388"/>
                </a:lnTo>
                <a:lnTo>
                  <a:pt x="1810596" y="132119"/>
                </a:lnTo>
                <a:lnTo>
                  <a:pt x="1798360" y="131367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00496" y="8376708"/>
            <a:ext cx="8921194" cy="72249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292881" y="8376708"/>
            <a:ext cx="8921194" cy="72249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12753402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910967" y="3486804"/>
            <a:ext cx="18272125" cy="10795"/>
          </a:xfrm>
          <a:custGeom>
            <a:avLst/>
            <a:gdLst/>
            <a:ahLst/>
            <a:cxnLst/>
            <a:rect l="l" t="t" r="r" b="b"/>
            <a:pathLst>
              <a:path w="18272125" h="10795">
                <a:moveTo>
                  <a:pt x="18271694" y="0"/>
                </a:moveTo>
                <a:lnTo>
                  <a:pt x="0" y="0"/>
                </a:lnTo>
                <a:lnTo>
                  <a:pt x="0" y="10470"/>
                </a:lnTo>
                <a:lnTo>
                  <a:pt x="18271694" y="10470"/>
                </a:lnTo>
                <a:lnTo>
                  <a:pt x="182716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0967" y="4251179"/>
            <a:ext cx="18272125" cy="10795"/>
          </a:xfrm>
          <a:custGeom>
            <a:avLst/>
            <a:gdLst/>
            <a:ahLst/>
            <a:cxnLst/>
            <a:rect l="l" t="t" r="r" b="b"/>
            <a:pathLst>
              <a:path w="18272125" h="10795">
                <a:moveTo>
                  <a:pt x="18271694" y="0"/>
                </a:moveTo>
                <a:lnTo>
                  <a:pt x="0" y="0"/>
                </a:lnTo>
                <a:lnTo>
                  <a:pt x="0" y="10470"/>
                </a:lnTo>
                <a:lnTo>
                  <a:pt x="18271694" y="10470"/>
                </a:lnTo>
                <a:lnTo>
                  <a:pt x="182716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0967" y="5005083"/>
            <a:ext cx="18272125" cy="10795"/>
          </a:xfrm>
          <a:custGeom>
            <a:avLst/>
            <a:gdLst/>
            <a:ahLst/>
            <a:cxnLst/>
            <a:rect l="l" t="t" r="r" b="b"/>
            <a:pathLst>
              <a:path w="18272125" h="10795">
                <a:moveTo>
                  <a:pt x="18271694" y="0"/>
                </a:moveTo>
                <a:lnTo>
                  <a:pt x="0" y="0"/>
                </a:lnTo>
                <a:lnTo>
                  <a:pt x="0" y="10470"/>
                </a:lnTo>
                <a:lnTo>
                  <a:pt x="18271694" y="10470"/>
                </a:lnTo>
                <a:lnTo>
                  <a:pt x="182716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0967" y="5758986"/>
            <a:ext cx="18272125" cy="10795"/>
          </a:xfrm>
          <a:custGeom>
            <a:avLst/>
            <a:gdLst/>
            <a:ahLst/>
            <a:cxnLst/>
            <a:rect l="l" t="t" r="r" b="b"/>
            <a:pathLst>
              <a:path w="18272125" h="10795">
                <a:moveTo>
                  <a:pt x="18271694" y="0"/>
                </a:moveTo>
                <a:lnTo>
                  <a:pt x="0" y="0"/>
                </a:lnTo>
                <a:lnTo>
                  <a:pt x="0" y="10470"/>
                </a:lnTo>
                <a:lnTo>
                  <a:pt x="18271694" y="10470"/>
                </a:lnTo>
                <a:lnTo>
                  <a:pt x="182716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0967" y="6512890"/>
            <a:ext cx="18272125" cy="10795"/>
          </a:xfrm>
          <a:custGeom>
            <a:avLst/>
            <a:gdLst/>
            <a:ahLst/>
            <a:cxnLst/>
            <a:rect l="l" t="t" r="r" b="b"/>
            <a:pathLst>
              <a:path w="18272125" h="10795">
                <a:moveTo>
                  <a:pt x="18271694" y="0"/>
                </a:moveTo>
                <a:lnTo>
                  <a:pt x="0" y="0"/>
                </a:lnTo>
                <a:lnTo>
                  <a:pt x="0" y="10470"/>
                </a:lnTo>
                <a:lnTo>
                  <a:pt x="18271694" y="10470"/>
                </a:lnTo>
                <a:lnTo>
                  <a:pt x="182716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0967" y="7266794"/>
            <a:ext cx="18272125" cy="10795"/>
          </a:xfrm>
          <a:custGeom>
            <a:avLst/>
            <a:gdLst/>
            <a:ahLst/>
            <a:cxnLst/>
            <a:rect l="l" t="t" r="r" b="b"/>
            <a:pathLst>
              <a:path w="18272125" h="10795">
                <a:moveTo>
                  <a:pt x="18271694" y="0"/>
                </a:moveTo>
                <a:lnTo>
                  <a:pt x="0" y="0"/>
                </a:lnTo>
                <a:lnTo>
                  <a:pt x="0" y="10470"/>
                </a:lnTo>
                <a:lnTo>
                  <a:pt x="18271694" y="10470"/>
                </a:lnTo>
                <a:lnTo>
                  <a:pt x="182716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0967" y="8020698"/>
            <a:ext cx="18272125" cy="10795"/>
          </a:xfrm>
          <a:custGeom>
            <a:avLst/>
            <a:gdLst/>
            <a:ahLst/>
            <a:cxnLst/>
            <a:rect l="l" t="t" r="r" b="b"/>
            <a:pathLst>
              <a:path w="18272125" h="10795">
                <a:moveTo>
                  <a:pt x="18271694" y="0"/>
                </a:moveTo>
                <a:lnTo>
                  <a:pt x="0" y="0"/>
                </a:lnTo>
                <a:lnTo>
                  <a:pt x="0" y="10470"/>
                </a:lnTo>
                <a:lnTo>
                  <a:pt x="18271694" y="10470"/>
                </a:lnTo>
                <a:lnTo>
                  <a:pt x="182716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0967" y="8774601"/>
            <a:ext cx="18272125" cy="10795"/>
          </a:xfrm>
          <a:custGeom>
            <a:avLst/>
            <a:gdLst/>
            <a:ahLst/>
            <a:cxnLst/>
            <a:rect l="l" t="t" r="r" b="b"/>
            <a:pathLst>
              <a:path w="18272125" h="10795">
                <a:moveTo>
                  <a:pt x="18271694" y="0"/>
                </a:moveTo>
                <a:lnTo>
                  <a:pt x="0" y="0"/>
                </a:lnTo>
                <a:lnTo>
                  <a:pt x="0" y="10470"/>
                </a:lnTo>
                <a:lnTo>
                  <a:pt x="18271694" y="10470"/>
                </a:lnTo>
                <a:lnTo>
                  <a:pt x="182716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910967" y="2638662"/>
            <a:ext cx="18272125" cy="7759065"/>
            <a:chOff x="910967" y="2638662"/>
            <a:chExt cx="18272125" cy="7759065"/>
          </a:xfrm>
        </p:grpSpPr>
        <p:sp>
          <p:nvSpPr>
            <p:cNvPr id="15" name="object 15"/>
            <p:cNvSpPr/>
            <p:nvPr/>
          </p:nvSpPr>
          <p:spPr>
            <a:xfrm>
              <a:off x="910958" y="2638672"/>
              <a:ext cx="18272125" cy="7759065"/>
            </a:xfrm>
            <a:custGeom>
              <a:avLst/>
              <a:gdLst/>
              <a:ahLst/>
              <a:cxnLst/>
              <a:rect l="l" t="t" r="r" b="b"/>
              <a:pathLst>
                <a:path w="18272125" h="7759065">
                  <a:moveTo>
                    <a:pt x="754024" y="1096606"/>
                  </a:moveTo>
                  <a:lnTo>
                    <a:pt x="661047" y="1119860"/>
                  </a:lnTo>
                  <a:lnTo>
                    <a:pt x="661047" y="1153947"/>
                  </a:lnTo>
                  <a:lnTo>
                    <a:pt x="721093" y="1136129"/>
                  </a:lnTo>
                  <a:lnTo>
                    <a:pt x="721093" y="1371688"/>
                  </a:lnTo>
                  <a:lnTo>
                    <a:pt x="754024" y="1371688"/>
                  </a:lnTo>
                  <a:lnTo>
                    <a:pt x="754024" y="1096606"/>
                  </a:lnTo>
                  <a:close/>
                </a:path>
                <a:path w="18272125" h="7759065">
                  <a:moveTo>
                    <a:pt x="18271694" y="6889839"/>
                  </a:moveTo>
                  <a:lnTo>
                    <a:pt x="14795361" y="6889839"/>
                  </a:lnTo>
                  <a:lnTo>
                    <a:pt x="14795361" y="0"/>
                  </a:lnTo>
                  <a:lnTo>
                    <a:pt x="14784896" y="0"/>
                  </a:lnTo>
                  <a:lnTo>
                    <a:pt x="14784896" y="6889839"/>
                  </a:lnTo>
                  <a:lnTo>
                    <a:pt x="11486566" y="6889839"/>
                  </a:lnTo>
                  <a:lnTo>
                    <a:pt x="11486566" y="0"/>
                  </a:lnTo>
                  <a:lnTo>
                    <a:pt x="11476088" y="0"/>
                  </a:lnTo>
                  <a:lnTo>
                    <a:pt x="11476088" y="6889839"/>
                  </a:lnTo>
                  <a:lnTo>
                    <a:pt x="1444980" y="6889839"/>
                  </a:lnTo>
                  <a:lnTo>
                    <a:pt x="1444980" y="0"/>
                  </a:lnTo>
                  <a:lnTo>
                    <a:pt x="1434515" y="0"/>
                  </a:lnTo>
                  <a:lnTo>
                    <a:pt x="1434515" y="6889839"/>
                  </a:lnTo>
                  <a:lnTo>
                    <a:pt x="0" y="6889839"/>
                  </a:lnTo>
                  <a:lnTo>
                    <a:pt x="0" y="6900316"/>
                  </a:lnTo>
                  <a:lnTo>
                    <a:pt x="1434515" y="6900316"/>
                  </a:lnTo>
                  <a:lnTo>
                    <a:pt x="1434515" y="7758925"/>
                  </a:lnTo>
                  <a:lnTo>
                    <a:pt x="1444980" y="7758925"/>
                  </a:lnTo>
                  <a:lnTo>
                    <a:pt x="1444980" y="6900316"/>
                  </a:lnTo>
                  <a:lnTo>
                    <a:pt x="11476088" y="6900316"/>
                  </a:lnTo>
                  <a:lnTo>
                    <a:pt x="11476088" y="7758925"/>
                  </a:lnTo>
                  <a:lnTo>
                    <a:pt x="11486566" y="7758925"/>
                  </a:lnTo>
                  <a:lnTo>
                    <a:pt x="11486566" y="6900316"/>
                  </a:lnTo>
                  <a:lnTo>
                    <a:pt x="14784896" y="6900316"/>
                  </a:lnTo>
                  <a:lnTo>
                    <a:pt x="14784896" y="7758925"/>
                  </a:lnTo>
                  <a:lnTo>
                    <a:pt x="14795361" y="7758925"/>
                  </a:lnTo>
                  <a:lnTo>
                    <a:pt x="14795361" y="6900316"/>
                  </a:lnTo>
                  <a:lnTo>
                    <a:pt x="18271694" y="6900316"/>
                  </a:lnTo>
                  <a:lnTo>
                    <a:pt x="18271694" y="68898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94255" y="3737216"/>
              <a:ext cx="3956282" cy="28669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055276" y="3708159"/>
              <a:ext cx="1982085" cy="38742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61427" y="2961226"/>
              <a:ext cx="17541240" cy="1055370"/>
            </a:xfrm>
            <a:custGeom>
              <a:avLst/>
              <a:gdLst/>
              <a:ahLst/>
              <a:cxnLst/>
              <a:rect l="l" t="t" r="r" b="b"/>
              <a:pathLst>
                <a:path w="17541240" h="1055370">
                  <a:moveTo>
                    <a:pt x="180149" y="211137"/>
                  </a:moveTo>
                  <a:lnTo>
                    <a:pt x="170027" y="172859"/>
                  </a:lnTo>
                  <a:lnTo>
                    <a:pt x="140322" y="143954"/>
                  </a:lnTo>
                  <a:lnTo>
                    <a:pt x="100368" y="126492"/>
                  </a:lnTo>
                  <a:lnTo>
                    <a:pt x="90360" y="122428"/>
                  </a:lnTo>
                  <a:lnTo>
                    <a:pt x="58013" y="101066"/>
                  </a:lnTo>
                  <a:lnTo>
                    <a:pt x="48818" y="83032"/>
                  </a:lnTo>
                  <a:lnTo>
                    <a:pt x="48818" y="75539"/>
                  </a:lnTo>
                  <a:lnTo>
                    <a:pt x="71958" y="43776"/>
                  </a:lnTo>
                  <a:lnTo>
                    <a:pt x="91046" y="41059"/>
                  </a:lnTo>
                  <a:lnTo>
                    <a:pt x="98666" y="41452"/>
                  </a:lnTo>
                  <a:lnTo>
                    <a:pt x="141922" y="69608"/>
                  </a:lnTo>
                  <a:lnTo>
                    <a:pt x="149542" y="82905"/>
                  </a:lnTo>
                  <a:lnTo>
                    <a:pt x="177825" y="66636"/>
                  </a:lnTo>
                  <a:lnTo>
                    <a:pt x="153492" y="33248"/>
                  </a:lnTo>
                  <a:lnTo>
                    <a:pt x="113614" y="11811"/>
                  </a:lnTo>
                  <a:lnTo>
                    <a:pt x="92976" y="9677"/>
                  </a:lnTo>
                  <a:lnTo>
                    <a:pt x="81864" y="10261"/>
                  </a:lnTo>
                  <a:lnTo>
                    <a:pt x="43878" y="23876"/>
                  </a:lnTo>
                  <a:lnTo>
                    <a:pt x="16852" y="60731"/>
                  </a:lnTo>
                  <a:lnTo>
                    <a:pt x="14338" y="79806"/>
                  </a:lnTo>
                  <a:lnTo>
                    <a:pt x="14770" y="88747"/>
                  </a:lnTo>
                  <a:lnTo>
                    <a:pt x="34531" y="128181"/>
                  </a:lnTo>
                  <a:lnTo>
                    <a:pt x="71805" y="150837"/>
                  </a:lnTo>
                  <a:lnTo>
                    <a:pt x="86004" y="156133"/>
                  </a:lnTo>
                  <a:lnTo>
                    <a:pt x="93637" y="158940"/>
                  </a:lnTo>
                  <a:lnTo>
                    <a:pt x="127647" y="176174"/>
                  </a:lnTo>
                  <a:lnTo>
                    <a:pt x="146062" y="215023"/>
                  </a:lnTo>
                  <a:lnTo>
                    <a:pt x="145237" y="223901"/>
                  </a:lnTo>
                  <a:lnTo>
                    <a:pt x="117576" y="254635"/>
                  </a:lnTo>
                  <a:lnTo>
                    <a:pt x="98018" y="257632"/>
                  </a:lnTo>
                  <a:lnTo>
                    <a:pt x="90093" y="257200"/>
                  </a:lnTo>
                  <a:lnTo>
                    <a:pt x="51092" y="237147"/>
                  </a:lnTo>
                  <a:lnTo>
                    <a:pt x="26339" y="202615"/>
                  </a:lnTo>
                  <a:lnTo>
                    <a:pt x="0" y="220446"/>
                  </a:lnTo>
                  <a:lnTo>
                    <a:pt x="22860" y="254152"/>
                  </a:lnTo>
                  <a:lnTo>
                    <a:pt x="55791" y="279323"/>
                  </a:lnTo>
                  <a:lnTo>
                    <a:pt x="96850" y="288632"/>
                  </a:lnTo>
                  <a:lnTo>
                    <a:pt x="104889" y="288290"/>
                  </a:lnTo>
                  <a:lnTo>
                    <a:pt x="142087" y="276618"/>
                  </a:lnTo>
                  <a:lnTo>
                    <a:pt x="164325" y="257632"/>
                  </a:lnTo>
                  <a:lnTo>
                    <a:pt x="165239" y="256565"/>
                  </a:lnTo>
                  <a:lnTo>
                    <a:pt x="179717" y="219837"/>
                  </a:lnTo>
                  <a:lnTo>
                    <a:pt x="180149" y="211137"/>
                  </a:lnTo>
                  <a:close/>
                </a:path>
                <a:path w="17541240" h="1055370">
                  <a:moveTo>
                    <a:pt x="328472" y="115062"/>
                  </a:moveTo>
                  <a:lnTo>
                    <a:pt x="323824" y="110159"/>
                  </a:lnTo>
                  <a:lnTo>
                    <a:pt x="318655" y="106921"/>
                  </a:lnTo>
                  <a:lnTo>
                    <a:pt x="312978" y="105371"/>
                  </a:lnTo>
                  <a:lnTo>
                    <a:pt x="307555" y="103568"/>
                  </a:lnTo>
                  <a:lnTo>
                    <a:pt x="301612" y="102666"/>
                  </a:lnTo>
                  <a:lnTo>
                    <a:pt x="295160" y="102666"/>
                  </a:lnTo>
                  <a:lnTo>
                    <a:pt x="259803" y="123774"/>
                  </a:lnTo>
                  <a:lnTo>
                    <a:pt x="257581" y="127127"/>
                  </a:lnTo>
                  <a:lnTo>
                    <a:pt x="257581" y="106540"/>
                  </a:lnTo>
                  <a:lnTo>
                    <a:pt x="226580" y="106540"/>
                  </a:lnTo>
                  <a:lnTo>
                    <a:pt x="226580" y="284759"/>
                  </a:lnTo>
                  <a:lnTo>
                    <a:pt x="257581" y="284759"/>
                  </a:lnTo>
                  <a:lnTo>
                    <a:pt x="257581" y="176276"/>
                  </a:lnTo>
                  <a:lnTo>
                    <a:pt x="257581" y="167754"/>
                  </a:lnTo>
                  <a:lnTo>
                    <a:pt x="279654" y="131724"/>
                  </a:lnTo>
                  <a:lnTo>
                    <a:pt x="292569" y="131724"/>
                  </a:lnTo>
                  <a:lnTo>
                    <a:pt x="296837" y="132499"/>
                  </a:lnTo>
                  <a:lnTo>
                    <a:pt x="300189" y="134048"/>
                  </a:lnTo>
                  <a:lnTo>
                    <a:pt x="303555" y="135331"/>
                  </a:lnTo>
                  <a:lnTo>
                    <a:pt x="307301" y="137528"/>
                  </a:lnTo>
                  <a:lnTo>
                    <a:pt x="311429" y="140627"/>
                  </a:lnTo>
                  <a:lnTo>
                    <a:pt x="317373" y="131724"/>
                  </a:lnTo>
                  <a:lnTo>
                    <a:pt x="328472" y="115062"/>
                  </a:lnTo>
                  <a:close/>
                </a:path>
                <a:path w="17541240" h="1055370">
                  <a:moveTo>
                    <a:pt x="386664" y="263321"/>
                  </a:moveTo>
                  <a:lnTo>
                    <a:pt x="384606" y="258279"/>
                  </a:lnTo>
                  <a:lnTo>
                    <a:pt x="376339" y="250012"/>
                  </a:lnTo>
                  <a:lnTo>
                    <a:pt x="371297" y="247942"/>
                  </a:lnTo>
                  <a:lnTo>
                    <a:pt x="359676" y="247942"/>
                  </a:lnTo>
                  <a:lnTo>
                    <a:pt x="354634" y="250012"/>
                  </a:lnTo>
                  <a:lnTo>
                    <a:pt x="350253" y="254152"/>
                  </a:lnTo>
                  <a:lnTo>
                    <a:pt x="346113" y="258279"/>
                  </a:lnTo>
                  <a:lnTo>
                    <a:pt x="344055" y="263321"/>
                  </a:lnTo>
                  <a:lnTo>
                    <a:pt x="344055" y="274942"/>
                  </a:lnTo>
                  <a:lnTo>
                    <a:pt x="346113" y="279971"/>
                  </a:lnTo>
                  <a:lnTo>
                    <a:pt x="350253" y="284365"/>
                  </a:lnTo>
                  <a:lnTo>
                    <a:pt x="354634" y="288493"/>
                  </a:lnTo>
                  <a:lnTo>
                    <a:pt x="359676" y="290563"/>
                  </a:lnTo>
                  <a:lnTo>
                    <a:pt x="371297" y="290563"/>
                  </a:lnTo>
                  <a:lnTo>
                    <a:pt x="376339" y="288493"/>
                  </a:lnTo>
                  <a:lnTo>
                    <a:pt x="380466" y="284365"/>
                  </a:lnTo>
                  <a:lnTo>
                    <a:pt x="384606" y="279971"/>
                  </a:lnTo>
                  <a:lnTo>
                    <a:pt x="386664" y="274942"/>
                  </a:lnTo>
                  <a:lnTo>
                    <a:pt x="386664" y="263321"/>
                  </a:lnTo>
                  <a:close/>
                </a:path>
                <a:path w="17541240" h="1055370">
                  <a:moveTo>
                    <a:pt x="808812" y="13563"/>
                  </a:moveTo>
                  <a:lnTo>
                    <a:pt x="775881" y="13563"/>
                  </a:lnTo>
                  <a:lnTo>
                    <a:pt x="775881" y="215404"/>
                  </a:lnTo>
                  <a:lnTo>
                    <a:pt x="649566" y="82905"/>
                  </a:lnTo>
                  <a:lnTo>
                    <a:pt x="570547" y="0"/>
                  </a:lnTo>
                  <a:lnTo>
                    <a:pt x="570547" y="284759"/>
                  </a:lnTo>
                  <a:lnTo>
                    <a:pt x="603478" y="284759"/>
                  </a:lnTo>
                  <a:lnTo>
                    <a:pt x="603478" y="82905"/>
                  </a:lnTo>
                  <a:lnTo>
                    <a:pt x="808812" y="298310"/>
                  </a:lnTo>
                  <a:lnTo>
                    <a:pt x="808812" y="215404"/>
                  </a:lnTo>
                  <a:lnTo>
                    <a:pt x="808812" y="13563"/>
                  </a:lnTo>
                  <a:close/>
                </a:path>
                <a:path w="17541240" h="1055370">
                  <a:moveTo>
                    <a:pt x="1037920" y="195643"/>
                  </a:moveTo>
                  <a:lnTo>
                    <a:pt x="1025525" y="147612"/>
                  </a:lnTo>
                  <a:lnTo>
                    <a:pt x="1006538" y="124777"/>
                  </a:lnTo>
                  <a:lnTo>
                    <a:pt x="1006538" y="195643"/>
                  </a:lnTo>
                  <a:lnTo>
                    <a:pt x="1006030" y="204673"/>
                  </a:lnTo>
                  <a:lnTo>
                    <a:pt x="989114" y="241465"/>
                  </a:lnTo>
                  <a:lnTo>
                    <a:pt x="954189" y="259067"/>
                  </a:lnTo>
                  <a:lnTo>
                    <a:pt x="945718" y="259575"/>
                  </a:lnTo>
                  <a:lnTo>
                    <a:pt x="937221" y="259067"/>
                  </a:lnTo>
                  <a:lnTo>
                    <a:pt x="902131" y="241465"/>
                  </a:lnTo>
                  <a:lnTo>
                    <a:pt x="885380" y="204673"/>
                  </a:lnTo>
                  <a:lnTo>
                    <a:pt x="884897" y="195643"/>
                  </a:lnTo>
                  <a:lnTo>
                    <a:pt x="885380" y="186613"/>
                  </a:lnTo>
                  <a:lnTo>
                    <a:pt x="902131" y="149644"/>
                  </a:lnTo>
                  <a:lnTo>
                    <a:pt x="937221" y="132232"/>
                  </a:lnTo>
                  <a:lnTo>
                    <a:pt x="945718" y="131724"/>
                  </a:lnTo>
                  <a:lnTo>
                    <a:pt x="954189" y="132232"/>
                  </a:lnTo>
                  <a:lnTo>
                    <a:pt x="989114" y="149644"/>
                  </a:lnTo>
                  <a:lnTo>
                    <a:pt x="1006030" y="186613"/>
                  </a:lnTo>
                  <a:lnTo>
                    <a:pt x="1006538" y="195643"/>
                  </a:lnTo>
                  <a:lnTo>
                    <a:pt x="1006538" y="124777"/>
                  </a:lnTo>
                  <a:lnTo>
                    <a:pt x="970610" y="105664"/>
                  </a:lnTo>
                  <a:lnTo>
                    <a:pt x="945718" y="102666"/>
                  </a:lnTo>
                  <a:lnTo>
                    <a:pt x="933056" y="103416"/>
                  </a:lnTo>
                  <a:lnTo>
                    <a:pt x="888911" y="121234"/>
                  </a:lnTo>
                  <a:lnTo>
                    <a:pt x="860272" y="158457"/>
                  </a:lnTo>
                  <a:lnTo>
                    <a:pt x="853516" y="195643"/>
                  </a:lnTo>
                  <a:lnTo>
                    <a:pt x="854265" y="208673"/>
                  </a:lnTo>
                  <a:lnTo>
                    <a:pt x="872248" y="253593"/>
                  </a:lnTo>
                  <a:lnTo>
                    <a:pt x="909612" y="281876"/>
                  </a:lnTo>
                  <a:lnTo>
                    <a:pt x="945718" y="288632"/>
                  </a:lnTo>
                  <a:lnTo>
                    <a:pt x="958532" y="287870"/>
                  </a:lnTo>
                  <a:lnTo>
                    <a:pt x="1002499" y="270052"/>
                  </a:lnTo>
                  <a:lnTo>
                    <a:pt x="1030947" y="232689"/>
                  </a:lnTo>
                  <a:lnTo>
                    <a:pt x="1037145" y="208673"/>
                  </a:lnTo>
                  <a:lnTo>
                    <a:pt x="1037920" y="195643"/>
                  </a:lnTo>
                  <a:close/>
                </a:path>
                <a:path w="17541240" h="1055370">
                  <a:moveTo>
                    <a:pt x="1111567" y="263321"/>
                  </a:moveTo>
                  <a:lnTo>
                    <a:pt x="1109510" y="258279"/>
                  </a:lnTo>
                  <a:lnTo>
                    <a:pt x="1101242" y="250012"/>
                  </a:lnTo>
                  <a:lnTo>
                    <a:pt x="1096200" y="247942"/>
                  </a:lnTo>
                  <a:lnTo>
                    <a:pt x="1084580" y="247942"/>
                  </a:lnTo>
                  <a:lnTo>
                    <a:pt x="1079550" y="250012"/>
                  </a:lnTo>
                  <a:lnTo>
                    <a:pt x="1075156" y="254152"/>
                  </a:lnTo>
                  <a:lnTo>
                    <a:pt x="1071016" y="258279"/>
                  </a:lnTo>
                  <a:lnTo>
                    <a:pt x="1068959" y="263321"/>
                  </a:lnTo>
                  <a:lnTo>
                    <a:pt x="1068959" y="274942"/>
                  </a:lnTo>
                  <a:lnTo>
                    <a:pt x="1071016" y="279971"/>
                  </a:lnTo>
                  <a:lnTo>
                    <a:pt x="1075156" y="284365"/>
                  </a:lnTo>
                  <a:lnTo>
                    <a:pt x="1079550" y="288493"/>
                  </a:lnTo>
                  <a:lnTo>
                    <a:pt x="1084580" y="290563"/>
                  </a:lnTo>
                  <a:lnTo>
                    <a:pt x="1096200" y="290563"/>
                  </a:lnTo>
                  <a:lnTo>
                    <a:pt x="1101242" y="288493"/>
                  </a:lnTo>
                  <a:lnTo>
                    <a:pt x="1105369" y="284365"/>
                  </a:lnTo>
                  <a:lnTo>
                    <a:pt x="1109510" y="279971"/>
                  </a:lnTo>
                  <a:lnTo>
                    <a:pt x="1111567" y="274942"/>
                  </a:lnTo>
                  <a:lnTo>
                    <a:pt x="1111567" y="263321"/>
                  </a:lnTo>
                  <a:close/>
                </a:path>
                <a:path w="17541240" h="1055370">
                  <a:moveTo>
                    <a:pt x="15589606" y="777938"/>
                  </a:moveTo>
                  <a:lnTo>
                    <a:pt x="15483066" y="777938"/>
                  </a:lnTo>
                  <a:lnTo>
                    <a:pt x="15468346" y="777938"/>
                  </a:lnTo>
                  <a:lnTo>
                    <a:pt x="15450134" y="777938"/>
                  </a:lnTo>
                  <a:lnTo>
                    <a:pt x="15450134" y="1049134"/>
                  </a:lnTo>
                  <a:lnTo>
                    <a:pt x="15483066" y="1049134"/>
                  </a:lnTo>
                  <a:lnTo>
                    <a:pt x="15483066" y="917409"/>
                  </a:lnTo>
                  <a:lnTo>
                    <a:pt x="15585732" y="917409"/>
                  </a:lnTo>
                  <a:lnTo>
                    <a:pt x="15585732" y="886409"/>
                  </a:lnTo>
                  <a:lnTo>
                    <a:pt x="15483066" y="886409"/>
                  </a:lnTo>
                  <a:lnTo>
                    <a:pt x="15483066" y="808926"/>
                  </a:lnTo>
                  <a:lnTo>
                    <a:pt x="15589606" y="808926"/>
                  </a:lnTo>
                  <a:lnTo>
                    <a:pt x="15589606" y="777938"/>
                  </a:lnTo>
                  <a:close/>
                </a:path>
                <a:path w="17541240" h="1055370">
                  <a:moveTo>
                    <a:pt x="15665031" y="1027696"/>
                  </a:moveTo>
                  <a:lnTo>
                    <a:pt x="15662974" y="1022654"/>
                  </a:lnTo>
                  <a:lnTo>
                    <a:pt x="15654706" y="1014387"/>
                  </a:lnTo>
                  <a:lnTo>
                    <a:pt x="15649664" y="1012317"/>
                  </a:lnTo>
                  <a:lnTo>
                    <a:pt x="15638044" y="1012317"/>
                  </a:lnTo>
                  <a:lnTo>
                    <a:pt x="15633002" y="1014387"/>
                  </a:lnTo>
                  <a:lnTo>
                    <a:pt x="15628620" y="1018527"/>
                  </a:lnTo>
                  <a:lnTo>
                    <a:pt x="15624480" y="1022654"/>
                  </a:lnTo>
                  <a:lnTo>
                    <a:pt x="15622423" y="1027696"/>
                  </a:lnTo>
                  <a:lnTo>
                    <a:pt x="15622423" y="1039317"/>
                  </a:lnTo>
                  <a:lnTo>
                    <a:pt x="15624480" y="1044346"/>
                  </a:lnTo>
                  <a:lnTo>
                    <a:pt x="15628620" y="1048740"/>
                  </a:lnTo>
                  <a:lnTo>
                    <a:pt x="15633002" y="1052868"/>
                  </a:lnTo>
                  <a:lnTo>
                    <a:pt x="15638044" y="1054938"/>
                  </a:lnTo>
                  <a:lnTo>
                    <a:pt x="15649664" y="1054938"/>
                  </a:lnTo>
                  <a:lnTo>
                    <a:pt x="15654706" y="1052868"/>
                  </a:lnTo>
                  <a:lnTo>
                    <a:pt x="15658834" y="1048740"/>
                  </a:lnTo>
                  <a:lnTo>
                    <a:pt x="15662974" y="1044346"/>
                  </a:lnTo>
                  <a:lnTo>
                    <a:pt x="15665031" y="1039317"/>
                  </a:lnTo>
                  <a:lnTo>
                    <a:pt x="15665031" y="1027696"/>
                  </a:lnTo>
                  <a:close/>
                </a:path>
                <a:path w="17541240" h="1055370">
                  <a:moveTo>
                    <a:pt x="16033318" y="777938"/>
                  </a:moveTo>
                  <a:lnTo>
                    <a:pt x="15996514" y="777938"/>
                  </a:lnTo>
                  <a:lnTo>
                    <a:pt x="15926397" y="903452"/>
                  </a:lnTo>
                  <a:lnTo>
                    <a:pt x="15856661" y="777938"/>
                  </a:lnTo>
                  <a:lnTo>
                    <a:pt x="15819857" y="777938"/>
                  </a:lnTo>
                  <a:lnTo>
                    <a:pt x="15910116" y="932510"/>
                  </a:lnTo>
                  <a:lnTo>
                    <a:pt x="15910116" y="1049134"/>
                  </a:lnTo>
                  <a:lnTo>
                    <a:pt x="15943047" y="1049134"/>
                  </a:lnTo>
                  <a:lnTo>
                    <a:pt x="15943047" y="932129"/>
                  </a:lnTo>
                  <a:lnTo>
                    <a:pt x="15959836" y="903452"/>
                  </a:lnTo>
                  <a:lnTo>
                    <a:pt x="16033318" y="777938"/>
                  </a:lnTo>
                  <a:close/>
                </a:path>
                <a:path w="17541240" h="1055370">
                  <a:moveTo>
                    <a:pt x="16075914" y="1027696"/>
                  </a:moveTo>
                  <a:lnTo>
                    <a:pt x="16073844" y="1022654"/>
                  </a:lnTo>
                  <a:lnTo>
                    <a:pt x="16065576" y="1014387"/>
                  </a:lnTo>
                  <a:lnTo>
                    <a:pt x="16060547" y="1012317"/>
                  </a:lnTo>
                  <a:lnTo>
                    <a:pt x="16048927" y="1012317"/>
                  </a:lnTo>
                  <a:lnTo>
                    <a:pt x="16043885" y="1014387"/>
                  </a:lnTo>
                  <a:lnTo>
                    <a:pt x="16039491" y="1018527"/>
                  </a:lnTo>
                  <a:lnTo>
                    <a:pt x="16035363" y="1022654"/>
                  </a:lnTo>
                  <a:lnTo>
                    <a:pt x="16033293" y="1027696"/>
                  </a:lnTo>
                  <a:lnTo>
                    <a:pt x="16033293" y="1039317"/>
                  </a:lnTo>
                  <a:lnTo>
                    <a:pt x="16035363" y="1044346"/>
                  </a:lnTo>
                  <a:lnTo>
                    <a:pt x="16039491" y="1048740"/>
                  </a:lnTo>
                  <a:lnTo>
                    <a:pt x="16043885" y="1052868"/>
                  </a:lnTo>
                  <a:lnTo>
                    <a:pt x="16048927" y="1054938"/>
                  </a:lnTo>
                  <a:lnTo>
                    <a:pt x="16060547" y="1054938"/>
                  </a:lnTo>
                  <a:lnTo>
                    <a:pt x="16065576" y="1052868"/>
                  </a:lnTo>
                  <a:lnTo>
                    <a:pt x="16069717" y="1048740"/>
                  </a:lnTo>
                  <a:lnTo>
                    <a:pt x="16073844" y="1044346"/>
                  </a:lnTo>
                  <a:lnTo>
                    <a:pt x="16075914" y="1039317"/>
                  </a:lnTo>
                  <a:lnTo>
                    <a:pt x="16075914" y="1027696"/>
                  </a:lnTo>
                  <a:close/>
                </a:path>
                <a:path w="17541240" h="1055370">
                  <a:moveTo>
                    <a:pt x="16425609" y="969708"/>
                  </a:moveTo>
                  <a:lnTo>
                    <a:pt x="16414776" y="931087"/>
                  </a:lnTo>
                  <a:lnTo>
                    <a:pt x="16392678" y="911479"/>
                  </a:lnTo>
                  <a:lnTo>
                    <a:pt x="16392678" y="959510"/>
                  </a:lnTo>
                  <a:lnTo>
                    <a:pt x="16392563" y="969708"/>
                  </a:lnTo>
                  <a:lnTo>
                    <a:pt x="16376015" y="1006322"/>
                  </a:lnTo>
                  <a:lnTo>
                    <a:pt x="16333394" y="1020076"/>
                  </a:lnTo>
                  <a:lnTo>
                    <a:pt x="16292716" y="1020076"/>
                  </a:lnTo>
                  <a:lnTo>
                    <a:pt x="16292716" y="916241"/>
                  </a:lnTo>
                  <a:lnTo>
                    <a:pt x="16342182" y="916241"/>
                  </a:lnTo>
                  <a:lnTo>
                    <a:pt x="16350183" y="917409"/>
                  </a:lnTo>
                  <a:lnTo>
                    <a:pt x="16357422" y="919734"/>
                  </a:lnTo>
                  <a:lnTo>
                    <a:pt x="16364649" y="921791"/>
                  </a:lnTo>
                  <a:lnTo>
                    <a:pt x="16370846" y="925029"/>
                  </a:lnTo>
                  <a:lnTo>
                    <a:pt x="16376015" y="929411"/>
                  </a:lnTo>
                  <a:lnTo>
                    <a:pt x="16381438" y="933805"/>
                  </a:lnTo>
                  <a:lnTo>
                    <a:pt x="16385566" y="939228"/>
                  </a:lnTo>
                  <a:lnTo>
                    <a:pt x="16391255" y="952144"/>
                  </a:lnTo>
                  <a:lnTo>
                    <a:pt x="16392678" y="959510"/>
                  </a:lnTo>
                  <a:lnTo>
                    <a:pt x="16392678" y="911479"/>
                  </a:lnTo>
                  <a:lnTo>
                    <a:pt x="16364598" y="901153"/>
                  </a:lnTo>
                  <a:lnTo>
                    <a:pt x="16371748" y="898804"/>
                  </a:lnTo>
                  <a:lnTo>
                    <a:pt x="16404438" y="871156"/>
                  </a:lnTo>
                  <a:lnTo>
                    <a:pt x="16410102" y="845731"/>
                  </a:lnTo>
                  <a:lnTo>
                    <a:pt x="16409480" y="834644"/>
                  </a:lnTo>
                  <a:lnTo>
                    <a:pt x="16387928" y="794588"/>
                  </a:lnTo>
                  <a:lnTo>
                    <a:pt x="16377184" y="787933"/>
                  </a:lnTo>
                  <a:lnTo>
                    <a:pt x="16377184" y="847674"/>
                  </a:lnTo>
                  <a:lnTo>
                    <a:pt x="16377184" y="856195"/>
                  </a:lnTo>
                  <a:lnTo>
                    <a:pt x="16346704" y="886028"/>
                  </a:lnTo>
                  <a:lnTo>
                    <a:pt x="16338563" y="887577"/>
                  </a:lnTo>
                  <a:lnTo>
                    <a:pt x="16292716" y="887577"/>
                  </a:lnTo>
                  <a:lnTo>
                    <a:pt x="16292716" y="806983"/>
                  </a:lnTo>
                  <a:lnTo>
                    <a:pt x="16329521" y="806983"/>
                  </a:lnTo>
                  <a:lnTo>
                    <a:pt x="16369551" y="823620"/>
                  </a:lnTo>
                  <a:lnTo>
                    <a:pt x="16377184" y="847674"/>
                  </a:lnTo>
                  <a:lnTo>
                    <a:pt x="16377184" y="787933"/>
                  </a:lnTo>
                  <a:lnTo>
                    <a:pt x="16329521" y="777938"/>
                  </a:lnTo>
                  <a:lnTo>
                    <a:pt x="16259785" y="777938"/>
                  </a:lnTo>
                  <a:lnTo>
                    <a:pt x="16259785" y="1049134"/>
                  </a:lnTo>
                  <a:lnTo>
                    <a:pt x="16333394" y="1049134"/>
                  </a:lnTo>
                  <a:lnTo>
                    <a:pt x="16380282" y="1040599"/>
                  </a:lnTo>
                  <a:lnTo>
                    <a:pt x="16413214" y="1014260"/>
                  </a:lnTo>
                  <a:lnTo>
                    <a:pt x="16424834" y="982510"/>
                  </a:lnTo>
                  <a:lnTo>
                    <a:pt x="16425609" y="969708"/>
                  </a:lnTo>
                  <a:close/>
                </a:path>
                <a:path w="17541240" h="1055370">
                  <a:moveTo>
                    <a:pt x="16518573" y="1027696"/>
                  </a:moveTo>
                  <a:lnTo>
                    <a:pt x="16516503" y="1022654"/>
                  </a:lnTo>
                  <a:lnTo>
                    <a:pt x="16508248" y="1014387"/>
                  </a:lnTo>
                  <a:lnTo>
                    <a:pt x="16503206" y="1012317"/>
                  </a:lnTo>
                  <a:lnTo>
                    <a:pt x="16491585" y="1012317"/>
                  </a:lnTo>
                  <a:lnTo>
                    <a:pt x="16486543" y="1014387"/>
                  </a:lnTo>
                  <a:lnTo>
                    <a:pt x="16482162" y="1018527"/>
                  </a:lnTo>
                  <a:lnTo>
                    <a:pt x="16478022" y="1022654"/>
                  </a:lnTo>
                  <a:lnTo>
                    <a:pt x="16475964" y="1027696"/>
                  </a:lnTo>
                  <a:lnTo>
                    <a:pt x="16475964" y="1039317"/>
                  </a:lnTo>
                  <a:lnTo>
                    <a:pt x="16478022" y="1044346"/>
                  </a:lnTo>
                  <a:lnTo>
                    <a:pt x="16482162" y="1048740"/>
                  </a:lnTo>
                  <a:lnTo>
                    <a:pt x="16486543" y="1052868"/>
                  </a:lnTo>
                  <a:lnTo>
                    <a:pt x="16491585" y="1054938"/>
                  </a:lnTo>
                  <a:lnTo>
                    <a:pt x="16503206" y="1054938"/>
                  </a:lnTo>
                  <a:lnTo>
                    <a:pt x="16508248" y="1052868"/>
                  </a:lnTo>
                  <a:lnTo>
                    <a:pt x="16512375" y="1048740"/>
                  </a:lnTo>
                  <a:lnTo>
                    <a:pt x="16516503" y="1044346"/>
                  </a:lnTo>
                  <a:lnTo>
                    <a:pt x="16518573" y="1039317"/>
                  </a:lnTo>
                  <a:lnTo>
                    <a:pt x="16518573" y="1027696"/>
                  </a:lnTo>
                  <a:close/>
                </a:path>
                <a:path w="17541240" h="1055370">
                  <a:moveTo>
                    <a:pt x="16909720" y="803884"/>
                  </a:moveTo>
                  <a:lnTo>
                    <a:pt x="16872522" y="781418"/>
                  </a:lnTo>
                  <a:lnTo>
                    <a:pt x="16822547" y="774052"/>
                  </a:lnTo>
                  <a:lnTo>
                    <a:pt x="16808628" y="774712"/>
                  </a:lnTo>
                  <a:lnTo>
                    <a:pt x="16769474" y="784517"/>
                  </a:lnTo>
                  <a:lnTo>
                    <a:pt x="16736136" y="804633"/>
                  </a:lnTo>
                  <a:lnTo>
                    <a:pt x="16709911" y="833920"/>
                  </a:lnTo>
                  <a:lnTo>
                    <a:pt x="16692842" y="870813"/>
                  </a:lnTo>
                  <a:lnTo>
                    <a:pt x="16686949" y="913536"/>
                  </a:lnTo>
                  <a:lnTo>
                    <a:pt x="16687610" y="928344"/>
                  </a:lnTo>
                  <a:lnTo>
                    <a:pt x="16697414" y="969314"/>
                  </a:lnTo>
                  <a:lnTo>
                    <a:pt x="16717683" y="1003973"/>
                  </a:lnTo>
                  <a:lnTo>
                    <a:pt x="16746512" y="1030439"/>
                  </a:lnTo>
                  <a:lnTo>
                    <a:pt x="16782085" y="1047330"/>
                  </a:lnTo>
                  <a:lnTo>
                    <a:pt x="16822547" y="1053007"/>
                  </a:lnTo>
                  <a:lnTo>
                    <a:pt x="16836860" y="1052537"/>
                  </a:lnTo>
                  <a:lnTo>
                    <a:pt x="16882402" y="1041476"/>
                  </a:lnTo>
                  <a:lnTo>
                    <a:pt x="16909720" y="1023175"/>
                  </a:lnTo>
                  <a:lnTo>
                    <a:pt x="16909720" y="1020076"/>
                  </a:lnTo>
                  <a:lnTo>
                    <a:pt x="16909720" y="979779"/>
                  </a:lnTo>
                  <a:lnTo>
                    <a:pt x="16880472" y="1005306"/>
                  </a:lnTo>
                  <a:lnTo>
                    <a:pt x="16841051" y="1018806"/>
                  </a:lnTo>
                  <a:lnTo>
                    <a:pt x="16822547" y="1020076"/>
                  </a:lnTo>
                  <a:lnTo>
                    <a:pt x="16809428" y="1019225"/>
                  </a:lnTo>
                  <a:lnTo>
                    <a:pt x="16772954" y="1006513"/>
                  </a:lnTo>
                  <a:lnTo>
                    <a:pt x="16743464" y="980287"/>
                  </a:lnTo>
                  <a:lnTo>
                    <a:pt x="16725303" y="943076"/>
                  </a:lnTo>
                  <a:lnTo>
                    <a:pt x="16721824" y="913536"/>
                  </a:lnTo>
                  <a:lnTo>
                    <a:pt x="16722687" y="898156"/>
                  </a:lnTo>
                  <a:lnTo>
                    <a:pt x="16735768" y="858126"/>
                  </a:lnTo>
                  <a:lnTo>
                    <a:pt x="16762070" y="827976"/>
                  </a:lnTo>
                  <a:lnTo>
                    <a:pt x="16796792" y="810374"/>
                  </a:lnTo>
                  <a:lnTo>
                    <a:pt x="16822547" y="806983"/>
                  </a:lnTo>
                  <a:lnTo>
                    <a:pt x="16832021" y="807300"/>
                  </a:lnTo>
                  <a:lnTo>
                    <a:pt x="16873297" y="818121"/>
                  </a:lnTo>
                  <a:lnTo>
                    <a:pt x="16904831" y="841463"/>
                  </a:lnTo>
                  <a:lnTo>
                    <a:pt x="16909720" y="847280"/>
                  </a:lnTo>
                  <a:lnTo>
                    <a:pt x="16909720" y="806983"/>
                  </a:lnTo>
                  <a:lnTo>
                    <a:pt x="16909720" y="803884"/>
                  </a:lnTo>
                  <a:close/>
                </a:path>
                <a:path w="17541240" h="1055370">
                  <a:moveTo>
                    <a:pt x="17227246" y="913536"/>
                  </a:moveTo>
                  <a:lnTo>
                    <a:pt x="17221327" y="871321"/>
                  </a:lnTo>
                  <a:lnTo>
                    <a:pt x="17204576" y="834694"/>
                  </a:lnTo>
                  <a:lnTo>
                    <a:pt x="17192371" y="819086"/>
                  </a:lnTo>
                  <a:lnTo>
                    <a:pt x="17192371" y="913536"/>
                  </a:lnTo>
                  <a:lnTo>
                    <a:pt x="17191520" y="928420"/>
                  </a:lnTo>
                  <a:lnTo>
                    <a:pt x="17178808" y="968159"/>
                  </a:lnTo>
                  <a:lnTo>
                    <a:pt x="17153382" y="998524"/>
                  </a:lnTo>
                  <a:lnTo>
                    <a:pt x="17117797" y="1016584"/>
                  </a:lnTo>
                  <a:lnTo>
                    <a:pt x="17089705" y="1020076"/>
                  </a:lnTo>
                  <a:lnTo>
                    <a:pt x="17075366" y="1019200"/>
                  </a:lnTo>
                  <a:lnTo>
                    <a:pt x="17037012" y="1006119"/>
                  </a:lnTo>
                  <a:lnTo>
                    <a:pt x="17007599" y="979538"/>
                  </a:lnTo>
                  <a:lnTo>
                    <a:pt x="16990327" y="942492"/>
                  </a:lnTo>
                  <a:lnTo>
                    <a:pt x="16987038" y="913536"/>
                  </a:lnTo>
                  <a:lnTo>
                    <a:pt x="16987863" y="898639"/>
                  </a:lnTo>
                  <a:lnTo>
                    <a:pt x="17000208" y="858901"/>
                  </a:lnTo>
                  <a:lnTo>
                    <a:pt x="17026001" y="828535"/>
                  </a:lnTo>
                  <a:lnTo>
                    <a:pt x="17061815" y="810475"/>
                  </a:lnTo>
                  <a:lnTo>
                    <a:pt x="17089705" y="806983"/>
                  </a:lnTo>
                  <a:lnTo>
                    <a:pt x="17104183" y="807859"/>
                  </a:lnTo>
                  <a:lnTo>
                    <a:pt x="17142397" y="820940"/>
                  </a:lnTo>
                  <a:lnTo>
                    <a:pt x="17171594" y="847521"/>
                  </a:lnTo>
                  <a:lnTo>
                    <a:pt x="17188980" y="884567"/>
                  </a:lnTo>
                  <a:lnTo>
                    <a:pt x="17192371" y="913536"/>
                  </a:lnTo>
                  <a:lnTo>
                    <a:pt x="17192371" y="819086"/>
                  </a:lnTo>
                  <a:lnTo>
                    <a:pt x="17156507" y="790663"/>
                  </a:lnTo>
                  <a:lnTo>
                    <a:pt x="17118280" y="776770"/>
                  </a:lnTo>
                  <a:lnTo>
                    <a:pt x="17089705" y="774052"/>
                  </a:lnTo>
                  <a:lnTo>
                    <a:pt x="17075252" y="774738"/>
                  </a:lnTo>
                  <a:lnTo>
                    <a:pt x="17035082" y="784910"/>
                  </a:lnTo>
                  <a:lnTo>
                    <a:pt x="17001008" y="805395"/>
                  </a:lnTo>
                  <a:lnTo>
                    <a:pt x="16974731" y="834694"/>
                  </a:lnTo>
                  <a:lnTo>
                    <a:pt x="16957840" y="871397"/>
                  </a:lnTo>
                  <a:lnTo>
                    <a:pt x="16952176" y="913536"/>
                  </a:lnTo>
                  <a:lnTo>
                    <a:pt x="16952799" y="928014"/>
                  </a:lnTo>
                  <a:lnTo>
                    <a:pt x="16962247" y="968540"/>
                  </a:lnTo>
                  <a:lnTo>
                    <a:pt x="16982517" y="1003198"/>
                  </a:lnTo>
                  <a:lnTo>
                    <a:pt x="17011549" y="1029754"/>
                  </a:lnTo>
                  <a:lnTo>
                    <a:pt x="17047934" y="1047115"/>
                  </a:lnTo>
                  <a:lnTo>
                    <a:pt x="17089705" y="1053007"/>
                  </a:lnTo>
                  <a:lnTo>
                    <a:pt x="17104310" y="1052347"/>
                  </a:lnTo>
                  <a:lnTo>
                    <a:pt x="17144327" y="1042543"/>
                  </a:lnTo>
                  <a:lnTo>
                    <a:pt x="17178401" y="1021905"/>
                  </a:lnTo>
                  <a:lnTo>
                    <a:pt x="17204576" y="992466"/>
                  </a:lnTo>
                  <a:lnTo>
                    <a:pt x="17221353" y="955522"/>
                  </a:lnTo>
                  <a:lnTo>
                    <a:pt x="17226585" y="928014"/>
                  </a:lnTo>
                  <a:lnTo>
                    <a:pt x="17227246" y="913536"/>
                  </a:lnTo>
                  <a:close/>
                </a:path>
                <a:path w="17541240" h="1055370">
                  <a:moveTo>
                    <a:pt x="17541063" y="1049134"/>
                  </a:moveTo>
                  <a:lnTo>
                    <a:pt x="17519879" y="865873"/>
                  </a:lnTo>
                  <a:lnTo>
                    <a:pt x="17508131" y="764374"/>
                  </a:lnTo>
                  <a:lnTo>
                    <a:pt x="17399661" y="960793"/>
                  </a:lnTo>
                  <a:lnTo>
                    <a:pt x="17347235" y="865873"/>
                  </a:lnTo>
                  <a:lnTo>
                    <a:pt x="17291177" y="764374"/>
                  </a:lnTo>
                  <a:lnTo>
                    <a:pt x="17258246" y="1049134"/>
                  </a:lnTo>
                  <a:lnTo>
                    <a:pt x="17291177" y="1049134"/>
                  </a:lnTo>
                  <a:lnTo>
                    <a:pt x="17311332" y="865873"/>
                  </a:lnTo>
                  <a:lnTo>
                    <a:pt x="17399661" y="1023950"/>
                  </a:lnTo>
                  <a:lnTo>
                    <a:pt x="17434954" y="960793"/>
                  </a:lnTo>
                  <a:lnTo>
                    <a:pt x="17487989" y="865873"/>
                  </a:lnTo>
                  <a:lnTo>
                    <a:pt x="17508131" y="1049134"/>
                  </a:lnTo>
                  <a:lnTo>
                    <a:pt x="17541063" y="10491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86390" y="2943784"/>
              <a:ext cx="2360415" cy="38742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525676" y="2943789"/>
              <a:ext cx="16438880" cy="1820545"/>
            </a:xfrm>
            <a:custGeom>
              <a:avLst/>
              <a:gdLst/>
              <a:ahLst/>
              <a:cxnLst/>
              <a:rect l="l" t="t" r="r" b="b"/>
              <a:pathLst>
                <a:path w="16438880" h="1820545">
                  <a:moveTo>
                    <a:pt x="191389" y="1789480"/>
                  </a:moveTo>
                  <a:lnTo>
                    <a:pt x="67805" y="1789480"/>
                  </a:lnTo>
                  <a:lnTo>
                    <a:pt x="154190" y="1701533"/>
                  </a:lnTo>
                  <a:lnTo>
                    <a:pt x="161772" y="1693125"/>
                  </a:lnTo>
                  <a:lnTo>
                    <a:pt x="184556" y="1654429"/>
                  </a:lnTo>
                  <a:lnTo>
                    <a:pt x="190220" y="1623275"/>
                  </a:lnTo>
                  <a:lnTo>
                    <a:pt x="189915" y="1617002"/>
                  </a:lnTo>
                  <a:lnTo>
                    <a:pt x="174586" y="1578063"/>
                  </a:lnTo>
                  <a:lnTo>
                    <a:pt x="142963" y="1552765"/>
                  </a:lnTo>
                  <a:lnTo>
                    <a:pt x="104216" y="1545005"/>
                  </a:lnTo>
                  <a:lnTo>
                    <a:pt x="90754" y="1545780"/>
                  </a:lnTo>
                  <a:lnTo>
                    <a:pt x="46875" y="1564043"/>
                  </a:lnTo>
                  <a:lnTo>
                    <a:pt x="21386" y="1602816"/>
                  </a:lnTo>
                  <a:lnTo>
                    <a:pt x="15494" y="1642249"/>
                  </a:lnTo>
                  <a:lnTo>
                    <a:pt x="48425" y="1642249"/>
                  </a:lnTo>
                  <a:lnTo>
                    <a:pt x="48844" y="1632356"/>
                  </a:lnTo>
                  <a:lnTo>
                    <a:pt x="50076" y="1623174"/>
                  </a:lnTo>
                  <a:lnTo>
                    <a:pt x="68160" y="1588477"/>
                  </a:lnTo>
                  <a:lnTo>
                    <a:pt x="104216" y="1576006"/>
                  </a:lnTo>
                  <a:lnTo>
                    <a:pt x="112483" y="1576006"/>
                  </a:lnTo>
                  <a:lnTo>
                    <a:pt x="147218" y="1596148"/>
                  </a:lnTo>
                  <a:lnTo>
                    <a:pt x="156514" y="1618488"/>
                  </a:lnTo>
                  <a:lnTo>
                    <a:pt x="156514" y="1631670"/>
                  </a:lnTo>
                  <a:lnTo>
                    <a:pt x="139217" y="1670926"/>
                  </a:lnTo>
                  <a:lnTo>
                    <a:pt x="0" y="1820468"/>
                  </a:lnTo>
                  <a:lnTo>
                    <a:pt x="191389" y="1820468"/>
                  </a:lnTo>
                  <a:lnTo>
                    <a:pt x="191389" y="1789480"/>
                  </a:lnTo>
                  <a:close/>
                </a:path>
                <a:path w="16438880" h="1820545">
                  <a:moveTo>
                    <a:pt x="12392571" y="166598"/>
                  </a:moveTo>
                  <a:lnTo>
                    <a:pt x="12388215" y="128524"/>
                  </a:lnTo>
                  <a:lnTo>
                    <a:pt x="12365596" y="81241"/>
                  </a:lnTo>
                  <a:lnTo>
                    <a:pt x="12359640" y="74447"/>
                  </a:lnTo>
                  <a:lnTo>
                    <a:pt x="12359640" y="166598"/>
                  </a:lnTo>
                  <a:lnTo>
                    <a:pt x="12359183" y="178117"/>
                  </a:lnTo>
                  <a:lnTo>
                    <a:pt x="12348210" y="218363"/>
                  </a:lnTo>
                  <a:lnTo>
                    <a:pt x="12316447" y="253466"/>
                  </a:lnTo>
                  <a:lnTo>
                    <a:pt x="12278868" y="267512"/>
                  </a:lnTo>
                  <a:lnTo>
                    <a:pt x="12256973" y="269265"/>
                  </a:lnTo>
                  <a:lnTo>
                    <a:pt x="12208548" y="269265"/>
                  </a:lnTo>
                  <a:lnTo>
                    <a:pt x="12208548" y="63931"/>
                  </a:lnTo>
                  <a:lnTo>
                    <a:pt x="12256973" y="63931"/>
                  </a:lnTo>
                  <a:lnTo>
                    <a:pt x="12298820" y="71285"/>
                  </a:lnTo>
                  <a:lnTo>
                    <a:pt x="12331357" y="91821"/>
                  </a:lnTo>
                  <a:lnTo>
                    <a:pt x="12352274" y="123977"/>
                  </a:lnTo>
                  <a:lnTo>
                    <a:pt x="12359640" y="166598"/>
                  </a:lnTo>
                  <a:lnTo>
                    <a:pt x="12359640" y="74447"/>
                  </a:lnTo>
                  <a:lnTo>
                    <a:pt x="12327103" y="48044"/>
                  </a:lnTo>
                  <a:lnTo>
                    <a:pt x="12276176" y="32054"/>
                  </a:lnTo>
                  <a:lnTo>
                    <a:pt x="12256973" y="31000"/>
                  </a:lnTo>
                  <a:lnTo>
                    <a:pt x="12208548" y="31000"/>
                  </a:lnTo>
                  <a:lnTo>
                    <a:pt x="12193829" y="31000"/>
                  </a:lnTo>
                  <a:lnTo>
                    <a:pt x="12175617" y="31000"/>
                  </a:lnTo>
                  <a:lnTo>
                    <a:pt x="12175617" y="302196"/>
                  </a:lnTo>
                  <a:lnTo>
                    <a:pt x="12193829" y="302196"/>
                  </a:lnTo>
                  <a:lnTo>
                    <a:pt x="12208548" y="302196"/>
                  </a:lnTo>
                  <a:lnTo>
                    <a:pt x="12256973" y="302196"/>
                  </a:lnTo>
                  <a:lnTo>
                    <a:pt x="12276176" y="301129"/>
                  </a:lnTo>
                  <a:lnTo>
                    <a:pt x="12327103" y="285140"/>
                  </a:lnTo>
                  <a:lnTo>
                    <a:pt x="12365596" y="252158"/>
                  </a:lnTo>
                  <a:lnTo>
                    <a:pt x="12388215" y="204749"/>
                  </a:lnTo>
                  <a:lnTo>
                    <a:pt x="12391479" y="186309"/>
                  </a:lnTo>
                  <a:lnTo>
                    <a:pt x="12392571" y="166598"/>
                  </a:lnTo>
                  <a:close/>
                </a:path>
                <a:path w="16438880" h="1820545">
                  <a:moveTo>
                    <a:pt x="12571057" y="174345"/>
                  </a:moveTo>
                  <a:lnTo>
                    <a:pt x="12570498" y="165963"/>
                  </a:lnTo>
                  <a:lnTo>
                    <a:pt x="12568822" y="158267"/>
                  </a:lnTo>
                  <a:lnTo>
                    <a:pt x="12566040" y="151244"/>
                  </a:lnTo>
                  <a:lnTo>
                    <a:pt x="12563564" y="147218"/>
                  </a:lnTo>
                  <a:lnTo>
                    <a:pt x="12562142" y="144894"/>
                  </a:lnTo>
                  <a:lnTo>
                    <a:pt x="12529642" y="123812"/>
                  </a:lnTo>
                  <a:lnTo>
                    <a:pt x="12501321" y="120103"/>
                  </a:lnTo>
                  <a:lnTo>
                    <a:pt x="12489358" y="120561"/>
                  </a:lnTo>
                  <a:lnTo>
                    <a:pt x="12450445" y="131140"/>
                  </a:lnTo>
                  <a:lnTo>
                    <a:pt x="12431192" y="142189"/>
                  </a:lnTo>
                  <a:lnTo>
                    <a:pt x="12446305" y="165049"/>
                  </a:lnTo>
                  <a:lnTo>
                    <a:pt x="12449137" y="162979"/>
                  </a:lnTo>
                  <a:lnTo>
                    <a:pt x="12453023" y="160528"/>
                  </a:lnTo>
                  <a:lnTo>
                    <a:pt x="12490983" y="147218"/>
                  </a:lnTo>
                  <a:lnTo>
                    <a:pt x="12505195" y="147218"/>
                  </a:lnTo>
                  <a:lnTo>
                    <a:pt x="12510351" y="147739"/>
                  </a:lnTo>
                  <a:lnTo>
                    <a:pt x="12520168" y="149809"/>
                  </a:lnTo>
                  <a:lnTo>
                    <a:pt x="12524435" y="151485"/>
                  </a:lnTo>
                  <a:lnTo>
                    <a:pt x="12528042" y="153809"/>
                  </a:lnTo>
                  <a:lnTo>
                    <a:pt x="12531928" y="156133"/>
                  </a:lnTo>
                  <a:lnTo>
                    <a:pt x="12534887" y="159359"/>
                  </a:lnTo>
                  <a:lnTo>
                    <a:pt x="12536957" y="163487"/>
                  </a:lnTo>
                  <a:lnTo>
                    <a:pt x="12539028" y="167373"/>
                  </a:lnTo>
                  <a:lnTo>
                    <a:pt x="12540056" y="172402"/>
                  </a:lnTo>
                  <a:lnTo>
                    <a:pt x="12540056" y="204368"/>
                  </a:lnTo>
                  <a:lnTo>
                    <a:pt x="12540056" y="225793"/>
                  </a:lnTo>
                  <a:lnTo>
                    <a:pt x="12540056" y="232460"/>
                  </a:lnTo>
                  <a:lnTo>
                    <a:pt x="12539624" y="239229"/>
                  </a:lnTo>
                  <a:lnTo>
                    <a:pt x="12514872" y="273519"/>
                  </a:lnTo>
                  <a:lnTo>
                    <a:pt x="12489307" y="279336"/>
                  </a:lnTo>
                  <a:lnTo>
                    <a:pt x="12481814" y="279336"/>
                  </a:lnTo>
                  <a:lnTo>
                    <a:pt x="12450953" y="253885"/>
                  </a:lnTo>
                  <a:lnTo>
                    <a:pt x="12450953" y="240715"/>
                  </a:lnTo>
                  <a:lnTo>
                    <a:pt x="12484265" y="215798"/>
                  </a:lnTo>
                  <a:lnTo>
                    <a:pt x="12494336" y="215798"/>
                  </a:lnTo>
                  <a:lnTo>
                    <a:pt x="12532068" y="222338"/>
                  </a:lnTo>
                  <a:lnTo>
                    <a:pt x="12540056" y="225793"/>
                  </a:lnTo>
                  <a:lnTo>
                    <a:pt x="12540056" y="204368"/>
                  </a:lnTo>
                  <a:lnTo>
                    <a:pt x="12498578" y="191681"/>
                  </a:lnTo>
                  <a:lnTo>
                    <a:pt x="12489307" y="191389"/>
                  </a:lnTo>
                  <a:lnTo>
                    <a:pt x="12473737" y="192379"/>
                  </a:lnTo>
                  <a:lnTo>
                    <a:pt x="12437783" y="207276"/>
                  </a:lnTo>
                  <a:lnTo>
                    <a:pt x="12419571" y="248729"/>
                  </a:lnTo>
                  <a:lnTo>
                    <a:pt x="12420105" y="257492"/>
                  </a:lnTo>
                  <a:lnTo>
                    <a:pt x="12443930" y="295630"/>
                  </a:lnTo>
                  <a:lnTo>
                    <a:pt x="12481166" y="306070"/>
                  </a:lnTo>
                  <a:lnTo>
                    <a:pt x="12488532" y="305727"/>
                  </a:lnTo>
                  <a:lnTo>
                    <a:pt x="12530442" y="289242"/>
                  </a:lnTo>
                  <a:lnTo>
                    <a:pt x="12540056" y="278409"/>
                  </a:lnTo>
                  <a:lnTo>
                    <a:pt x="12540056" y="302196"/>
                  </a:lnTo>
                  <a:lnTo>
                    <a:pt x="12571057" y="302196"/>
                  </a:lnTo>
                  <a:lnTo>
                    <a:pt x="12571057" y="233235"/>
                  </a:lnTo>
                  <a:lnTo>
                    <a:pt x="12571057" y="174345"/>
                  </a:lnTo>
                  <a:close/>
                </a:path>
                <a:path w="16438880" h="1820545">
                  <a:moveTo>
                    <a:pt x="12685509" y="123977"/>
                  </a:moveTo>
                  <a:lnTo>
                    <a:pt x="12656452" y="123977"/>
                  </a:lnTo>
                  <a:lnTo>
                    <a:pt x="12656452" y="61988"/>
                  </a:lnTo>
                  <a:lnTo>
                    <a:pt x="12625464" y="61988"/>
                  </a:lnTo>
                  <a:lnTo>
                    <a:pt x="12625464" y="123977"/>
                  </a:lnTo>
                  <a:lnTo>
                    <a:pt x="12596406" y="123977"/>
                  </a:lnTo>
                  <a:lnTo>
                    <a:pt x="12596406" y="153035"/>
                  </a:lnTo>
                  <a:lnTo>
                    <a:pt x="12625464" y="153035"/>
                  </a:lnTo>
                  <a:lnTo>
                    <a:pt x="12625464" y="302196"/>
                  </a:lnTo>
                  <a:lnTo>
                    <a:pt x="12656452" y="302196"/>
                  </a:lnTo>
                  <a:lnTo>
                    <a:pt x="12656452" y="153035"/>
                  </a:lnTo>
                  <a:lnTo>
                    <a:pt x="12685509" y="153035"/>
                  </a:lnTo>
                  <a:lnTo>
                    <a:pt x="12685509" y="123977"/>
                  </a:lnTo>
                  <a:close/>
                </a:path>
                <a:path w="16438880" h="1820545">
                  <a:moveTo>
                    <a:pt x="12873508" y="212305"/>
                  </a:moveTo>
                  <a:lnTo>
                    <a:pt x="12867843" y="173469"/>
                  </a:lnTo>
                  <a:lnTo>
                    <a:pt x="12843307" y="137363"/>
                  </a:lnTo>
                  <a:lnTo>
                    <a:pt x="12839522" y="134823"/>
                  </a:lnTo>
                  <a:lnTo>
                    <a:pt x="12839522" y="194487"/>
                  </a:lnTo>
                  <a:lnTo>
                    <a:pt x="12734087" y="194487"/>
                  </a:lnTo>
                  <a:lnTo>
                    <a:pt x="12752972" y="159080"/>
                  </a:lnTo>
                  <a:lnTo>
                    <a:pt x="12789434" y="147218"/>
                  </a:lnTo>
                  <a:lnTo>
                    <a:pt x="12796749" y="147637"/>
                  </a:lnTo>
                  <a:lnTo>
                    <a:pt x="12833210" y="172021"/>
                  </a:lnTo>
                  <a:lnTo>
                    <a:pt x="12839522" y="194487"/>
                  </a:lnTo>
                  <a:lnTo>
                    <a:pt x="12839522" y="134823"/>
                  </a:lnTo>
                  <a:lnTo>
                    <a:pt x="12802121" y="120802"/>
                  </a:lnTo>
                  <a:lnTo>
                    <a:pt x="12789434" y="120103"/>
                  </a:lnTo>
                  <a:lnTo>
                    <a:pt x="12776645" y="120827"/>
                  </a:lnTo>
                  <a:lnTo>
                    <a:pt x="12733592" y="138112"/>
                  </a:lnTo>
                  <a:lnTo>
                    <a:pt x="12733058" y="138607"/>
                  </a:lnTo>
                  <a:lnTo>
                    <a:pt x="12733058" y="201295"/>
                  </a:lnTo>
                  <a:lnTo>
                    <a:pt x="12732601" y="209080"/>
                  </a:lnTo>
                  <a:lnTo>
                    <a:pt x="12733058" y="201295"/>
                  </a:lnTo>
                  <a:lnTo>
                    <a:pt x="12733058" y="138607"/>
                  </a:lnTo>
                  <a:lnTo>
                    <a:pt x="12707201" y="175158"/>
                  </a:lnTo>
                  <a:lnTo>
                    <a:pt x="12701207" y="215277"/>
                  </a:lnTo>
                  <a:lnTo>
                    <a:pt x="12701753" y="226428"/>
                  </a:lnTo>
                  <a:lnTo>
                    <a:pt x="12717501" y="271411"/>
                  </a:lnTo>
                  <a:lnTo>
                    <a:pt x="12751422" y="299529"/>
                  </a:lnTo>
                  <a:lnTo>
                    <a:pt x="12785560" y="306070"/>
                  </a:lnTo>
                  <a:lnTo>
                    <a:pt x="12799416" y="305358"/>
                  </a:lnTo>
                  <a:lnTo>
                    <a:pt x="12845339" y="288340"/>
                  </a:lnTo>
                  <a:lnTo>
                    <a:pt x="12870409" y="260731"/>
                  </a:lnTo>
                  <a:lnTo>
                    <a:pt x="12845225" y="244856"/>
                  </a:lnTo>
                  <a:lnTo>
                    <a:pt x="12840119" y="252476"/>
                  </a:lnTo>
                  <a:lnTo>
                    <a:pt x="12834468" y="259092"/>
                  </a:lnTo>
                  <a:lnTo>
                    <a:pt x="12798273" y="276529"/>
                  </a:lnTo>
                  <a:lnTo>
                    <a:pt x="12789434" y="277012"/>
                  </a:lnTo>
                  <a:lnTo>
                    <a:pt x="12780671" y="276529"/>
                  </a:lnTo>
                  <a:lnTo>
                    <a:pt x="12742748" y="253720"/>
                  </a:lnTo>
                  <a:lnTo>
                    <a:pt x="12732880" y="220827"/>
                  </a:lnTo>
                  <a:lnTo>
                    <a:pt x="12873114" y="220827"/>
                  </a:lnTo>
                  <a:lnTo>
                    <a:pt x="12873114" y="217347"/>
                  </a:lnTo>
                  <a:lnTo>
                    <a:pt x="12873381" y="215277"/>
                  </a:lnTo>
                  <a:lnTo>
                    <a:pt x="12873508" y="213347"/>
                  </a:lnTo>
                  <a:lnTo>
                    <a:pt x="12873508" y="212305"/>
                  </a:lnTo>
                  <a:close/>
                </a:path>
                <a:path w="16438880" h="1820545">
                  <a:moveTo>
                    <a:pt x="15835021" y="56946"/>
                  </a:moveTo>
                  <a:lnTo>
                    <a:pt x="15797822" y="34480"/>
                  </a:lnTo>
                  <a:lnTo>
                    <a:pt x="15747848" y="27114"/>
                  </a:lnTo>
                  <a:lnTo>
                    <a:pt x="15733929" y="27774"/>
                  </a:lnTo>
                  <a:lnTo>
                    <a:pt x="15694775" y="37579"/>
                  </a:lnTo>
                  <a:lnTo>
                    <a:pt x="15661424" y="57708"/>
                  </a:lnTo>
                  <a:lnTo>
                    <a:pt x="15635199" y="86982"/>
                  </a:lnTo>
                  <a:lnTo>
                    <a:pt x="15618130" y="123875"/>
                  </a:lnTo>
                  <a:lnTo>
                    <a:pt x="15612250" y="166598"/>
                  </a:lnTo>
                  <a:lnTo>
                    <a:pt x="15612898" y="181406"/>
                  </a:lnTo>
                  <a:lnTo>
                    <a:pt x="15622702" y="222377"/>
                  </a:lnTo>
                  <a:lnTo>
                    <a:pt x="15642971" y="257035"/>
                  </a:lnTo>
                  <a:lnTo>
                    <a:pt x="15671813" y="283502"/>
                  </a:lnTo>
                  <a:lnTo>
                    <a:pt x="15707386" y="300393"/>
                  </a:lnTo>
                  <a:lnTo>
                    <a:pt x="15747848" y="306070"/>
                  </a:lnTo>
                  <a:lnTo>
                    <a:pt x="15762161" y="305600"/>
                  </a:lnTo>
                  <a:lnTo>
                    <a:pt x="15807703" y="294538"/>
                  </a:lnTo>
                  <a:lnTo>
                    <a:pt x="15835021" y="276237"/>
                  </a:lnTo>
                  <a:lnTo>
                    <a:pt x="15835021" y="273138"/>
                  </a:lnTo>
                  <a:lnTo>
                    <a:pt x="15835021" y="232841"/>
                  </a:lnTo>
                  <a:lnTo>
                    <a:pt x="15805760" y="258368"/>
                  </a:lnTo>
                  <a:lnTo>
                    <a:pt x="15766352" y="271868"/>
                  </a:lnTo>
                  <a:lnTo>
                    <a:pt x="15747848" y="273138"/>
                  </a:lnTo>
                  <a:lnTo>
                    <a:pt x="15734716" y="272288"/>
                  </a:lnTo>
                  <a:lnTo>
                    <a:pt x="15698254" y="259575"/>
                  </a:lnTo>
                  <a:lnTo>
                    <a:pt x="15668765" y="233349"/>
                  </a:lnTo>
                  <a:lnTo>
                    <a:pt x="15650604" y="196138"/>
                  </a:lnTo>
                  <a:lnTo>
                    <a:pt x="15647111" y="166598"/>
                  </a:lnTo>
                  <a:lnTo>
                    <a:pt x="15647988" y="151218"/>
                  </a:lnTo>
                  <a:lnTo>
                    <a:pt x="15661069" y="111188"/>
                  </a:lnTo>
                  <a:lnTo>
                    <a:pt x="15687358" y="81038"/>
                  </a:lnTo>
                  <a:lnTo>
                    <a:pt x="15722080" y="63436"/>
                  </a:lnTo>
                  <a:lnTo>
                    <a:pt x="15747848" y="60045"/>
                  </a:lnTo>
                  <a:lnTo>
                    <a:pt x="15757309" y="60363"/>
                  </a:lnTo>
                  <a:lnTo>
                    <a:pt x="15798597" y="71183"/>
                  </a:lnTo>
                  <a:lnTo>
                    <a:pt x="15830131" y="94526"/>
                  </a:lnTo>
                  <a:lnTo>
                    <a:pt x="15835021" y="100342"/>
                  </a:lnTo>
                  <a:lnTo>
                    <a:pt x="15835021" y="60045"/>
                  </a:lnTo>
                  <a:lnTo>
                    <a:pt x="15835021" y="56946"/>
                  </a:lnTo>
                  <a:close/>
                </a:path>
                <a:path w="16438880" h="1820545">
                  <a:moveTo>
                    <a:pt x="15922016" y="0"/>
                  </a:moveTo>
                  <a:lnTo>
                    <a:pt x="15891028" y="0"/>
                  </a:lnTo>
                  <a:lnTo>
                    <a:pt x="15891028" y="302196"/>
                  </a:lnTo>
                  <a:lnTo>
                    <a:pt x="15922016" y="302196"/>
                  </a:lnTo>
                  <a:lnTo>
                    <a:pt x="15922016" y="0"/>
                  </a:lnTo>
                  <a:close/>
                </a:path>
                <a:path w="16438880" h="1820545">
                  <a:moveTo>
                    <a:pt x="16114357" y="174345"/>
                  </a:moveTo>
                  <a:lnTo>
                    <a:pt x="16113811" y="165963"/>
                  </a:lnTo>
                  <a:lnTo>
                    <a:pt x="16112135" y="158267"/>
                  </a:lnTo>
                  <a:lnTo>
                    <a:pt x="16109353" y="151244"/>
                  </a:lnTo>
                  <a:lnTo>
                    <a:pt x="16106877" y="147218"/>
                  </a:lnTo>
                  <a:lnTo>
                    <a:pt x="16105454" y="144894"/>
                  </a:lnTo>
                  <a:lnTo>
                    <a:pt x="16072955" y="123812"/>
                  </a:lnTo>
                  <a:lnTo>
                    <a:pt x="16044621" y="120103"/>
                  </a:lnTo>
                  <a:lnTo>
                    <a:pt x="16032671" y="120561"/>
                  </a:lnTo>
                  <a:lnTo>
                    <a:pt x="15993758" y="131140"/>
                  </a:lnTo>
                  <a:lnTo>
                    <a:pt x="15974505" y="142189"/>
                  </a:lnTo>
                  <a:lnTo>
                    <a:pt x="15989618" y="165049"/>
                  </a:lnTo>
                  <a:lnTo>
                    <a:pt x="15992450" y="162979"/>
                  </a:lnTo>
                  <a:lnTo>
                    <a:pt x="15996323" y="160528"/>
                  </a:lnTo>
                  <a:lnTo>
                    <a:pt x="16034296" y="147218"/>
                  </a:lnTo>
                  <a:lnTo>
                    <a:pt x="16048495" y="147218"/>
                  </a:lnTo>
                  <a:lnTo>
                    <a:pt x="16053664" y="147739"/>
                  </a:lnTo>
                  <a:lnTo>
                    <a:pt x="16063481" y="149809"/>
                  </a:lnTo>
                  <a:lnTo>
                    <a:pt x="16067748" y="151485"/>
                  </a:lnTo>
                  <a:lnTo>
                    <a:pt x="16071355" y="153809"/>
                  </a:lnTo>
                  <a:lnTo>
                    <a:pt x="16075228" y="156133"/>
                  </a:lnTo>
                  <a:lnTo>
                    <a:pt x="16078200" y="159359"/>
                  </a:lnTo>
                  <a:lnTo>
                    <a:pt x="16080270" y="163487"/>
                  </a:lnTo>
                  <a:lnTo>
                    <a:pt x="16082340" y="167373"/>
                  </a:lnTo>
                  <a:lnTo>
                    <a:pt x="16083369" y="172402"/>
                  </a:lnTo>
                  <a:lnTo>
                    <a:pt x="16083369" y="204368"/>
                  </a:lnTo>
                  <a:lnTo>
                    <a:pt x="16083369" y="225793"/>
                  </a:lnTo>
                  <a:lnTo>
                    <a:pt x="16083369" y="232460"/>
                  </a:lnTo>
                  <a:lnTo>
                    <a:pt x="16082937" y="239229"/>
                  </a:lnTo>
                  <a:lnTo>
                    <a:pt x="16058185" y="273519"/>
                  </a:lnTo>
                  <a:lnTo>
                    <a:pt x="16032620" y="279336"/>
                  </a:lnTo>
                  <a:lnTo>
                    <a:pt x="16025127" y="279336"/>
                  </a:lnTo>
                  <a:lnTo>
                    <a:pt x="15994266" y="253885"/>
                  </a:lnTo>
                  <a:lnTo>
                    <a:pt x="15994266" y="240715"/>
                  </a:lnTo>
                  <a:lnTo>
                    <a:pt x="16027578" y="215798"/>
                  </a:lnTo>
                  <a:lnTo>
                    <a:pt x="16037649" y="215798"/>
                  </a:lnTo>
                  <a:lnTo>
                    <a:pt x="16075381" y="222338"/>
                  </a:lnTo>
                  <a:lnTo>
                    <a:pt x="16083369" y="225793"/>
                  </a:lnTo>
                  <a:lnTo>
                    <a:pt x="16083369" y="204368"/>
                  </a:lnTo>
                  <a:lnTo>
                    <a:pt x="16041891" y="191681"/>
                  </a:lnTo>
                  <a:lnTo>
                    <a:pt x="16032620" y="191389"/>
                  </a:lnTo>
                  <a:lnTo>
                    <a:pt x="16017050" y="192379"/>
                  </a:lnTo>
                  <a:lnTo>
                    <a:pt x="15981083" y="207276"/>
                  </a:lnTo>
                  <a:lnTo>
                    <a:pt x="15962884" y="248729"/>
                  </a:lnTo>
                  <a:lnTo>
                    <a:pt x="15963418" y="257492"/>
                  </a:lnTo>
                  <a:lnTo>
                    <a:pt x="15987243" y="295630"/>
                  </a:lnTo>
                  <a:lnTo>
                    <a:pt x="16024479" y="306070"/>
                  </a:lnTo>
                  <a:lnTo>
                    <a:pt x="16031845" y="305727"/>
                  </a:lnTo>
                  <a:lnTo>
                    <a:pt x="16073755" y="289242"/>
                  </a:lnTo>
                  <a:lnTo>
                    <a:pt x="16083369" y="278409"/>
                  </a:lnTo>
                  <a:lnTo>
                    <a:pt x="16083369" y="302196"/>
                  </a:lnTo>
                  <a:lnTo>
                    <a:pt x="16114357" y="302196"/>
                  </a:lnTo>
                  <a:lnTo>
                    <a:pt x="16114357" y="233235"/>
                  </a:lnTo>
                  <a:lnTo>
                    <a:pt x="16114357" y="174345"/>
                  </a:lnTo>
                  <a:close/>
                </a:path>
                <a:path w="16438880" h="1820545">
                  <a:moveTo>
                    <a:pt x="16282289" y="251828"/>
                  </a:moveTo>
                  <a:lnTo>
                    <a:pt x="16265830" y="216573"/>
                  </a:lnTo>
                  <a:lnTo>
                    <a:pt x="16219920" y="192684"/>
                  </a:lnTo>
                  <a:lnTo>
                    <a:pt x="16213976" y="189966"/>
                  </a:lnTo>
                  <a:lnTo>
                    <a:pt x="16202609" y="184289"/>
                  </a:lnTo>
                  <a:lnTo>
                    <a:pt x="16197961" y="181051"/>
                  </a:lnTo>
                  <a:lnTo>
                    <a:pt x="16190735" y="173824"/>
                  </a:lnTo>
                  <a:lnTo>
                    <a:pt x="16188919" y="169697"/>
                  </a:lnTo>
                  <a:lnTo>
                    <a:pt x="16188919" y="159105"/>
                  </a:lnTo>
                  <a:lnTo>
                    <a:pt x="16191243" y="154711"/>
                  </a:lnTo>
                  <a:lnTo>
                    <a:pt x="16200539" y="149034"/>
                  </a:lnTo>
                  <a:lnTo>
                    <a:pt x="16206102" y="147612"/>
                  </a:lnTo>
                  <a:lnTo>
                    <a:pt x="16212554" y="147612"/>
                  </a:lnTo>
                  <a:lnTo>
                    <a:pt x="16251035" y="164134"/>
                  </a:lnTo>
                  <a:lnTo>
                    <a:pt x="16255949" y="170853"/>
                  </a:lnTo>
                  <a:lnTo>
                    <a:pt x="16280740" y="154965"/>
                  </a:lnTo>
                  <a:lnTo>
                    <a:pt x="16249358" y="127266"/>
                  </a:lnTo>
                  <a:lnTo>
                    <a:pt x="16216427" y="120103"/>
                  </a:lnTo>
                  <a:lnTo>
                    <a:pt x="16209315" y="120421"/>
                  </a:lnTo>
                  <a:lnTo>
                    <a:pt x="16171393" y="135750"/>
                  </a:lnTo>
                  <a:lnTo>
                    <a:pt x="16158706" y="166979"/>
                  </a:lnTo>
                  <a:lnTo>
                    <a:pt x="16159188" y="174409"/>
                  </a:lnTo>
                  <a:lnTo>
                    <a:pt x="16180613" y="206082"/>
                  </a:lnTo>
                  <a:lnTo>
                    <a:pt x="16216821" y="223024"/>
                  </a:lnTo>
                  <a:lnTo>
                    <a:pt x="16223399" y="225869"/>
                  </a:lnTo>
                  <a:lnTo>
                    <a:pt x="16229597" y="228968"/>
                  </a:lnTo>
                  <a:lnTo>
                    <a:pt x="16235795" y="231813"/>
                  </a:lnTo>
                  <a:lnTo>
                    <a:pt x="16240836" y="235419"/>
                  </a:lnTo>
                  <a:lnTo>
                    <a:pt x="16244710" y="239814"/>
                  </a:lnTo>
                  <a:lnTo>
                    <a:pt x="16248837" y="243954"/>
                  </a:lnTo>
                  <a:lnTo>
                    <a:pt x="16250908" y="249110"/>
                  </a:lnTo>
                  <a:lnTo>
                    <a:pt x="16250908" y="262280"/>
                  </a:lnTo>
                  <a:lnTo>
                    <a:pt x="16248329" y="267843"/>
                  </a:lnTo>
                  <a:lnTo>
                    <a:pt x="16243161" y="271970"/>
                  </a:lnTo>
                  <a:lnTo>
                    <a:pt x="16238258" y="275844"/>
                  </a:lnTo>
                  <a:lnTo>
                    <a:pt x="16231413" y="277787"/>
                  </a:lnTo>
                  <a:lnTo>
                    <a:pt x="16215398" y="277787"/>
                  </a:lnTo>
                  <a:lnTo>
                    <a:pt x="16181947" y="258025"/>
                  </a:lnTo>
                  <a:lnTo>
                    <a:pt x="16174200" y="247561"/>
                  </a:lnTo>
                  <a:lnTo>
                    <a:pt x="16149790" y="262674"/>
                  </a:lnTo>
                  <a:lnTo>
                    <a:pt x="16175647" y="292404"/>
                  </a:lnTo>
                  <a:lnTo>
                    <a:pt x="16212388" y="305676"/>
                  </a:lnTo>
                  <a:lnTo>
                    <a:pt x="16221075" y="306070"/>
                  </a:lnTo>
                  <a:lnTo>
                    <a:pt x="16234156" y="305092"/>
                  </a:lnTo>
                  <a:lnTo>
                    <a:pt x="16272701" y="282333"/>
                  </a:lnTo>
                  <a:lnTo>
                    <a:pt x="16281222" y="262966"/>
                  </a:lnTo>
                  <a:lnTo>
                    <a:pt x="16282289" y="251828"/>
                  </a:lnTo>
                  <a:close/>
                </a:path>
                <a:path w="16438880" h="1820545">
                  <a:moveTo>
                    <a:pt x="16438550" y="251828"/>
                  </a:moveTo>
                  <a:lnTo>
                    <a:pt x="16422078" y="216573"/>
                  </a:lnTo>
                  <a:lnTo>
                    <a:pt x="16376168" y="192684"/>
                  </a:lnTo>
                  <a:lnTo>
                    <a:pt x="16370224" y="189966"/>
                  </a:lnTo>
                  <a:lnTo>
                    <a:pt x="16358870" y="184289"/>
                  </a:lnTo>
                  <a:lnTo>
                    <a:pt x="16354222" y="181051"/>
                  </a:lnTo>
                  <a:lnTo>
                    <a:pt x="16346983" y="173824"/>
                  </a:lnTo>
                  <a:lnTo>
                    <a:pt x="16345180" y="169697"/>
                  </a:lnTo>
                  <a:lnTo>
                    <a:pt x="16345180" y="159105"/>
                  </a:lnTo>
                  <a:lnTo>
                    <a:pt x="16347504" y="154711"/>
                  </a:lnTo>
                  <a:lnTo>
                    <a:pt x="16356800" y="149034"/>
                  </a:lnTo>
                  <a:lnTo>
                    <a:pt x="16362350" y="147612"/>
                  </a:lnTo>
                  <a:lnTo>
                    <a:pt x="16368814" y="147612"/>
                  </a:lnTo>
                  <a:lnTo>
                    <a:pt x="16407295" y="164134"/>
                  </a:lnTo>
                  <a:lnTo>
                    <a:pt x="16412198" y="170853"/>
                  </a:lnTo>
                  <a:lnTo>
                    <a:pt x="16437001" y="154965"/>
                  </a:lnTo>
                  <a:lnTo>
                    <a:pt x="16405619" y="127266"/>
                  </a:lnTo>
                  <a:lnTo>
                    <a:pt x="16372688" y="120103"/>
                  </a:lnTo>
                  <a:lnTo>
                    <a:pt x="16365563" y="120421"/>
                  </a:lnTo>
                  <a:lnTo>
                    <a:pt x="16327641" y="135750"/>
                  </a:lnTo>
                  <a:lnTo>
                    <a:pt x="16314954" y="166979"/>
                  </a:lnTo>
                  <a:lnTo>
                    <a:pt x="16315436" y="174409"/>
                  </a:lnTo>
                  <a:lnTo>
                    <a:pt x="16336874" y="206082"/>
                  </a:lnTo>
                  <a:lnTo>
                    <a:pt x="16373069" y="223024"/>
                  </a:lnTo>
                  <a:lnTo>
                    <a:pt x="16379660" y="225869"/>
                  </a:lnTo>
                  <a:lnTo>
                    <a:pt x="16385858" y="228968"/>
                  </a:lnTo>
                  <a:lnTo>
                    <a:pt x="16392055" y="231813"/>
                  </a:lnTo>
                  <a:lnTo>
                    <a:pt x="16397085" y="235419"/>
                  </a:lnTo>
                  <a:lnTo>
                    <a:pt x="16400971" y="239814"/>
                  </a:lnTo>
                  <a:lnTo>
                    <a:pt x="16405098" y="243954"/>
                  </a:lnTo>
                  <a:lnTo>
                    <a:pt x="16407168" y="249110"/>
                  </a:lnTo>
                  <a:lnTo>
                    <a:pt x="16407168" y="262280"/>
                  </a:lnTo>
                  <a:lnTo>
                    <a:pt x="16404578" y="267843"/>
                  </a:lnTo>
                  <a:lnTo>
                    <a:pt x="16399421" y="271970"/>
                  </a:lnTo>
                  <a:lnTo>
                    <a:pt x="16394506" y="275844"/>
                  </a:lnTo>
                  <a:lnTo>
                    <a:pt x="16387661" y="277787"/>
                  </a:lnTo>
                  <a:lnTo>
                    <a:pt x="16371646" y="277787"/>
                  </a:lnTo>
                  <a:lnTo>
                    <a:pt x="16338207" y="258025"/>
                  </a:lnTo>
                  <a:lnTo>
                    <a:pt x="16330460" y="247561"/>
                  </a:lnTo>
                  <a:lnTo>
                    <a:pt x="16306051" y="262674"/>
                  </a:lnTo>
                  <a:lnTo>
                    <a:pt x="16331908" y="292404"/>
                  </a:lnTo>
                  <a:lnTo>
                    <a:pt x="16368637" y="305676"/>
                  </a:lnTo>
                  <a:lnTo>
                    <a:pt x="16377336" y="306070"/>
                  </a:lnTo>
                  <a:lnTo>
                    <a:pt x="16390404" y="305092"/>
                  </a:lnTo>
                  <a:lnTo>
                    <a:pt x="16428962" y="282333"/>
                  </a:lnTo>
                  <a:lnTo>
                    <a:pt x="16431590" y="277787"/>
                  </a:lnTo>
                  <a:lnTo>
                    <a:pt x="16434283" y="273138"/>
                  </a:lnTo>
                  <a:lnTo>
                    <a:pt x="16437483" y="262966"/>
                  </a:lnTo>
                  <a:lnTo>
                    <a:pt x="16438550" y="2518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28679" y="4489182"/>
              <a:ext cx="2871937" cy="3603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979820" y="4479497"/>
              <a:ext cx="2109752" cy="37386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523034" y="4479499"/>
              <a:ext cx="17079595" cy="1792605"/>
            </a:xfrm>
            <a:custGeom>
              <a:avLst/>
              <a:gdLst/>
              <a:ahLst/>
              <a:cxnLst/>
              <a:rect l="l" t="t" r="r" b="b"/>
              <a:pathLst>
                <a:path w="17079595" h="1792604">
                  <a:moveTo>
                    <a:pt x="193535" y="966990"/>
                  </a:moveTo>
                  <a:lnTo>
                    <a:pt x="181711" y="925677"/>
                  </a:lnTo>
                  <a:lnTo>
                    <a:pt x="150622" y="901230"/>
                  </a:lnTo>
                  <a:lnTo>
                    <a:pt x="139623" y="897255"/>
                  </a:lnTo>
                  <a:lnTo>
                    <a:pt x="143560" y="895705"/>
                  </a:lnTo>
                  <a:lnTo>
                    <a:pt x="174548" y="870521"/>
                  </a:lnTo>
                  <a:lnTo>
                    <a:pt x="185788" y="835660"/>
                  </a:lnTo>
                  <a:lnTo>
                    <a:pt x="185204" y="826160"/>
                  </a:lnTo>
                  <a:lnTo>
                    <a:pt x="183464" y="817054"/>
                  </a:lnTo>
                  <a:lnTo>
                    <a:pt x="180555" y="808342"/>
                  </a:lnTo>
                  <a:lnTo>
                    <a:pt x="176491" y="800011"/>
                  </a:lnTo>
                  <a:lnTo>
                    <a:pt x="172262" y="793419"/>
                  </a:lnTo>
                  <a:lnTo>
                    <a:pt x="171526" y="792264"/>
                  </a:lnTo>
                  <a:lnTo>
                    <a:pt x="132219" y="766114"/>
                  </a:lnTo>
                  <a:lnTo>
                    <a:pt x="110629" y="763587"/>
                  </a:lnTo>
                  <a:lnTo>
                    <a:pt x="99872" y="764171"/>
                  </a:lnTo>
                  <a:lnTo>
                    <a:pt x="63017" y="777786"/>
                  </a:lnTo>
                  <a:lnTo>
                    <a:pt x="36728" y="814920"/>
                  </a:lnTo>
                  <a:lnTo>
                    <a:pt x="34302" y="834885"/>
                  </a:lnTo>
                  <a:lnTo>
                    <a:pt x="65684" y="834885"/>
                  </a:lnTo>
                  <a:lnTo>
                    <a:pt x="66509" y="826350"/>
                  </a:lnTo>
                  <a:lnTo>
                    <a:pt x="68973" y="818603"/>
                  </a:lnTo>
                  <a:lnTo>
                    <a:pt x="101879" y="794169"/>
                  </a:lnTo>
                  <a:lnTo>
                    <a:pt x="111010" y="793419"/>
                  </a:lnTo>
                  <a:lnTo>
                    <a:pt x="120053" y="793419"/>
                  </a:lnTo>
                  <a:lnTo>
                    <a:pt x="127546" y="795235"/>
                  </a:lnTo>
                  <a:lnTo>
                    <a:pt x="133477" y="798842"/>
                  </a:lnTo>
                  <a:lnTo>
                    <a:pt x="139687" y="802462"/>
                  </a:lnTo>
                  <a:lnTo>
                    <a:pt x="144335" y="807631"/>
                  </a:lnTo>
                  <a:lnTo>
                    <a:pt x="147434" y="814349"/>
                  </a:lnTo>
                  <a:lnTo>
                    <a:pt x="150533" y="820801"/>
                  </a:lnTo>
                  <a:lnTo>
                    <a:pt x="152082" y="828294"/>
                  </a:lnTo>
                  <a:lnTo>
                    <a:pt x="152082" y="843267"/>
                  </a:lnTo>
                  <a:lnTo>
                    <a:pt x="150787" y="849337"/>
                  </a:lnTo>
                  <a:lnTo>
                    <a:pt x="148209" y="855027"/>
                  </a:lnTo>
                  <a:lnTo>
                    <a:pt x="145884" y="860704"/>
                  </a:lnTo>
                  <a:lnTo>
                    <a:pt x="113982" y="882535"/>
                  </a:lnTo>
                  <a:lnTo>
                    <a:pt x="106235" y="883691"/>
                  </a:lnTo>
                  <a:lnTo>
                    <a:pt x="97447" y="883691"/>
                  </a:lnTo>
                  <a:lnTo>
                    <a:pt x="97447" y="891438"/>
                  </a:lnTo>
                  <a:lnTo>
                    <a:pt x="97447" y="905002"/>
                  </a:lnTo>
                  <a:lnTo>
                    <a:pt x="97447" y="912749"/>
                  </a:lnTo>
                  <a:lnTo>
                    <a:pt x="106235" y="912749"/>
                  </a:lnTo>
                  <a:lnTo>
                    <a:pt x="114376" y="913790"/>
                  </a:lnTo>
                  <a:lnTo>
                    <a:pt x="129349" y="917917"/>
                  </a:lnTo>
                  <a:lnTo>
                    <a:pt x="135940" y="921143"/>
                  </a:lnTo>
                  <a:lnTo>
                    <a:pt x="141617" y="925537"/>
                  </a:lnTo>
                  <a:lnTo>
                    <a:pt x="147307" y="929665"/>
                  </a:lnTo>
                  <a:lnTo>
                    <a:pt x="151688" y="934961"/>
                  </a:lnTo>
                  <a:lnTo>
                    <a:pt x="154787" y="941425"/>
                  </a:lnTo>
                  <a:lnTo>
                    <a:pt x="158153" y="947623"/>
                  </a:lnTo>
                  <a:lnTo>
                    <a:pt x="159829" y="954849"/>
                  </a:lnTo>
                  <a:lnTo>
                    <a:pt x="159829" y="963117"/>
                  </a:lnTo>
                  <a:lnTo>
                    <a:pt x="143560" y="1001598"/>
                  </a:lnTo>
                  <a:lnTo>
                    <a:pt x="109080" y="1011542"/>
                  </a:lnTo>
                  <a:lnTo>
                    <a:pt x="101549" y="1011186"/>
                  </a:lnTo>
                  <a:lnTo>
                    <a:pt x="62509" y="989723"/>
                  </a:lnTo>
                  <a:lnTo>
                    <a:pt x="55994" y="975512"/>
                  </a:lnTo>
                  <a:lnTo>
                    <a:pt x="55994" y="966990"/>
                  </a:lnTo>
                  <a:lnTo>
                    <a:pt x="22682" y="966990"/>
                  </a:lnTo>
                  <a:lnTo>
                    <a:pt x="36334" y="1009611"/>
                  </a:lnTo>
                  <a:lnTo>
                    <a:pt x="73431" y="1036726"/>
                  </a:lnTo>
                  <a:lnTo>
                    <a:pt x="109080" y="1042543"/>
                  </a:lnTo>
                  <a:lnTo>
                    <a:pt x="120942" y="1041958"/>
                  </a:lnTo>
                  <a:lnTo>
                    <a:pt x="161455" y="1028103"/>
                  </a:lnTo>
                  <a:lnTo>
                    <a:pt x="187210" y="998004"/>
                  </a:lnTo>
                  <a:lnTo>
                    <a:pt x="192836" y="978052"/>
                  </a:lnTo>
                  <a:lnTo>
                    <a:pt x="193535" y="966990"/>
                  </a:lnTo>
                  <a:close/>
                </a:path>
                <a:path w="17079595" h="1792604">
                  <a:moveTo>
                    <a:pt x="206489" y="1709267"/>
                  </a:moveTo>
                  <a:lnTo>
                    <a:pt x="163880" y="1709267"/>
                  </a:lnTo>
                  <a:lnTo>
                    <a:pt x="163880" y="1594599"/>
                  </a:lnTo>
                  <a:lnTo>
                    <a:pt x="163880" y="1521371"/>
                  </a:lnTo>
                  <a:lnTo>
                    <a:pt x="150317" y="1521371"/>
                  </a:lnTo>
                  <a:lnTo>
                    <a:pt x="130949" y="1549336"/>
                  </a:lnTo>
                  <a:lnTo>
                    <a:pt x="130949" y="1594599"/>
                  </a:lnTo>
                  <a:lnTo>
                    <a:pt x="130949" y="1709267"/>
                  </a:lnTo>
                  <a:lnTo>
                    <a:pt x="54229" y="1709267"/>
                  </a:lnTo>
                  <a:lnTo>
                    <a:pt x="130949" y="1594599"/>
                  </a:lnTo>
                  <a:lnTo>
                    <a:pt x="130949" y="1549336"/>
                  </a:lnTo>
                  <a:lnTo>
                    <a:pt x="0" y="1738325"/>
                  </a:lnTo>
                  <a:lnTo>
                    <a:pt x="130949" y="1738325"/>
                  </a:lnTo>
                  <a:lnTo>
                    <a:pt x="130949" y="1792566"/>
                  </a:lnTo>
                  <a:lnTo>
                    <a:pt x="163880" y="1792566"/>
                  </a:lnTo>
                  <a:lnTo>
                    <a:pt x="163880" y="1738325"/>
                  </a:lnTo>
                  <a:lnTo>
                    <a:pt x="206489" y="1738325"/>
                  </a:lnTo>
                  <a:lnTo>
                    <a:pt x="206489" y="1709267"/>
                  </a:lnTo>
                  <a:close/>
                </a:path>
                <a:path w="17079595" h="1792604">
                  <a:moveTo>
                    <a:pt x="5316588" y="1038669"/>
                  </a:moveTo>
                  <a:lnTo>
                    <a:pt x="5237975" y="930186"/>
                  </a:lnTo>
                  <a:lnTo>
                    <a:pt x="5235702" y="927049"/>
                  </a:lnTo>
                  <a:lnTo>
                    <a:pt x="5244363" y="924737"/>
                  </a:lnTo>
                  <a:lnTo>
                    <a:pt x="5277116" y="905002"/>
                  </a:lnTo>
                  <a:lnTo>
                    <a:pt x="5297221" y="872070"/>
                  </a:lnTo>
                  <a:lnTo>
                    <a:pt x="5300319" y="848829"/>
                  </a:lnTo>
                  <a:lnTo>
                    <a:pt x="5299545" y="836676"/>
                  </a:lnTo>
                  <a:lnTo>
                    <a:pt x="5281358" y="796861"/>
                  </a:lnTo>
                  <a:lnTo>
                    <a:pt x="5267388" y="784758"/>
                  </a:lnTo>
                  <a:lnTo>
                    <a:pt x="5267388" y="848829"/>
                  </a:lnTo>
                  <a:lnTo>
                    <a:pt x="5266906" y="856843"/>
                  </a:lnTo>
                  <a:lnTo>
                    <a:pt x="5245112" y="891489"/>
                  </a:lnTo>
                  <a:lnTo>
                    <a:pt x="5208105" y="901128"/>
                  </a:lnTo>
                  <a:lnTo>
                    <a:pt x="5167427" y="901128"/>
                  </a:lnTo>
                  <a:lnTo>
                    <a:pt x="5167427" y="796518"/>
                  </a:lnTo>
                  <a:lnTo>
                    <a:pt x="5208105" y="796518"/>
                  </a:lnTo>
                  <a:lnTo>
                    <a:pt x="5245112" y="806157"/>
                  </a:lnTo>
                  <a:lnTo>
                    <a:pt x="5266906" y="840816"/>
                  </a:lnTo>
                  <a:lnTo>
                    <a:pt x="5267388" y="848829"/>
                  </a:lnTo>
                  <a:lnTo>
                    <a:pt x="5267388" y="784758"/>
                  </a:lnTo>
                  <a:lnTo>
                    <a:pt x="5220919" y="768096"/>
                  </a:lnTo>
                  <a:lnTo>
                    <a:pt x="5208105" y="767473"/>
                  </a:lnTo>
                  <a:lnTo>
                    <a:pt x="5167427" y="767473"/>
                  </a:lnTo>
                  <a:lnTo>
                    <a:pt x="5152707" y="767473"/>
                  </a:lnTo>
                  <a:lnTo>
                    <a:pt x="5134495" y="767473"/>
                  </a:lnTo>
                  <a:lnTo>
                    <a:pt x="5134495" y="1038669"/>
                  </a:lnTo>
                  <a:lnTo>
                    <a:pt x="5167427" y="1038669"/>
                  </a:lnTo>
                  <a:lnTo>
                    <a:pt x="5167427" y="930186"/>
                  </a:lnTo>
                  <a:lnTo>
                    <a:pt x="5200447" y="930186"/>
                  </a:lnTo>
                  <a:lnTo>
                    <a:pt x="5275910" y="1038669"/>
                  </a:lnTo>
                  <a:lnTo>
                    <a:pt x="5316588" y="1038669"/>
                  </a:lnTo>
                  <a:close/>
                </a:path>
                <a:path w="17079595" h="1792604">
                  <a:moveTo>
                    <a:pt x="5518264" y="949553"/>
                  </a:moveTo>
                  <a:lnTo>
                    <a:pt x="5505869" y="901509"/>
                  </a:lnTo>
                  <a:lnTo>
                    <a:pt x="5486882" y="878687"/>
                  </a:lnTo>
                  <a:lnTo>
                    <a:pt x="5486882" y="949553"/>
                  </a:lnTo>
                  <a:lnTo>
                    <a:pt x="5486374" y="958583"/>
                  </a:lnTo>
                  <a:lnTo>
                    <a:pt x="5469458" y="995375"/>
                  </a:lnTo>
                  <a:lnTo>
                    <a:pt x="5434533" y="1012977"/>
                  </a:lnTo>
                  <a:lnTo>
                    <a:pt x="5426062" y="1013485"/>
                  </a:lnTo>
                  <a:lnTo>
                    <a:pt x="5417566" y="1012977"/>
                  </a:lnTo>
                  <a:lnTo>
                    <a:pt x="5382476" y="995375"/>
                  </a:lnTo>
                  <a:lnTo>
                    <a:pt x="5365724" y="958583"/>
                  </a:lnTo>
                  <a:lnTo>
                    <a:pt x="5365242" y="949553"/>
                  </a:lnTo>
                  <a:lnTo>
                    <a:pt x="5365724" y="940523"/>
                  </a:lnTo>
                  <a:lnTo>
                    <a:pt x="5382476" y="903554"/>
                  </a:lnTo>
                  <a:lnTo>
                    <a:pt x="5417566" y="886142"/>
                  </a:lnTo>
                  <a:lnTo>
                    <a:pt x="5426062" y="885634"/>
                  </a:lnTo>
                  <a:lnTo>
                    <a:pt x="5434533" y="886142"/>
                  </a:lnTo>
                  <a:lnTo>
                    <a:pt x="5469458" y="903554"/>
                  </a:lnTo>
                  <a:lnTo>
                    <a:pt x="5486374" y="940523"/>
                  </a:lnTo>
                  <a:lnTo>
                    <a:pt x="5486882" y="949553"/>
                  </a:lnTo>
                  <a:lnTo>
                    <a:pt x="5486882" y="878687"/>
                  </a:lnTo>
                  <a:lnTo>
                    <a:pt x="5450954" y="859574"/>
                  </a:lnTo>
                  <a:lnTo>
                    <a:pt x="5426062" y="856576"/>
                  </a:lnTo>
                  <a:lnTo>
                    <a:pt x="5413400" y="857326"/>
                  </a:lnTo>
                  <a:lnTo>
                    <a:pt x="5369255" y="875144"/>
                  </a:lnTo>
                  <a:lnTo>
                    <a:pt x="5340616" y="912368"/>
                  </a:lnTo>
                  <a:lnTo>
                    <a:pt x="5333860" y="949553"/>
                  </a:lnTo>
                  <a:lnTo>
                    <a:pt x="5334609" y="962583"/>
                  </a:lnTo>
                  <a:lnTo>
                    <a:pt x="5352593" y="1007503"/>
                  </a:lnTo>
                  <a:lnTo>
                    <a:pt x="5389956" y="1035786"/>
                  </a:lnTo>
                  <a:lnTo>
                    <a:pt x="5426062" y="1042543"/>
                  </a:lnTo>
                  <a:lnTo>
                    <a:pt x="5438876" y="1041781"/>
                  </a:lnTo>
                  <a:lnTo>
                    <a:pt x="5482844" y="1023962"/>
                  </a:lnTo>
                  <a:lnTo>
                    <a:pt x="5511292" y="986599"/>
                  </a:lnTo>
                  <a:lnTo>
                    <a:pt x="5517489" y="962583"/>
                  </a:lnTo>
                  <a:lnTo>
                    <a:pt x="5518264" y="949553"/>
                  </a:lnTo>
                  <a:close/>
                </a:path>
                <a:path w="17079595" h="1792604">
                  <a:moveTo>
                    <a:pt x="5591835" y="736473"/>
                  </a:moveTo>
                  <a:lnTo>
                    <a:pt x="5560847" y="736473"/>
                  </a:lnTo>
                  <a:lnTo>
                    <a:pt x="5560847" y="1038669"/>
                  </a:lnTo>
                  <a:lnTo>
                    <a:pt x="5591835" y="1038669"/>
                  </a:lnTo>
                  <a:lnTo>
                    <a:pt x="5591835" y="736473"/>
                  </a:lnTo>
                  <a:close/>
                </a:path>
                <a:path w="17079595" h="1792604">
                  <a:moveTo>
                    <a:pt x="5807037" y="948778"/>
                  </a:moveTo>
                  <a:lnTo>
                    <a:pt x="5806922" y="945553"/>
                  </a:lnTo>
                  <a:lnTo>
                    <a:pt x="5806414" y="934351"/>
                  </a:lnTo>
                  <a:lnTo>
                    <a:pt x="5805906" y="930960"/>
                  </a:lnTo>
                  <a:lnTo>
                    <a:pt x="5804522" y="921664"/>
                  </a:lnTo>
                  <a:lnTo>
                    <a:pt x="5801372" y="909942"/>
                  </a:lnTo>
                  <a:lnTo>
                    <a:pt x="5796966" y="899185"/>
                  </a:lnTo>
                  <a:lnTo>
                    <a:pt x="5791378" y="889533"/>
                  </a:lnTo>
                  <a:lnTo>
                    <a:pt x="5786742" y="883691"/>
                  </a:lnTo>
                  <a:lnTo>
                    <a:pt x="5784672" y="881075"/>
                  </a:lnTo>
                  <a:lnTo>
                    <a:pt x="5776849" y="873836"/>
                  </a:lnTo>
                  <a:lnTo>
                    <a:pt x="5773051" y="871283"/>
                  </a:lnTo>
                  <a:lnTo>
                    <a:pt x="5773051" y="930960"/>
                  </a:lnTo>
                  <a:lnTo>
                    <a:pt x="5667616" y="930960"/>
                  </a:lnTo>
                  <a:lnTo>
                    <a:pt x="5686501" y="895553"/>
                  </a:lnTo>
                  <a:lnTo>
                    <a:pt x="5722975" y="883691"/>
                  </a:lnTo>
                  <a:lnTo>
                    <a:pt x="5730278" y="884110"/>
                  </a:lnTo>
                  <a:lnTo>
                    <a:pt x="5766752" y="908494"/>
                  </a:lnTo>
                  <a:lnTo>
                    <a:pt x="5773051" y="930960"/>
                  </a:lnTo>
                  <a:lnTo>
                    <a:pt x="5773051" y="871283"/>
                  </a:lnTo>
                  <a:lnTo>
                    <a:pt x="5735663" y="857275"/>
                  </a:lnTo>
                  <a:lnTo>
                    <a:pt x="5722975" y="856576"/>
                  </a:lnTo>
                  <a:lnTo>
                    <a:pt x="5710186" y="857300"/>
                  </a:lnTo>
                  <a:lnTo>
                    <a:pt x="5667133" y="874585"/>
                  </a:lnTo>
                  <a:lnTo>
                    <a:pt x="5666600" y="875080"/>
                  </a:lnTo>
                  <a:lnTo>
                    <a:pt x="5666600" y="937768"/>
                  </a:lnTo>
                  <a:lnTo>
                    <a:pt x="5666143" y="945553"/>
                  </a:lnTo>
                  <a:lnTo>
                    <a:pt x="5666600" y="937768"/>
                  </a:lnTo>
                  <a:lnTo>
                    <a:pt x="5666600" y="875080"/>
                  </a:lnTo>
                  <a:lnTo>
                    <a:pt x="5640743" y="911631"/>
                  </a:lnTo>
                  <a:lnTo>
                    <a:pt x="5634748" y="951750"/>
                  </a:lnTo>
                  <a:lnTo>
                    <a:pt x="5635295" y="962901"/>
                  </a:lnTo>
                  <a:lnTo>
                    <a:pt x="5651030" y="1007884"/>
                  </a:lnTo>
                  <a:lnTo>
                    <a:pt x="5684952" y="1036002"/>
                  </a:lnTo>
                  <a:lnTo>
                    <a:pt x="5719102" y="1042543"/>
                  </a:lnTo>
                  <a:lnTo>
                    <a:pt x="5732945" y="1041831"/>
                  </a:lnTo>
                  <a:lnTo>
                    <a:pt x="5778881" y="1024813"/>
                  </a:lnTo>
                  <a:lnTo>
                    <a:pt x="5791314" y="1013485"/>
                  </a:lnTo>
                  <a:lnTo>
                    <a:pt x="5796508" y="1007770"/>
                  </a:lnTo>
                  <a:lnTo>
                    <a:pt x="5803938" y="997204"/>
                  </a:lnTo>
                  <a:lnTo>
                    <a:pt x="5778754" y="981329"/>
                  </a:lnTo>
                  <a:lnTo>
                    <a:pt x="5773648" y="988949"/>
                  </a:lnTo>
                  <a:lnTo>
                    <a:pt x="5768010" y="995565"/>
                  </a:lnTo>
                  <a:lnTo>
                    <a:pt x="5731815" y="1013002"/>
                  </a:lnTo>
                  <a:lnTo>
                    <a:pt x="5722975" y="1013485"/>
                  </a:lnTo>
                  <a:lnTo>
                    <a:pt x="5714200" y="1013002"/>
                  </a:lnTo>
                  <a:lnTo>
                    <a:pt x="5676290" y="990180"/>
                  </a:lnTo>
                  <a:lnTo>
                    <a:pt x="5666410" y="957300"/>
                  </a:lnTo>
                  <a:lnTo>
                    <a:pt x="5806656" y="957300"/>
                  </a:lnTo>
                  <a:lnTo>
                    <a:pt x="5806656" y="953820"/>
                  </a:lnTo>
                  <a:lnTo>
                    <a:pt x="5806910" y="951750"/>
                  </a:lnTo>
                  <a:lnTo>
                    <a:pt x="5807037" y="949820"/>
                  </a:lnTo>
                  <a:lnTo>
                    <a:pt x="5807037" y="948778"/>
                  </a:lnTo>
                  <a:close/>
                </a:path>
                <a:path w="17079595" h="1792604">
                  <a:moveTo>
                    <a:pt x="6133427" y="848829"/>
                  </a:moveTo>
                  <a:lnTo>
                    <a:pt x="6121031" y="805434"/>
                  </a:lnTo>
                  <a:lnTo>
                    <a:pt x="6100496" y="784745"/>
                  </a:lnTo>
                  <a:lnTo>
                    <a:pt x="6100496" y="848829"/>
                  </a:lnTo>
                  <a:lnTo>
                    <a:pt x="6099454" y="860475"/>
                  </a:lnTo>
                  <a:lnTo>
                    <a:pt x="6075070" y="891997"/>
                  </a:lnTo>
                  <a:lnTo>
                    <a:pt x="6041225" y="899185"/>
                  </a:lnTo>
                  <a:lnTo>
                    <a:pt x="6000547" y="899185"/>
                  </a:lnTo>
                  <a:lnTo>
                    <a:pt x="6000547" y="798461"/>
                  </a:lnTo>
                  <a:lnTo>
                    <a:pt x="6041225" y="798461"/>
                  </a:lnTo>
                  <a:lnTo>
                    <a:pt x="6083833" y="811250"/>
                  </a:lnTo>
                  <a:lnTo>
                    <a:pt x="6100496" y="848829"/>
                  </a:lnTo>
                  <a:lnTo>
                    <a:pt x="6100496" y="784745"/>
                  </a:lnTo>
                  <a:lnTo>
                    <a:pt x="6054026" y="768096"/>
                  </a:lnTo>
                  <a:lnTo>
                    <a:pt x="6041225" y="767473"/>
                  </a:lnTo>
                  <a:lnTo>
                    <a:pt x="6000547" y="767473"/>
                  </a:lnTo>
                  <a:lnTo>
                    <a:pt x="5985815" y="767473"/>
                  </a:lnTo>
                  <a:lnTo>
                    <a:pt x="5967615" y="767473"/>
                  </a:lnTo>
                  <a:lnTo>
                    <a:pt x="5967615" y="1038669"/>
                  </a:lnTo>
                  <a:lnTo>
                    <a:pt x="6000547" y="1038669"/>
                  </a:lnTo>
                  <a:lnTo>
                    <a:pt x="6000547" y="930186"/>
                  </a:lnTo>
                  <a:lnTo>
                    <a:pt x="6041225" y="930186"/>
                  </a:lnTo>
                  <a:lnTo>
                    <a:pt x="6088100" y="920496"/>
                  </a:lnTo>
                  <a:lnTo>
                    <a:pt x="6121031" y="892213"/>
                  </a:lnTo>
                  <a:lnTo>
                    <a:pt x="6132652" y="860831"/>
                  </a:lnTo>
                  <a:lnTo>
                    <a:pt x="6133427" y="848829"/>
                  </a:lnTo>
                  <a:close/>
                </a:path>
                <a:path w="17079595" h="1792604">
                  <a:moveTo>
                    <a:pt x="6208915" y="736473"/>
                  </a:moveTo>
                  <a:lnTo>
                    <a:pt x="6177927" y="736473"/>
                  </a:lnTo>
                  <a:lnTo>
                    <a:pt x="6177927" y="1038669"/>
                  </a:lnTo>
                  <a:lnTo>
                    <a:pt x="6208915" y="1038669"/>
                  </a:lnTo>
                  <a:lnTo>
                    <a:pt x="6208915" y="736473"/>
                  </a:lnTo>
                  <a:close/>
                </a:path>
                <a:path w="17079595" h="1792604">
                  <a:moveTo>
                    <a:pt x="6401257" y="910818"/>
                  </a:moveTo>
                  <a:lnTo>
                    <a:pt x="6400698" y="902436"/>
                  </a:lnTo>
                  <a:lnTo>
                    <a:pt x="6399035" y="894740"/>
                  </a:lnTo>
                  <a:lnTo>
                    <a:pt x="6396253" y="887717"/>
                  </a:lnTo>
                  <a:lnTo>
                    <a:pt x="6393777" y="883691"/>
                  </a:lnTo>
                  <a:lnTo>
                    <a:pt x="6392354" y="881367"/>
                  </a:lnTo>
                  <a:lnTo>
                    <a:pt x="6359855" y="860285"/>
                  </a:lnTo>
                  <a:lnTo>
                    <a:pt x="6331521" y="856576"/>
                  </a:lnTo>
                  <a:lnTo>
                    <a:pt x="6319558" y="857034"/>
                  </a:lnTo>
                  <a:lnTo>
                    <a:pt x="6280645" y="867613"/>
                  </a:lnTo>
                  <a:lnTo>
                    <a:pt x="6261405" y="878662"/>
                  </a:lnTo>
                  <a:lnTo>
                    <a:pt x="6276505" y="901509"/>
                  </a:lnTo>
                  <a:lnTo>
                    <a:pt x="6279350" y="899452"/>
                  </a:lnTo>
                  <a:lnTo>
                    <a:pt x="6283223" y="897001"/>
                  </a:lnTo>
                  <a:lnTo>
                    <a:pt x="6321196" y="883691"/>
                  </a:lnTo>
                  <a:lnTo>
                    <a:pt x="6335395" y="883691"/>
                  </a:lnTo>
                  <a:lnTo>
                    <a:pt x="6340564" y="884212"/>
                  </a:lnTo>
                  <a:lnTo>
                    <a:pt x="6350381" y="886282"/>
                  </a:lnTo>
                  <a:lnTo>
                    <a:pt x="6354635" y="887958"/>
                  </a:lnTo>
                  <a:lnTo>
                    <a:pt x="6358255" y="890282"/>
                  </a:lnTo>
                  <a:lnTo>
                    <a:pt x="6362128" y="892606"/>
                  </a:lnTo>
                  <a:lnTo>
                    <a:pt x="6365100" y="895832"/>
                  </a:lnTo>
                  <a:lnTo>
                    <a:pt x="6367170" y="899960"/>
                  </a:lnTo>
                  <a:lnTo>
                    <a:pt x="6369228" y="903846"/>
                  </a:lnTo>
                  <a:lnTo>
                    <a:pt x="6370269" y="908875"/>
                  </a:lnTo>
                  <a:lnTo>
                    <a:pt x="6370269" y="940841"/>
                  </a:lnTo>
                  <a:lnTo>
                    <a:pt x="6370269" y="962266"/>
                  </a:lnTo>
                  <a:lnTo>
                    <a:pt x="6370269" y="968921"/>
                  </a:lnTo>
                  <a:lnTo>
                    <a:pt x="6369825" y="975702"/>
                  </a:lnTo>
                  <a:lnTo>
                    <a:pt x="6345085" y="1009992"/>
                  </a:lnTo>
                  <a:lnTo>
                    <a:pt x="6319520" y="1015809"/>
                  </a:lnTo>
                  <a:lnTo>
                    <a:pt x="6312027" y="1015809"/>
                  </a:lnTo>
                  <a:lnTo>
                    <a:pt x="6281153" y="990358"/>
                  </a:lnTo>
                  <a:lnTo>
                    <a:pt x="6281153" y="977188"/>
                  </a:lnTo>
                  <a:lnTo>
                    <a:pt x="6314478" y="952271"/>
                  </a:lnTo>
                  <a:lnTo>
                    <a:pt x="6324549" y="952271"/>
                  </a:lnTo>
                  <a:lnTo>
                    <a:pt x="6362281" y="958811"/>
                  </a:lnTo>
                  <a:lnTo>
                    <a:pt x="6370269" y="962266"/>
                  </a:lnTo>
                  <a:lnTo>
                    <a:pt x="6370269" y="940841"/>
                  </a:lnTo>
                  <a:lnTo>
                    <a:pt x="6328791" y="928154"/>
                  </a:lnTo>
                  <a:lnTo>
                    <a:pt x="6319520" y="927862"/>
                  </a:lnTo>
                  <a:lnTo>
                    <a:pt x="6303950" y="928852"/>
                  </a:lnTo>
                  <a:lnTo>
                    <a:pt x="6267983" y="943749"/>
                  </a:lnTo>
                  <a:lnTo>
                    <a:pt x="6249771" y="985202"/>
                  </a:lnTo>
                  <a:lnTo>
                    <a:pt x="6250305" y="993965"/>
                  </a:lnTo>
                  <a:lnTo>
                    <a:pt x="6274143" y="1032103"/>
                  </a:lnTo>
                  <a:lnTo>
                    <a:pt x="6311379" y="1042543"/>
                  </a:lnTo>
                  <a:lnTo>
                    <a:pt x="6318732" y="1042200"/>
                  </a:lnTo>
                  <a:lnTo>
                    <a:pt x="6360655" y="1025702"/>
                  </a:lnTo>
                  <a:lnTo>
                    <a:pt x="6369558" y="1015809"/>
                  </a:lnTo>
                  <a:lnTo>
                    <a:pt x="6370269" y="1014882"/>
                  </a:lnTo>
                  <a:lnTo>
                    <a:pt x="6370269" y="1038669"/>
                  </a:lnTo>
                  <a:lnTo>
                    <a:pt x="6401257" y="1038669"/>
                  </a:lnTo>
                  <a:lnTo>
                    <a:pt x="6401257" y="969708"/>
                  </a:lnTo>
                  <a:lnTo>
                    <a:pt x="6401257" y="910818"/>
                  </a:lnTo>
                  <a:close/>
                </a:path>
                <a:path w="17079595" h="1792604">
                  <a:moveTo>
                    <a:pt x="6593256" y="860450"/>
                  </a:moveTo>
                  <a:lnTo>
                    <a:pt x="6558381" y="860450"/>
                  </a:lnTo>
                  <a:lnTo>
                    <a:pt x="6509398" y="983259"/>
                  </a:lnTo>
                  <a:lnTo>
                    <a:pt x="6459588" y="860450"/>
                  </a:lnTo>
                  <a:lnTo>
                    <a:pt x="6422784" y="860450"/>
                  </a:lnTo>
                  <a:lnTo>
                    <a:pt x="6490970" y="1013485"/>
                  </a:lnTo>
                  <a:lnTo>
                    <a:pt x="6442151" y="1123899"/>
                  </a:lnTo>
                  <a:lnTo>
                    <a:pt x="6477025" y="1123899"/>
                  </a:lnTo>
                  <a:lnTo>
                    <a:pt x="6531724" y="999921"/>
                  </a:lnTo>
                  <a:lnTo>
                    <a:pt x="6593256" y="860450"/>
                  </a:lnTo>
                  <a:close/>
                </a:path>
                <a:path w="17079595" h="1792604">
                  <a:moveTo>
                    <a:pt x="15127999" y="13563"/>
                  </a:moveTo>
                  <a:lnTo>
                    <a:pt x="15021459" y="13563"/>
                  </a:lnTo>
                  <a:lnTo>
                    <a:pt x="15006739" y="13563"/>
                  </a:lnTo>
                  <a:lnTo>
                    <a:pt x="14988528" y="13563"/>
                  </a:lnTo>
                  <a:lnTo>
                    <a:pt x="14988528" y="284759"/>
                  </a:lnTo>
                  <a:lnTo>
                    <a:pt x="15021459" y="284759"/>
                  </a:lnTo>
                  <a:lnTo>
                    <a:pt x="15021459" y="153035"/>
                  </a:lnTo>
                  <a:lnTo>
                    <a:pt x="15124125" y="153035"/>
                  </a:lnTo>
                  <a:lnTo>
                    <a:pt x="15124125" y="122047"/>
                  </a:lnTo>
                  <a:lnTo>
                    <a:pt x="15021459" y="122047"/>
                  </a:lnTo>
                  <a:lnTo>
                    <a:pt x="15021459" y="44551"/>
                  </a:lnTo>
                  <a:lnTo>
                    <a:pt x="15127999" y="44551"/>
                  </a:lnTo>
                  <a:lnTo>
                    <a:pt x="15127999" y="13563"/>
                  </a:lnTo>
                  <a:close/>
                </a:path>
                <a:path w="17079595" h="1792604">
                  <a:moveTo>
                    <a:pt x="15203424" y="263321"/>
                  </a:moveTo>
                  <a:lnTo>
                    <a:pt x="15201367" y="258279"/>
                  </a:lnTo>
                  <a:lnTo>
                    <a:pt x="15193099" y="250024"/>
                  </a:lnTo>
                  <a:lnTo>
                    <a:pt x="15188057" y="247954"/>
                  </a:lnTo>
                  <a:lnTo>
                    <a:pt x="15176437" y="247954"/>
                  </a:lnTo>
                  <a:lnTo>
                    <a:pt x="15171395" y="250024"/>
                  </a:lnTo>
                  <a:lnTo>
                    <a:pt x="15167013" y="254152"/>
                  </a:lnTo>
                  <a:lnTo>
                    <a:pt x="15162873" y="258279"/>
                  </a:lnTo>
                  <a:lnTo>
                    <a:pt x="15160816" y="263321"/>
                  </a:lnTo>
                  <a:lnTo>
                    <a:pt x="15160816" y="274942"/>
                  </a:lnTo>
                  <a:lnTo>
                    <a:pt x="15162873" y="279984"/>
                  </a:lnTo>
                  <a:lnTo>
                    <a:pt x="15167013" y="284378"/>
                  </a:lnTo>
                  <a:lnTo>
                    <a:pt x="15171395" y="288505"/>
                  </a:lnTo>
                  <a:lnTo>
                    <a:pt x="15176437" y="290576"/>
                  </a:lnTo>
                  <a:lnTo>
                    <a:pt x="15188057" y="290576"/>
                  </a:lnTo>
                  <a:lnTo>
                    <a:pt x="15193099" y="288505"/>
                  </a:lnTo>
                  <a:lnTo>
                    <a:pt x="15197227" y="284378"/>
                  </a:lnTo>
                  <a:lnTo>
                    <a:pt x="15201367" y="279984"/>
                  </a:lnTo>
                  <a:lnTo>
                    <a:pt x="15203424" y="274942"/>
                  </a:lnTo>
                  <a:lnTo>
                    <a:pt x="15203424" y="263321"/>
                  </a:lnTo>
                  <a:close/>
                </a:path>
                <a:path w="17079595" h="1792604">
                  <a:moveTo>
                    <a:pt x="15571712" y="13563"/>
                  </a:moveTo>
                  <a:lnTo>
                    <a:pt x="15534907" y="13563"/>
                  </a:lnTo>
                  <a:lnTo>
                    <a:pt x="15464790" y="139090"/>
                  </a:lnTo>
                  <a:lnTo>
                    <a:pt x="15395055" y="13563"/>
                  </a:lnTo>
                  <a:lnTo>
                    <a:pt x="15358250" y="13563"/>
                  </a:lnTo>
                  <a:lnTo>
                    <a:pt x="15448509" y="168148"/>
                  </a:lnTo>
                  <a:lnTo>
                    <a:pt x="15448509" y="284759"/>
                  </a:lnTo>
                  <a:lnTo>
                    <a:pt x="15481440" y="284759"/>
                  </a:lnTo>
                  <a:lnTo>
                    <a:pt x="15481440" y="167754"/>
                  </a:lnTo>
                  <a:lnTo>
                    <a:pt x="15498229" y="139090"/>
                  </a:lnTo>
                  <a:lnTo>
                    <a:pt x="15571712" y="13563"/>
                  </a:lnTo>
                  <a:close/>
                </a:path>
                <a:path w="17079595" h="1792604">
                  <a:moveTo>
                    <a:pt x="15614307" y="263321"/>
                  </a:moveTo>
                  <a:lnTo>
                    <a:pt x="15612237" y="258279"/>
                  </a:lnTo>
                  <a:lnTo>
                    <a:pt x="15603970" y="250024"/>
                  </a:lnTo>
                  <a:lnTo>
                    <a:pt x="15598940" y="247954"/>
                  </a:lnTo>
                  <a:lnTo>
                    <a:pt x="15587320" y="247954"/>
                  </a:lnTo>
                  <a:lnTo>
                    <a:pt x="15582278" y="250024"/>
                  </a:lnTo>
                  <a:lnTo>
                    <a:pt x="15577884" y="254152"/>
                  </a:lnTo>
                  <a:lnTo>
                    <a:pt x="15573756" y="258279"/>
                  </a:lnTo>
                  <a:lnTo>
                    <a:pt x="15571686" y="263321"/>
                  </a:lnTo>
                  <a:lnTo>
                    <a:pt x="15571686" y="274942"/>
                  </a:lnTo>
                  <a:lnTo>
                    <a:pt x="15573756" y="279984"/>
                  </a:lnTo>
                  <a:lnTo>
                    <a:pt x="15577884" y="284378"/>
                  </a:lnTo>
                  <a:lnTo>
                    <a:pt x="15582278" y="288505"/>
                  </a:lnTo>
                  <a:lnTo>
                    <a:pt x="15587320" y="290576"/>
                  </a:lnTo>
                  <a:lnTo>
                    <a:pt x="15598940" y="290576"/>
                  </a:lnTo>
                  <a:lnTo>
                    <a:pt x="15603970" y="288505"/>
                  </a:lnTo>
                  <a:lnTo>
                    <a:pt x="15608110" y="284378"/>
                  </a:lnTo>
                  <a:lnTo>
                    <a:pt x="15612237" y="279984"/>
                  </a:lnTo>
                  <a:lnTo>
                    <a:pt x="15614307" y="274942"/>
                  </a:lnTo>
                  <a:lnTo>
                    <a:pt x="15614307" y="263321"/>
                  </a:lnTo>
                  <a:close/>
                </a:path>
                <a:path w="17079595" h="1792604">
                  <a:moveTo>
                    <a:pt x="15964002" y="205333"/>
                  </a:moveTo>
                  <a:lnTo>
                    <a:pt x="15953169" y="166712"/>
                  </a:lnTo>
                  <a:lnTo>
                    <a:pt x="15931071" y="147116"/>
                  </a:lnTo>
                  <a:lnTo>
                    <a:pt x="15931071" y="195135"/>
                  </a:lnTo>
                  <a:lnTo>
                    <a:pt x="15930956" y="205333"/>
                  </a:lnTo>
                  <a:lnTo>
                    <a:pt x="15914408" y="241947"/>
                  </a:lnTo>
                  <a:lnTo>
                    <a:pt x="15871787" y="255701"/>
                  </a:lnTo>
                  <a:lnTo>
                    <a:pt x="15831109" y="255701"/>
                  </a:lnTo>
                  <a:lnTo>
                    <a:pt x="15831109" y="151879"/>
                  </a:lnTo>
                  <a:lnTo>
                    <a:pt x="15880576" y="151879"/>
                  </a:lnTo>
                  <a:lnTo>
                    <a:pt x="15888577" y="153035"/>
                  </a:lnTo>
                  <a:lnTo>
                    <a:pt x="15895816" y="155359"/>
                  </a:lnTo>
                  <a:lnTo>
                    <a:pt x="15903042" y="157429"/>
                  </a:lnTo>
                  <a:lnTo>
                    <a:pt x="15909239" y="160655"/>
                  </a:lnTo>
                  <a:lnTo>
                    <a:pt x="15914408" y="165049"/>
                  </a:lnTo>
                  <a:lnTo>
                    <a:pt x="15919831" y="169430"/>
                  </a:lnTo>
                  <a:lnTo>
                    <a:pt x="15923959" y="174866"/>
                  </a:lnTo>
                  <a:lnTo>
                    <a:pt x="15929648" y="187769"/>
                  </a:lnTo>
                  <a:lnTo>
                    <a:pt x="15931071" y="195135"/>
                  </a:lnTo>
                  <a:lnTo>
                    <a:pt x="15931071" y="147116"/>
                  </a:lnTo>
                  <a:lnTo>
                    <a:pt x="15930804" y="146939"/>
                  </a:lnTo>
                  <a:lnTo>
                    <a:pt x="15923806" y="143344"/>
                  </a:lnTo>
                  <a:lnTo>
                    <a:pt x="15918942" y="141414"/>
                  </a:lnTo>
                  <a:lnTo>
                    <a:pt x="15916275" y="140347"/>
                  </a:lnTo>
                  <a:lnTo>
                    <a:pt x="15908211" y="137922"/>
                  </a:lnTo>
                  <a:lnTo>
                    <a:pt x="15902991" y="136779"/>
                  </a:lnTo>
                  <a:lnTo>
                    <a:pt x="15910141" y="134442"/>
                  </a:lnTo>
                  <a:lnTo>
                    <a:pt x="15942831" y="106781"/>
                  </a:lnTo>
                  <a:lnTo>
                    <a:pt x="15948495" y="81368"/>
                  </a:lnTo>
                  <a:lnTo>
                    <a:pt x="15947873" y="70269"/>
                  </a:lnTo>
                  <a:lnTo>
                    <a:pt x="15926321" y="30226"/>
                  </a:lnTo>
                  <a:lnTo>
                    <a:pt x="15915577" y="23571"/>
                  </a:lnTo>
                  <a:lnTo>
                    <a:pt x="15915577" y="83299"/>
                  </a:lnTo>
                  <a:lnTo>
                    <a:pt x="15915577" y="91821"/>
                  </a:lnTo>
                  <a:lnTo>
                    <a:pt x="15885097" y="121653"/>
                  </a:lnTo>
                  <a:lnTo>
                    <a:pt x="15876956" y="123202"/>
                  </a:lnTo>
                  <a:lnTo>
                    <a:pt x="15831109" y="123202"/>
                  </a:lnTo>
                  <a:lnTo>
                    <a:pt x="15831109" y="42621"/>
                  </a:lnTo>
                  <a:lnTo>
                    <a:pt x="15867914" y="42621"/>
                  </a:lnTo>
                  <a:lnTo>
                    <a:pt x="15907944" y="59258"/>
                  </a:lnTo>
                  <a:lnTo>
                    <a:pt x="15915577" y="83299"/>
                  </a:lnTo>
                  <a:lnTo>
                    <a:pt x="15915577" y="23571"/>
                  </a:lnTo>
                  <a:lnTo>
                    <a:pt x="15867914" y="13563"/>
                  </a:lnTo>
                  <a:lnTo>
                    <a:pt x="15798178" y="13563"/>
                  </a:lnTo>
                  <a:lnTo>
                    <a:pt x="15798178" y="284759"/>
                  </a:lnTo>
                  <a:lnTo>
                    <a:pt x="15871787" y="284759"/>
                  </a:lnTo>
                  <a:lnTo>
                    <a:pt x="15918676" y="276237"/>
                  </a:lnTo>
                  <a:lnTo>
                    <a:pt x="15946946" y="255701"/>
                  </a:lnTo>
                  <a:lnTo>
                    <a:pt x="15951607" y="249897"/>
                  </a:lnTo>
                  <a:lnTo>
                    <a:pt x="15957030" y="240423"/>
                  </a:lnTo>
                  <a:lnTo>
                    <a:pt x="15960903" y="229844"/>
                  </a:lnTo>
                  <a:lnTo>
                    <a:pt x="15963227" y="218147"/>
                  </a:lnTo>
                  <a:lnTo>
                    <a:pt x="15964002" y="205333"/>
                  </a:lnTo>
                  <a:close/>
                </a:path>
                <a:path w="17079595" h="1792604">
                  <a:moveTo>
                    <a:pt x="16056966" y="263321"/>
                  </a:moveTo>
                  <a:lnTo>
                    <a:pt x="16054896" y="258279"/>
                  </a:lnTo>
                  <a:lnTo>
                    <a:pt x="16046641" y="250024"/>
                  </a:lnTo>
                  <a:lnTo>
                    <a:pt x="16041599" y="247954"/>
                  </a:lnTo>
                  <a:lnTo>
                    <a:pt x="16029978" y="247954"/>
                  </a:lnTo>
                  <a:lnTo>
                    <a:pt x="16024936" y="250024"/>
                  </a:lnTo>
                  <a:lnTo>
                    <a:pt x="16020555" y="254152"/>
                  </a:lnTo>
                  <a:lnTo>
                    <a:pt x="16016415" y="258279"/>
                  </a:lnTo>
                  <a:lnTo>
                    <a:pt x="16014357" y="263321"/>
                  </a:lnTo>
                  <a:lnTo>
                    <a:pt x="16014357" y="274942"/>
                  </a:lnTo>
                  <a:lnTo>
                    <a:pt x="16016415" y="279984"/>
                  </a:lnTo>
                  <a:lnTo>
                    <a:pt x="16020555" y="284378"/>
                  </a:lnTo>
                  <a:lnTo>
                    <a:pt x="16024936" y="288505"/>
                  </a:lnTo>
                  <a:lnTo>
                    <a:pt x="16029978" y="290576"/>
                  </a:lnTo>
                  <a:lnTo>
                    <a:pt x="16041599" y="290576"/>
                  </a:lnTo>
                  <a:lnTo>
                    <a:pt x="16046641" y="288505"/>
                  </a:lnTo>
                  <a:lnTo>
                    <a:pt x="16050768" y="284378"/>
                  </a:lnTo>
                  <a:lnTo>
                    <a:pt x="16054896" y="279984"/>
                  </a:lnTo>
                  <a:lnTo>
                    <a:pt x="16056966" y="274942"/>
                  </a:lnTo>
                  <a:lnTo>
                    <a:pt x="16056966" y="263321"/>
                  </a:lnTo>
                  <a:close/>
                </a:path>
                <a:path w="17079595" h="1792604">
                  <a:moveTo>
                    <a:pt x="16448113" y="39522"/>
                  </a:moveTo>
                  <a:lnTo>
                    <a:pt x="16410915" y="17056"/>
                  </a:lnTo>
                  <a:lnTo>
                    <a:pt x="16360940" y="9690"/>
                  </a:lnTo>
                  <a:lnTo>
                    <a:pt x="16347021" y="10337"/>
                  </a:lnTo>
                  <a:lnTo>
                    <a:pt x="16307867" y="20154"/>
                  </a:lnTo>
                  <a:lnTo>
                    <a:pt x="16274530" y="40271"/>
                  </a:lnTo>
                  <a:lnTo>
                    <a:pt x="16248304" y="69545"/>
                  </a:lnTo>
                  <a:lnTo>
                    <a:pt x="16231235" y="106451"/>
                  </a:lnTo>
                  <a:lnTo>
                    <a:pt x="16225342" y="149161"/>
                  </a:lnTo>
                  <a:lnTo>
                    <a:pt x="16226003" y="163982"/>
                  </a:lnTo>
                  <a:lnTo>
                    <a:pt x="16235807" y="204952"/>
                  </a:lnTo>
                  <a:lnTo>
                    <a:pt x="16256076" y="239598"/>
                  </a:lnTo>
                  <a:lnTo>
                    <a:pt x="16284905" y="266065"/>
                  </a:lnTo>
                  <a:lnTo>
                    <a:pt x="16320478" y="282968"/>
                  </a:lnTo>
                  <a:lnTo>
                    <a:pt x="16360940" y="288632"/>
                  </a:lnTo>
                  <a:lnTo>
                    <a:pt x="16375253" y="288175"/>
                  </a:lnTo>
                  <a:lnTo>
                    <a:pt x="16420795" y="277114"/>
                  </a:lnTo>
                  <a:lnTo>
                    <a:pt x="16448113" y="258800"/>
                  </a:lnTo>
                  <a:lnTo>
                    <a:pt x="16448113" y="255701"/>
                  </a:lnTo>
                  <a:lnTo>
                    <a:pt x="16448113" y="215404"/>
                  </a:lnTo>
                  <a:lnTo>
                    <a:pt x="16418865" y="240931"/>
                  </a:lnTo>
                  <a:lnTo>
                    <a:pt x="16379444" y="254444"/>
                  </a:lnTo>
                  <a:lnTo>
                    <a:pt x="16360940" y="255701"/>
                  </a:lnTo>
                  <a:lnTo>
                    <a:pt x="16347821" y="254850"/>
                  </a:lnTo>
                  <a:lnTo>
                    <a:pt x="16311347" y="242138"/>
                  </a:lnTo>
                  <a:lnTo>
                    <a:pt x="16281857" y="215925"/>
                  </a:lnTo>
                  <a:lnTo>
                    <a:pt x="16263696" y="178701"/>
                  </a:lnTo>
                  <a:lnTo>
                    <a:pt x="16260217" y="149161"/>
                  </a:lnTo>
                  <a:lnTo>
                    <a:pt x="16261080" y="133781"/>
                  </a:lnTo>
                  <a:lnTo>
                    <a:pt x="16274161" y="93764"/>
                  </a:lnTo>
                  <a:lnTo>
                    <a:pt x="16300463" y="63614"/>
                  </a:lnTo>
                  <a:lnTo>
                    <a:pt x="16335185" y="46012"/>
                  </a:lnTo>
                  <a:lnTo>
                    <a:pt x="16360940" y="42621"/>
                  </a:lnTo>
                  <a:lnTo>
                    <a:pt x="16370415" y="42938"/>
                  </a:lnTo>
                  <a:lnTo>
                    <a:pt x="16411690" y="53759"/>
                  </a:lnTo>
                  <a:lnTo>
                    <a:pt x="16443224" y="77101"/>
                  </a:lnTo>
                  <a:lnTo>
                    <a:pt x="16448113" y="82918"/>
                  </a:lnTo>
                  <a:lnTo>
                    <a:pt x="16448113" y="42621"/>
                  </a:lnTo>
                  <a:lnTo>
                    <a:pt x="16448113" y="39522"/>
                  </a:lnTo>
                  <a:close/>
                </a:path>
                <a:path w="17079595" h="1792604">
                  <a:moveTo>
                    <a:pt x="16765639" y="149161"/>
                  </a:moveTo>
                  <a:lnTo>
                    <a:pt x="16759720" y="106959"/>
                  </a:lnTo>
                  <a:lnTo>
                    <a:pt x="16742969" y="70319"/>
                  </a:lnTo>
                  <a:lnTo>
                    <a:pt x="16730764" y="54711"/>
                  </a:lnTo>
                  <a:lnTo>
                    <a:pt x="16730764" y="149161"/>
                  </a:lnTo>
                  <a:lnTo>
                    <a:pt x="16729913" y="164058"/>
                  </a:lnTo>
                  <a:lnTo>
                    <a:pt x="16717201" y="203784"/>
                  </a:lnTo>
                  <a:lnTo>
                    <a:pt x="16691775" y="234149"/>
                  </a:lnTo>
                  <a:lnTo>
                    <a:pt x="16656190" y="252222"/>
                  </a:lnTo>
                  <a:lnTo>
                    <a:pt x="16628098" y="255701"/>
                  </a:lnTo>
                  <a:lnTo>
                    <a:pt x="16613759" y="254825"/>
                  </a:lnTo>
                  <a:lnTo>
                    <a:pt x="16575405" y="241757"/>
                  </a:lnTo>
                  <a:lnTo>
                    <a:pt x="16545992" y="215163"/>
                  </a:lnTo>
                  <a:lnTo>
                    <a:pt x="16528720" y="178117"/>
                  </a:lnTo>
                  <a:lnTo>
                    <a:pt x="16525431" y="149161"/>
                  </a:lnTo>
                  <a:lnTo>
                    <a:pt x="16526256" y="134264"/>
                  </a:lnTo>
                  <a:lnTo>
                    <a:pt x="16538601" y="94538"/>
                  </a:lnTo>
                  <a:lnTo>
                    <a:pt x="16564394" y="64173"/>
                  </a:lnTo>
                  <a:lnTo>
                    <a:pt x="16600208" y="46101"/>
                  </a:lnTo>
                  <a:lnTo>
                    <a:pt x="16628098" y="42621"/>
                  </a:lnTo>
                  <a:lnTo>
                    <a:pt x="16642576" y="43497"/>
                  </a:lnTo>
                  <a:lnTo>
                    <a:pt x="16680790" y="56565"/>
                  </a:lnTo>
                  <a:lnTo>
                    <a:pt x="16709987" y="83159"/>
                  </a:lnTo>
                  <a:lnTo>
                    <a:pt x="16727373" y="120205"/>
                  </a:lnTo>
                  <a:lnTo>
                    <a:pt x="16730764" y="149161"/>
                  </a:lnTo>
                  <a:lnTo>
                    <a:pt x="16730764" y="54711"/>
                  </a:lnTo>
                  <a:lnTo>
                    <a:pt x="16726510" y="49987"/>
                  </a:lnTo>
                  <a:lnTo>
                    <a:pt x="16718522" y="42621"/>
                  </a:lnTo>
                  <a:lnTo>
                    <a:pt x="16716794" y="41021"/>
                  </a:lnTo>
                  <a:lnTo>
                    <a:pt x="16682720" y="20535"/>
                  </a:lnTo>
                  <a:lnTo>
                    <a:pt x="16642703" y="10363"/>
                  </a:lnTo>
                  <a:lnTo>
                    <a:pt x="16628098" y="9690"/>
                  </a:lnTo>
                  <a:lnTo>
                    <a:pt x="16613645" y="10363"/>
                  </a:lnTo>
                  <a:lnTo>
                    <a:pt x="16573475" y="20535"/>
                  </a:lnTo>
                  <a:lnTo>
                    <a:pt x="16539401" y="41021"/>
                  </a:lnTo>
                  <a:lnTo>
                    <a:pt x="16513124" y="70319"/>
                  </a:lnTo>
                  <a:lnTo>
                    <a:pt x="16496233" y="107035"/>
                  </a:lnTo>
                  <a:lnTo>
                    <a:pt x="16490569" y="149161"/>
                  </a:lnTo>
                  <a:lnTo>
                    <a:pt x="16491192" y="163639"/>
                  </a:lnTo>
                  <a:lnTo>
                    <a:pt x="16500640" y="204177"/>
                  </a:lnTo>
                  <a:lnTo>
                    <a:pt x="16520910" y="238823"/>
                  </a:lnTo>
                  <a:lnTo>
                    <a:pt x="16549942" y="265391"/>
                  </a:lnTo>
                  <a:lnTo>
                    <a:pt x="16586327" y="282752"/>
                  </a:lnTo>
                  <a:lnTo>
                    <a:pt x="16628098" y="288632"/>
                  </a:lnTo>
                  <a:lnTo>
                    <a:pt x="16642703" y="287985"/>
                  </a:lnTo>
                  <a:lnTo>
                    <a:pt x="16682720" y="278168"/>
                  </a:lnTo>
                  <a:lnTo>
                    <a:pt x="16716794" y="257543"/>
                  </a:lnTo>
                  <a:lnTo>
                    <a:pt x="16742969" y="228104"/>
                  </a:lnTo>
                  <a:lnTo>
                    <a:pt x="16759746" y="191147"/>
                  </a:lnTo>
                  <a:lnTo>
                    <a:pt x="16764978" y="163639"/>
                  </a:lnTo>
                  <a:lnTo>
                    <a:pt x="16765639" y="149161"/>
                  </a:lnTo>
                  <a:close/>
                </a:path>
                <a:path w="17079595" h="1792604">
                  <a:moveTo>
                    <a:pt x="17079456" y="284759"/>
                  </a:moveTo>
                  <a:lnTo>
                    <a:pt x="17058272" y="101511"/>
                  </a:lnTo>
                  <a:lnTo>
                    <a:pt x="17046525" y="0"/>
                  </a:lnTo>
                  <a:lnTo>
                    <a:pt x="16938054" y="196430"/>
                  </a:lnTo>
                  <a:lnTo>
                    <a:pt x="16885628" y="101511"/>
                  </a:lnTo>
                  <a:lnTo>
                    <a:pt x="16829570" y="0"/>
                  </a:lnTo>
                  <a:lnTo>
                    <a:pt x="16796639" y="284759"/>
                  </a:lnTo>
                  <a:lnTo>
                    <a:pt x="16829570" y="284759"/>
                  </a:lnTo>
                  <a:lnTo>
                    <a:pt x="16849725" y="101511"/>
                  </a:lnTo>
                  <a:lnTo>
                    <a:pt x="16938054" y="259575"/>
                  </a:lnTo>
                  <a:lnTo>
                    <a:pt x="16973347" y="196430"/>
                  </a:lnTo>
                  <a:lnTo>
                    <a:pt x="17026382" y="101511"/>
                  </a:lnTo>
                  <a:lnTo>
                    <a:pt x="17046525" y="284759"/>
                  </a:lnTo>
                  <a:lnTo>
                    <a:pt x="17079456" y="284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86112" y="5242699"/>
              <a:ext cx="1922246" cy="36069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530502" y="5233409"/>
              <a:ext cx="17059910" cy="1797050"/>
            </a:xfrm>
            <a:custGeom>
              <a:avLst/>
              <a:gdLst/>
              <a:ahLst/>
              <a:cxnLst/>
              <a:rect l="l" t="t" r="r" b="b"/>
              <a:pathLst>
                <a:path w="17059910" h="1797050">
                  <a:moveTo>
                    <a:pt x="191376" y="1703451"/>
                  </a:moveTo>
                  <a:lnTo>
                    <a:pt x="180924" y="1655800"/>
                  </a:lnTo>
                  <a:lnTo>
                    <a:pt x="151866" y="1623644"/>
                  </a:lnTo>
                  <a:lnTo>
                    <a:pt x="110413" y="1612023"/>
                  </a:lnTo>
                  <a:lnTo>
                    <a:pt x="103695" y="1612023"/>
                  </a:lnTo>
                  <a:lnTo>
                    <a:pt x="96850" y="1612925"/>
                  </a:lnTo>
                  <a:lnTo>
                    <a:pt x="83159" y="1616278"/>
                  </a:lnTo>
                  <a:lnTo>
                    <a:pt x="76581" y="1618742"/>
                  </a:lnTo>
                  <a:lnTo>
                    <a:pt x="70116" y="1622094"/>
                  </a:lnTo>
                  <a:lnTo>
                    <a:pt x="88328" y="1550416"/>
                  </a:lnTo>
                  <a:lnTo>
                    <a:pt x="190601" y="1550416"/>
                  </a:lnTo>
                  <a:lnTo>
                    <a:pt x="190601" y="1521371"/>
                  </a:lnTo>
                  <a:lnTo>
                    <a:pt x="62763" y="1521371"/>
                  </a:lnTo>
                  <a:lnTo>
                    <a:pt x="27114" y="1665871"/>
                  </a:lnTo>
                  <a:lnTo>
                    <a:pt x="33870" y="1661325"/>
                  </a:lnTo>
                  <a:lnTo>
                    <a:pt x="40195" y="1657350"/>
                  </a:lnTo>
                  <a:lnTo>
                    <a:pt x="80060" y="1642237"/>
                  </a:lnTo>
                  <a:lnTo>
                    <a:pt x="87934" y="1641462"/>
                  </a:lnTo>
                  <a:lnTo>
                    <a:pt x="96469" y="1641462"/>
                  </a:lnTo>
                  <a:lnTo>
                    <a:pt x="134048" y="1653476"/>
                  </a:lnTo>
                  <a:lnTo>
                    <a:pt x="155257" y="1686013"/>
                  </a:lnTo>
                  <a:lnTo>
                    <a:pt x="157289" y="1703451"/>
                  </a:lnTo>
                  <a:lnTo>
                    <a:pt x="156832" y="1712455"/>
                  </a:lnTo>
                  <a:lnTo>
                    <a:pt x="141312" y="1748396"/>
                  </a:lnTo>
                  <a:lnTo>
                    <a:pt x="105791" y="1764957"/>
                  </a:lnTo>
                  <a:lnTo>
                    <a:pt x="96469" y="1765439"/>
                  </a:lnTo>
                  <a:lnTo>
                    <a:pt x="89179" y="1765058"/>
                  </a:lnTo>
                  <a:lnTo>
                    <a:pt x="49580" y="1747405"/>
                  </a:lnTo>
                  <a:lnTo>
                    <a:pt x="27889" y="1720494"/>
                  </a:lnTo>
                  <a:lnTo>
                    <a:pt x="0" y="1739480"/>
                  </a:lnTo>
                  <a:lnTo>
                    <a:pt x="28587" y="1774228"/>
                  </a:lnTo>
                  <a:lnTo>
                    <a:pt x="62763" y="1792071"/>
                  </a:lnTo>
                  <a:lnTo>
                    <a:pt x="96469" y="1796440"/>
                  </a:lnTo>
                  <a:lnTo>
                    <a:pt x="106172" y="1796072"/>
                  </a:lnTo>
                  <a:lnTo>
                    <a:pt x="149352" y="1783359"/>
                  </a:lnTo>
                  <a:lnTo>
                    <a:pt x="179971" y="1752485"/>
                  </a:lnTo>
                  <a:lnTo>
                    <a:pt x="190919" y="1714715"/>
                  </a:lnTo>
                  <a:lnTo>
                    <a:pt x="191376" y="1703451"/>
                  </a:lnTo>
                  <a:close/>
                </a:path>
                <a:path w="17059910" h="1797050">
                  <a:moveTo>
                    <a:pt x="15138832" y="13563"/>
                  </a:moveTo>
                  <a:lnTo>
                    <a:pt x="14966430" y="13563"/>
                  </a:lnTo>
                  <a:lnTo>
                    <a:pt x="14966430" y="44551"/>
                  </a:lnTo>
                  <a:lnTo>
                    <a:pt x="15036165" y="44551"/>
                  </a:lnTo>
                  <a:lnTo>
                    <a:pt x="15036165" y="284759"/>
                  </a:lnTo>
                  <a:lnTo>
                    <a:pt x="15069096" y="284759"/>
                  </a:lnTo>
                  <a:lnTo>
                    <a:pt x="15069096" y="44551"/>
                  </a:lnTo>
                  <a:lnTo>
                    <a:pt x="15138832" y="44551"/>
                  </a:lnTo>
                  <a:lnTo>
                    <a:pt x="15138832" y="13563"/>
                  </a:lnTo>
                  <a:close/>
                </a:path>
                <a:path w="17059910" h="1797050">
                  <a:moveTo>
                    <a:pt x="15183473" y="263321"/>
                  </a:moveTo>
                  <a:lnTo>
                    <a:pt x="15181402" y="258279"/>
                  </a:lnTo>
                  <a:lnTo>
                    <a:pt x="15173147" y="250012"/>
                  </a:lnTo>
                  <a:lnTo>
                    <a:pt x="15168106" y="247942"/>
                  </a:lnTo>
                  <a:lnTo>
                    <a:pt x="15156485" y="247942"/>
                  </a:lnTo>
                  <a:lnTo>
                    <a:pt x="15151443" y="250012"/>
                  </a:lnTo>
                  <a:lnTo>
                    <a:pt x="15147062" y="254152"/>
                  </a:lnTo>
                  <a:lnTo>
                    <a:pt x="15142921" y="258279"/>
                  </a:lnTo>
                  <a:lnTo>
                    <a:pt x="15140851" y="263321"/>
                  </a:lnTo>
                  <a:lnTo>
                    <a:pt x="15140851" y="274942"/>
                  </a:lnTo>
                  <a:lnTo>
                    <a:pt x="15142921" y="279971"/>
                  </a:lnTo>
                  <a:lnTo>
                    <a:pt x="15147062" y="284365"/>
                  </a:lnTo>
                  <a:lnTo>
                    <a:pt x="15151443" y="288493"/>
                  </a:lnTo>
                  <a:lnTo>
                    <a:pt x="15156485" y="290563"/>
                  </a:lnTo>
                  <a:lnTo>
                    <a:pt x="15168106" y="290563"/>
                  </a:lnTo>
                  <a:lnTo>
                    <a:pt x="15173147" y="288493"/>
                  </a:lnTo>
                  <a:lnTo>
                    <a:pt x="15177275" y="284365"/>
                  </a:lnTo>
                  <a:lnTo>
                    <a:pt x="15181402" y="279971"/>
                  </a:lnTo>
                  <a:lnTo>
                    <a:pt x="15183473" y="274942"/>
                  </a:lnTo>
                  <a:lnTo>
                    <a:pt x="15183473" y="263321"/>
                  </a:lnTo>
                  <a:close/>
                </a:path>
                <a:path w="17059910" h="1797050">
                  <a:moveTo>
                    <a:pt x="15551760" y="13563"/>
                  </a:moveTo>
                  <a:lnTo>
                    <a:pt x="15514955" y="13563"/>
                  </a:lnTo>
                  <a:lnTo>
                    <a:pt x="15444839" y="139077"/>
                  </a:lnTo>
                  <a:lnTo>
                    <a:pt x="15375103" y="13563"/>
                  </a:lnTo>
                  <a:lnTo>
                    <a:pt x="15338286" y="13563"/>
                  </a:lnTo>
                  <a:lnTo>
                    <a:pt x="15428557" y="168135"/>
                  </a:lnTo>
                  <a:lnTo>
                    <a:pt x="15428557" y="284759"/>
                  </a:lnTo>
                  <a:lnTo>
                    <a:pt x="15461488" y="284759"/>
                  </a:lnTo>
                  <a:lnTo>
                    <a:pt x="15461488" y="167754"/>
                  </a:lnTo>
                  <a:lnTo>
                    <a:pt x="15478278" y="139077"/>
                  </a:lnTo>
                  <a:lnTo>
                    <a:pt x="15551760" y="13563"/>
                  </a:lnTo>
                  <a:close/>
                </a:path>
                <a:path w="17059910" h="1797050">
                  <a:moveTo>
                    <a:pt x="15594356" y="263321"/>
                  </a:moveTo>
                  <a:lnTo>
                    <a:pt x="15592286" y="258279"/>
                  </a:lnTo>
                  <a:lnTo>
                    <a:pt x="15584018" y="250012"/>
                  </a:lnTo>
                  <a:lnTo>
                    <a:pt x="15578989" y="247942"/>
                  </a:lnTo>
                  <a:lnTo>
                    <a:pt x="15567368" y="247942"/>
                  </a:lnTo>
                  <a:lnTo>
                    <a:pt x="15562326" y="250012"/>
                  </a:lnTo>
                  <a:lnTo>
                    <a:pt x="15557932" y="254152"/>
                  </a:lnTo>
                  <a:lnTo>
                    <a:pt x="15553805" y="258279"/>
                  </a:lnTo>
                  <a:lnTo>
                    <a:pt x="15551734" y="263321"/>
                  </a:lnTo>
                  <a:lnTo>
                    <a:pt x="15551734" y="274942"/>
                  </a:lnTo>
                  <a:lnTo>
                    <a:pt x="15553805" y="279971"/>
                  </a:lnTo>
                  <a:lnTo>
                    <a:pt x="15557932" y="284365"/>
                  </a:lnTo>
                  <a:lnTo>
                    <a:pt x="15562326" y="288493"/>
                  </a:lnTo>
                  <a:lnTo>
                    <a:pt x="15567368" y="290563"/>
                  </a:lnTo>
                  <a:lnTo>
                    <a:pt x="15578989" y="290563"/>
                  </a:lnTo>
                  <a:lnTo>
                    <a:pt x="15584018" y="288493"/>
                  </a:lnTo>
                  <a:lnTo>
                    <a:pt x="15588158" y="284365"/>
                  </a:lnTo>
                  <a:lnTo>
                    <a:pt x="15592286" y="279971"/>
                  </a:lnTo>
                  <a:lnTo>
                    <a:pt x="15594356" y="274942"/>
                  </a:lnTo>
                  <a:lnTo>
                    <a:pt x="15594356" y="263321"/>
                  </a:lnTo>
                  <a:close/>
                </a:path>
                <a:path w="17059910" h="1797050">
                  <a:moveTo>
                    <a:pt x="15944050" y="205333"/>
                  </a:moveTo>
                  <a:lnTo>
                    <a:pt x="15933217" y="166712"/>
                  </a:lnTo>
                  <a:lnTo>
                    <a:pt x="15911119" y="147104"/>
                  </a:lnTo>
                  <a:lnTo>
                    <a:pt x="15911119" y="195135"/>
                  </a:lnTo>
                  <a:lnTo>
                    <a:pt x="15910992" y="205333"/>
                  </a:lnTo>
                  <a:lnTo>
                    <a:pt x="15894457" y="241947"/>
                  </a:lnTo>
                  <a:lnTo>
                    <a:pt x="15851835" y="255701"/>
                  </a:lnTo>
                  <a:lnTo>
                    <a:pt x="15811157" y="255701"/>
                  </a:lnTo>
                  <a:lnTo>
                    <a:pt x="15811157" y="151866"/>
                  </a:lnTo>
                  <a:lnTo>
                    <a:pt x="15860624" y="151866"/>
                  </a:lnTo>
                  <a:lnTo>
                    <a:pt x="15868625" y="153035"/>
                  </a:lnTo>
                  <a:lnTo>
                    <a:pt x="15875864" y="155359"/>
                  </a:lnTo>
                  <a:lnTo>
                    <a:pt x="15883090" y="157416"/>
                  </a:lnTo>
                  <a:lnTo>
                    <a:pt x="15889288" y="160655"/>
                  </a:lnTo>
                  <a:lnTo>
                    <a:pt x="15894457" y="165036"/>
                  </a:lnTo>
                  <a:lnTo>
                    <a:pt x="15899880" y="169430"/>
                  </a:lnTo>
                  <a:lnTo>
                    <a:pt x="15904007" y="174853"/>
                  </a:lnTo>
                  <a:lnTo>
                    <a:pt x="15909697" y="187769"/>
                  </a:lnTo>
                  <a:lnTo>
                    <a:pt x="15911119" y="195135"/>
                  </a:lnTo>
                  <a:lnTo>
                    <a:pt x="15911119" y="147104"/>
                  </a:lnTo>
                  <a:lnTo>
                    <a:pt x="15883027" y="136779"/>
                  </a:lnTo>
                  <a:lnTo>
                    <a:pt x="15890189" y="134429"/>
                  </a:lnTo>
                  <a:lnTo>
                    <a:pt x="15922879" y="106781"/>
                  </a:lnTo>
                  <a:lnTo>
                    <a:pt x="15928543" y="81356"/>
                  </a:lnTo>
                  <a:lnTo>
                    <a:pt x="15927921" y="70269"/>
                  </a:lnTo>
                  <a:lnTo>
                    <a:pt x="15926029" y="60236"/>
                  </a:lnTo>
                  <a:lnTo>
                    <a:pt x="15922879" y="51282"/>
                  </a:lnTo>
                  <a:lnTo>
                    <a:pt x="15918472" y="43383"/>
                  </a:lnTo>
                  <a:lnTo>
                    <a:pt x="15917863" y="42608"/>
                  </a:lnTo>
                  <a:lnTo>
                    <a:pt x="15912935" y="36322"/>
                  </a:lnTo>
                  <a:lnTo>
                    <a:pt x="15906369" y="30213"/>
                  </a:lnTo>
                  <a:lnTo>
                    <a:pt x="15898787" y="25082"/>
                  </a:lnTo>
                  <a:lnTo>
                    <a:pt x="15895612" y="23545"/>
                  </a:lnTo>
                  <a:lnTo>
                    <a:pt x="15895612" y="83299"/>
                  </a:lnTo>
                  <a:lnTo>
                    <a:pt x="15895612" y="91821"/>
                  </a:lnTo>
                  <a:lnTo>
                    <a:pt x="15865145" y="121653"/>
                  </a:lnTo>
                  <a:lnTo>
                    <a:pt x="15857004" y="123202"/>
                  </a:lnTo>
                  <a:lnTo>
                    <a:pt x="15811157" y="123202"/>
                  </a:lnTo>
                  <a:lnTo>
                    <a:pt x="15811157" y="42608"/>
                  </a:lnTo>
                  <a:lnTo>
                    <a:pt x="15847962" y="42608"/>
                  </a:lnTo>
                  <a:lnTo>
                    <a:pt x="15887992" y="59245"/>
                  </a:lnTo>
                  <a:lnTo>
                    <a:pt x="15895612" y="83299"/>
                  </a:lnTo>
                  <a:lnTo>
                    <a:pt x="15895612" y="23545"/>
                  </a:lnTo>
                  <a:lnTo>
                    <a:pt x="15847962" y="13563"/>
                  </a:lnTo>
                  <a:lnTo>
                    <a:pt x="15778226" y="13563"/>
                  </a:lnTo>
                  <a:lnTo>
                    <a:pt x="15778226" y="284759"/>
                  </a:lnTo>
                  <a:lnTo>
                    <a:pt x="15851835" y="284759"/>
                  </a:lnTo>
                  <a:lnTo>
                    <a:pt x="15898711" y="276225"/>
                  </a:lnTo>
                  <a:lnTo>
                    <a:pt x="15931642" y="249885"/>
                  </a:lnTo>
                  <a:lnTo>
                    <a:pt x="15943275" y="218135"/>
                  </a:lnTo>
                  <a:lnTo>
                    <a:pt x="15944050" y="205333"/>
                  </a:lnTo>
                  <a:close/>
                </a:path>
                <a:path w="17059910" h="1797050">
                  <a:moveTo>
                    <a:pt x="16037014" y="263321"/>
                  </a:moveTo>
                  <a:lnTo>
                    <a:pt x="16034944" y="258279"/>
                  </a:lnTo>
                  <a:lnTo>
                    <a:pt x="16026689" y="250012"/>
                  </a:lnTo>
                  <a:lnTo>
                    <a:pt x="16021647" y="247942"/>
                  </a:lnTo>
                  <a:lnTo>
                    <a:pt x="16010027" y="247942"/>
                  </a:lnTo>
                  <a:lnTo>
                    <a:pt x="16004985" y="250012"/>
                  </a:lnTo>
                  <a:lnTo>
                    <a:pt x="16000603" y="254152"/>
                  </a:lnTo>
                  <a:lnTo>
                    <a:pt x="15996463" y="258279"/>
                  </a:lnTo>
                  <a:lnTo>
                    <a:pt x="15994393" y="263321"/>
                  </a:lnTo>
                  <a:lnTo>
                    <a:pt x="15994393" y="274942"/>
                  </a:lnTo>
                  <a:lnTo>
                    <a:pt x="15996463" y="279971"/>
                  </a:lnTo>
                  <a:lnTo>
                    <a:pt x="16000603" y="284365"/>
                  </a:lnTo>
                  <a:lnTo>
                    <a:pt x="16004985" y="288493"/>
                  </a:lnTo>
                  <a:lnTo>
                    <a:pt x="16010027" y="290563"/>
                  </a:lnTo>
                  <a:lnTo>
                    <a:pt x="16021647" y="290563"/>
                  </a:lnTo>
                  <a:lnTo>
                    <a:pt x="16026689" y="288493"/>
                  </a:lnTo>
                  <a:lnTo>
                    <a:pt x="16030817" y="284365"/>
                  </a:lnTo>
                  <a:lnTo>
                    <a:pt x="16034944" y="279971"/>
                  </a:lnTo>
                  <a:lnTo>
                    <a:pt x="16037014" y="274942"/>
                  </a:lnTo>
                  <a:lnTo>
                    <a:pt x="16037014" y="263321"/>
                  </a:lnTo>
                  <a:close/>
                </a:path>
                <a:path w="17059910" h="1797050">
                  <a:moveTo>
                    <a:pt x="16428161" y="39509"/>
                  </a:moveTo>
                  <a:lnTo>
                    <a:pt x="16390963" y="17043"/>
                  </a:lnTo>
                  <a:lnTo>
                    <a:pt x="16340989" y="9677"/>
                  </a:lnTo>
                  <a:lnTo>
                    <a:pt x="16327069" y="10337"/>
                  </a:lnTo>
                  <a:lnTo>
                    <a:pt x="16287915" y="20142"/>
                  </a:lnTo>
                  <a:lnTo>
                    <a:pt x="16254565" y="40259"/>
                  </a:lnTo>
                  <a:lnTo>
                    <a:pt x="16228352" y="69545"/>
                  </a:lnTo>
                  <a:lnTo>
                    <a:pt x="16211271" y="106438"/>
                  </a:lnTo>
                  <a:lnTo>
                    <a:pt x="16205391" y="149161"/>
                  </a:lnTo>
                  <a:lnTo>
                    <a:pt x="16206051" y="163969"/>
                  </a:lnTo>
                  <a:lnTo>
                    <a:pt x="16215856" y="204939"/>
                  </a:lnTo>
                  <a:lnTo>
                    <a:pt x="16236125" y="239598"/>
                  </a:lnTo>
                  <a:lnTo>
                    <a:pt x="16264954" y="266065"/>
                  </a:lnTo>
                  <a:lnTo>
                    <a:pt x="16300526" y="282956"/>
                  </a:lnTo>
                  <a:lnTo>
                    <a:pt x="16340989" y="288632"/>
                  </a:lnTo>
                  <a:lnTo>
                    <a:pt x="16355302" y="288163"/>
                  </a:lnTo>
                  <a:lnTo>
                    <a:pt x="16400844" y="277101"/>
                  </a:lnTo>
                  <a:lnTo>
                    <a:pt x="16428161" y="258800"/>
                  </a:lnTo>
                  <a:lnTo>
                    <a:pt x="16428161" y="255701"/>
                  </a:lnTo>
                  <a:lnTo>
                    <a:pt x="16428161" y="215404"/>
                  </a:lnTo>
                  <a:lnTo>
                    <a:pt x="16398913" y="240931"/>
                  </a:lnTo>
                  <a:lnTo>
                    <a:pt x="16359493" y="254431"/>
                  </a:lnTo>
                  <a:lnTo>
                    <a:pt x="16340989" y="255701"/>
                  </a:lnTo>
                  <a:lnTo>
                    <a:pt x="16327870" y="254850"/>
                  </a:lnTo>
                  <a:lnTo>
                    <a:pt x="16291395" y="242138"/>
                  </a:lnTo>
                  <a:lnTo>
                    <a:pt x="16261906" y="215912"/>
                  </a:lnTo>
                  <a:lnTo>
                    <a:pt x="16243745" y="178701"/>
                  </a:lnTo>
                  <a:lnTo>
                    <a:pt x="16240265" y="149161"/>
                  </a:lnTo>
                  <a:lnTo>
                    <a:pt x="16241129" y="133781"/>
                  </a:lnTo>
                  <a:lnTo>
                    <a:pt x="16254210" y="93751"/>
                  </a:lnTo>
                  <a:lnTo>
                    <a:pt x="16280499" y="63601"/>
                  </a:lnTo>
                  <a:lnTo>
                    <a:pt x="16315233" y="45999"/>
                  </a:lnTo>
                  <a:lnTo>
                    <a:pt x="16340989" y="42608"/>
                  </a:lnTo>
                  <a:lnTo>
                    <a:pt x="16350463" y="42926"/>
                  </a:lnTo>
                  <a:lnTo>
                    <a:pt x="16391738" y="53746"/>
                  </a:lnTo>
                  <a:lnTo>
                    <a:pt x="16423272" y="77089"/>
                  </a:lnTo>
                  <a:lnTo>
                    <a:pt x="16428161" y="82905"/>
                  </a:lnTo>
                  <a:lnTo>
                    <a:pt x="16428161" y="42608"/>
                  </a:lnTo>
                  <a:lnTo>
                    <a:pt x="16428161" y="39509"/>
                  </a:lnTo>
                  <a:close/>
                </a:path>
                <a:path w="17059910" h="1797050">
                  <a:moveTo>
                    <a:pt x="16745687" y="149161"/>
                  </a:moveTo>
                  <a:lnTo>
                    <a:pt x="16739769" y="106946"/>
                  </a:lnTo>
                  <a:lnTo>
                    <a:pt x="16723017" y="70319"/>
                  </a:lnTo>
                  <a:lnTo>
                    <a:pt x="16710813" y="54711"/>
                  </a:lnTo>
                  <a:lnTo>
                    <a:pt x="16710813" y="149161"/>
                  </a:lnTo>
                  <a:lnTo>
                    <a:pt x="16709962" y="164045"/>
                  </a:lnTo>
                  <a:lnTo>
                    <a:pt x="16697249" y="203784"/>
                  </a:lnTo>
                  <a:lnTo>
                    <a:pt x="16671824" y="234149"/>
                  </a:lnTo>
                  <a:lnTo>
                    <a:pt x="16636238" y="252209"/>
                  </a:lnTo>
                  <a:lnTo>
                    <a:pt x="16608146" y="255701"/>
                  </a:lnTo>
                  <a:lnTo>
                    <a:pt x="16593808" y="254825"/>
                  </a:lnTo>
                  <a:lnTo>
                    <a:pt x="16555454" y="241744"/>
                  </a:lnTo>
                  <a:lnTo>
                    <a:pt x="16526040" y="215163"/>
                  </a:lnTo>
                  <a:lnTo>
                    <a:pt x="16508768" y="178117"/>
                  </a:lnTo>
                  <a:lnTo>
                    <a:pt x="16505479" y="149161"/>
                  </a:lnTo>
                  <a:lnTo>
                    <a:pt x="16506305" y="134264"/>
                  </a:lnTo>
                  <a:lnTo>
                    <a:pt x="16518649" y="94526"/>
                  </a:lnTo>
                  <a:lnTo>
                    <a:pt x="16544443" y="64160"/>
                  </a:lnTo>
                  <a:lnTo>
                    <a:pt x="16580257" y="46101"/>
                  </a:lnTo>
                  <a:lnTo>
                    <a:pt x="16608146" y="42608"/>
                  </a:lnTo>
                  <a:lnTo>
                    <a:pt x="16622624" y="43484"/>
                  </a:lnTo>
                  <a:lnTo>
                    <a:pt x="16660838" y="56565"/>
                  </a:lnTo>
                  <a:lnTo>
                    <a:pt x="16690035" y="83146"/>
                  </a:lnTo>
                  <a:lnTo>
                    <a:pt x="16707422" y="120192"/>
                  </a:lnTo>
                  <a:lnTo>
                    <a:pt x="16710813" y="149161"/>
                  </a:lnTo>
                  <a:lnTo>
                    <a:pt x="16710813" y="54711"/>
                  </a:lnTo>
                  <a:lnTo>
                    <a:pt x="16674948" y="26289"/>
                  </a:lnTo>
                  <a:lnTo>
                    <a:pt x="16636721" y="12395"/>
                  </a:lnTo>
                  <a:lnTo>
                    <a:pt x="16608146" y="9677"/>
                  </a:lnTo>
                  <a:lnTo>
                    <a:pt x="16593693" y="10363"/>
                  </a:lnTo>
                  <a:lnTo>
                    <a:pt x="16553523" y="20535"/>
                  </a:lnTo>
                  <a:lnTo>
                    <a:pt x="16519449" y="41021"/>
                  </a:lnTo>
                  <a:lnTo>
                    <a:pt x="16493173" y="70319"/>
                  </a:lnTo>
                  <a:lnTo>
                    <a:pt x="16476282" y="107022"/>
                  </a:lnTo>
                  <a:lnTo>
                    <a:pt x="16470605" y="149161"/>
                  </a:lnTo>
                  <a:lnTo>
                    <a:pt x="16471240" y="163639"/>
                  </a:lnTo>
                  <a:lnTo>
                    <a:pt x="16480689" y="204165"/>
                  </a:lnTo>
                  <a:lnTo>
                    <a:pt x="16500945" y="238823"/>
                  </a:lnTo>
                  <a:lnTo>
                    <a:pt x="16529977" y="265379"/>
                  </a:lnTo>
                  <a:lnTo>
                    <a:pt x="16566376" y="282740"/>
                  </a:lnTo>
                  <a:lnTo>
                    <a:pt x="16608146" y="288632"/>
                  </a:lnTo>
                  <a:lnTo>
                    <a:pt x="16622751" y="287972"/>
                  </a:lnTo>
                  <a:lnTo>
                    <a:pt x="16662769" y="278168"/>
                  </a:lnTo>
                  <a:lnTo>
                    <a:pt x="16696843" y="257530"/>
                  </a:lnTo>
                  <a:lnTo>
                    <a:pt x="16723017" y="228092"/>
                  </a:lnTo>
                  <a:lnTo>
                    <a:pt x="16739794" y="191147"/>
                  </a:lnTo>
                  <a:lnTo>
                    <a:pt x="16745026" y="163639"/>
                  </a:lnTo>
                  <a:lnTo>
                    <a:pt x="16745687" y="149161"/>
                  </a:lnTo>
                  <a:close/>
                </a:path>
                <a:path w="17059910" h="1797050">
                  <a:moveTo>
                    <a:pt x="17059504" y="284759"/>
                  </a:moveTo>
                  <a:lnTo>
                    <a:pt x="17038320" y="101498"/>
                  </a:lnTo>
                  <a:lnTo>
                    <a:pt x="17026573" y="0"/>
                  </a:lnTo>
                  <a:lnTo>
                    <a:pt x="16918102" y="196418"/>
                  </a:lnTo>
                  <a:lnTo>
                    <a:pt x="16865677" y="101498"/>
                  </a:lnTo>
                  <a:lnTo>
                    <a:pt x="16809619" y="0"/>
                  </a:lnTo>
                  <a:lnTo>
                    <a:pt x="16776688" y="284759"/>
                  </a:lnTo>
                  <a:lnTo>
                    <a:pt x="16809619" y="284759"/>
                  </a:lnTo>
                  <a:lnTo>
                    <a:pt x="16829761" y="101498"/>
                  </a:lnTo>
                  <a:lnTo>
                    <a:pt x="16918102" y="259575"/>
                  </a:lnTo>
                  <a:lnTo>
                    <a:pt x="16953383" y="196418"/>
                  </a:lnTo>
                  <a:lnTo>
                    <a:pt x="17006431" y="101498"/>
                  </a:lnTo>
                  <a:lnTo>
                    <a:pt x="17026573" y="284759"/>
                  </a:lnTo>
                  <a:lnTo>
                    <a:pt x="17059504" y="284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21173" y="5969870"/>
              <a:ext cx="1118229" cy="30606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059824" y="5996602"/>
              <a:ext cx="1967072" cy="36069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535976" y="5987307"/>
              <a:ext cx="16713835" cy="1797050"/>
            </a:xfrm>
            <a:custGeom>
              <a:avLst/>
              <a:gdLst/>
              <a:ahLst/>
              <a:cxnLst/>
              <a:rect l="l" t="t" r="r" b="b"/>
              <a:pathLst>
                <a:path w="16713835" h="1797050">
                  <a:moveTo>
                    <a:pt x="184416" y="1703463"/>
                  </a:moveTo>
                  <a:lnTo>
                    <a:pt x="174802" y="1661109"/>
                  </a:lnTo>
                  <a:lnTo>
                    <a:pt x="159613" y="1639531"/>
                  </a:lnTo>
                  <a:lnTo>
                    <a:pt x="155117" y="1635036"/>
                  </a:lnTo>
                  <a:lnTo>
                    <a:pt x="153035" y="1633347"/>
                  </a:lnTo>
                  <a:lnTo>
                    <a:pt x="153035" y="1703463"/>
                  </a:lnTo>
                  <a:lnTo>
                    <a:pt x="152527" y="1712493"/>
                  </a:lnTo>
                  <a:lnTo>
                    <a:pt x="135597" y="1748878"/>
                  </a:lnTo>
                  <a:lnTo>
                    <a:pt x="100685" y="1766100"/>
                  </a:lnTo>
                  <a:lnTo>
                    <a:pt x="92202" y="1766608"/>
                  </a:lnTo>
                  <a:lnTo>
                    <a:pt x="83705" y="1766100"/>
                  </a:lnTo>
                  <a:lnTo>
                    <a:pt x="48615" y="1748878"/>
                  </a:lnTo>
                  <a:lnTo>
                    <a:pt x="31864" y="1712493"/>
                  </a:lnTo>
                  <a:lnTo>
                    <a:pt x="31381" y="1703463"/>
                  </a:lnTo>
                  <a:lnTo>
                    <a:pt x="31877" y="1694332"/>
                  </a:lnTo>
                  <a:lnTo>
                    <a:pt x="48615" y="1657451"/>
                  </a:lnTo>
                  <a:lnTo>
                    <a:pt x="83705" y="1640039"/>
                  </a:lnTo>
                  <a:lnTo>
                    <a:pt x="92202" y="1639531"/>
                  </a:lnTo>
                  <a:lnTo>
                    <a:pt x="100685" y="1640039"/>
                  </a:lnTo>
                  <a:lnTo>
                    <a:pt x="135597" y="1657451"/>
                  </a:lnTo>
                  <a:lnTo>
                    <a:pt x="152501" y="1694332"/>
                  </a:lnTo>
                  <a:lnTo>
                    <a:pt x="153035" y="1703463"/>
                  </a:lnTo>
                  <a:lnTo>
                    <a:pt x="153035" y="1633347"/>
                  </a:lnTo>
                  <a:lnTo>
                    <a:pt x="112407" y="1615922"/>
                  </a:lnTo>
                  <a:lnTo>
                    <a:pt x="104216" y="1615516"/>
                  </a:lnTo>
                  <a:lnTo>
                    <a:pt x="95440" y="1615516"/>
                  </a:lnTo>
                  <a:lnTo>
                    <a:pt x="87553" y="1616544"/>
                  </a:lnTo>
                  <a:lnTo>
                    <a:pt x="80581" y="1618615"/>
                  </a:lnTo>
                  <a:lnTo>
                    <a:pt x="74930" y="1620354"/>
                  </a:lnTo>
                  <a:lnTo>
                    <a:pt x="149936" y="1521371"/>
                  </a:lnTo>
                  <a:lnTo>
                    <a:pt x="108483" y="1521371"/>
                  </a:lnTo>
                  <a:lnTo>
                    <a:pt x="17043" y="1647278"/>
                  </a:lnTo>
                  <a:lnTo>
                    <a:pt x="1168" y="1687385"/>
                  </a:lnTo>
                  <a:lnTo>
                    <a:pt x="0" y="1703463"/>
                  </a:lnTo>
                  <a:lnTo>
                    <a:pt x="749" y="1716976"/>
                  </a:lnTo>
                  <a:lnTo>
                    <a:pt x="18745" y="1762150"/>
                  </a:lnTo>
                  <a:lnTo>
                    <a:pt x="56108" y="1789899"/>
                  </a:lnTo>
                  <a:lnTo>
                    <a:pt x="92202" y="1796440"/>
                  </a:lnTo>
                  <a:lnTo>
                    <a:pt x="105016" y="1795716"/>
                  </a:lnTo>
                  <a:lnTo>
                    <a:pt x="148983" y="1778431"/>
                  </a:lnTo>
                  <a:lnTo>
                    <a:pt x="177444" y="1741373"/>
                  </a:lnTo>
                  <a:lnTo>
                    <a:pt x="183642" y="1716976"/>
                  </a:lnTo>
                  <a:lnTo>
                    <a:pt x="184416" y="1703463"/>
                  </a:lnTo>
                  <a:close/>
                </a:path>
                <a:path w="16713835" h="1797050">
                  <a:moveTo>
                    <a:pt x="15596096" y="284759"/>
                  </a:moveTo>
                  <a:lnTo>
                    <a:pt x="15574899" y="101511"/>
                  </a:lnTo>
                  <a:lnTo>
                    <a:pt x="15563164" y="0"/>
                  </a:lnTo>
                  <a:lnTo>
                    <a:pt x="15454681" y="196430"/>
                  </a:lnTo>
                  <a:lnTo>
                    <a:pt x="15402255" y="101511"/>
                  </a:lnTo>
                  <a:lnTo>
                    <a:pt x="15346198" y="0"/>
                  </a:lnTo>
                  <a:lnTo>
                    <a:pt x="15313279" y="284759"/>
                  </a:lnTo>
                  <a:lnTo>
                    <a:pt x="15346198" y="284759"/>
                  </a:lnTo>
                  <a:lnTo>
                    <a:pt x="15366353" y="101511"/>
                  </a:lnTo>
                  <a:lnTo>
                    <a:pt x="15454681" y="259575"/>
                  </a:lnTo>
                  <a:lnTo>
                    <a:pt x="15489974" y="196430"/>
                  </a:lnTo>
                  <a:lnTo>
                    <a:pt x="15543010" y="101511"/>
                  </a:lnTo>
                  <a:lnTo>
                    <a:pt x="15563164" y="284759"/>
                  </a:lnTo>
                  <a:lnTo>
                    <a:pt x="15596096" y="284759"/>
                  </a:lnTo>
                  <a:close/>
                </a:path>
                <a:path w="16713835" h="1797050">
                  <a:moveTo>
                    <a:pt x="15690838" y="263321"/>
                  </a:moveTo>
                  <a:lnTo>
                    <a:pt x="15688780" y="258279"/>
                  </a:lnTo>
                  <a:lnTo>
                    <a:pt x="15680512" y="250024"/>
                  </a:lnTo>
                  <a:lnTo>
                    <a:pt x="15675471" y="247954"/>
                  </a:lnTo>
                  <a:lnTo>
                    <a:pt x="15663850" y="247954"/>
                  </a:lnTo>
                  <a:lnTo>
                    <a:pt x="15658821" y="250024"/>
                  </a:lnTo>
                  <a:lnTo>
                    <a:pt x="15654427" y="254152"/>
                  </a:lnTo>
                  <a:lnTo>
                    <a:pt x="15650299" y="258279"/>
                  </a:lnTo>
                  <a:lnTo>
                    <a:pt x="15648229" y="263321"/>
                  </a:lnTo>
                  <a:lnTo>
                    <a:pt x="15648229" y="274942"/>
                  </a:lnTo>
                  <a:lnTo>
                    <a:pt x="15650299" y="279984"/>
                  </a:lnTo>
                  <a:lnTo>
                    <a:pt x="15654427" y="284378"/>
                  </a:lnTo>
                  <a:lnTo>
                    <a:pt x="15658821" y="288505"/>
                  </a:lnTo>
                  <a:lnTo>
                    <a:pt x="15663850" y="290576"/>
                  </a:lnTo>
                  <a:lnTo>
                    <a:pt x="15675471" y="290576"/>
                  </a:lnTo>
                  <a:lnTo>
                    <a:pt x="15680512" y="288505"/>
                  </a:lnTo>
                  <a:lnTo>
                    <a:pt x="15684640" y="284378"/>
                  </a:lnTo>
                  <a:lnTo>
                    <a:pt x="15688780" y="279984"/>
                  </a:lnTo>
                  <a:lnTo>
                    <a:pt x="15690838" y="274942"/>
                  </a:lnTo>
                  <a:lnTo>
                    <a:pt x="15690838" y="263321"/>
                  </a:lnTo>
                  <a:close/>
                </a:path>
                <a:path w="16713835" h="1797050">
                  <a:moveTo>
                    <a:pt x="16081985" y="39522"/>
                  </a:moveTo>
                  <a:lnTo>
                    <a:pt x="16044799" y="17056"/>
                  </a:lnTo>
                  <a:lnTo>
                    <a:pt x="15994825" y="9690"/>
                  </a:lnTo>
                  <a:lnTo>
                    <a:pt x="15980893" y="10337"/>
                  </a:lnTo>
                  <a:lnTo>
                    <a:pt x="15941739" y="20154"/>
                  </a:lnTo>
                  <a:lnTo>
                    <a:pt x="15908401" y="40271"/>
                  </a:lnTo>
                  <a:lnTo>
                    <a:pt x="15882176" y="69545"/>
                  </a:lnTo>
                  <a:lnTo>
                    <a:pt x="15865107" y="106451"/>
                  </a:lnTo>
                  <a:lnTo>
                    <a:pt x="15859227" y="149161"/>
                  </a:lnTo>
                  <a:lnTo>
                    <a:pt x="15859875" y="163982"/>
                  </a:lnTo>
                  <a:lnTo>
                    <a:pt x="15869679" y="204952"/>
                  </a:lnTo>
                  <a:lnTo>
                    <a:pt x="15889948" y="239598"/>
                  </a:lnTo>
                  <a:lnTo>
                    <a:pt x="15918790" y="266065"/>
                  </a:lnTo>
                  <a:lnTo>
                    <a:pt x="15954363" y="282968"/>
                  </a:lnTo>
                  <a:lnTo>
                    <a:pt x="15994825" y="288632"/>
                  </a:lnTo>
                  <a:lnTo>
                    <a:pt x="16009125" y="288175"/>
                  </a:lnTo>
                  <a:lnTo>
                    <a:pt x="16054680" y="277114"/>
                  </a:lnTo>
                  <a:lnTo>
                    <a:pt x="16081985" y="258800"/>
                  </a:lnTo>
                  <a:lnTo>
                    <a:pt x="16081985" y="255701"/>
                  </a:lnTo>
                  <a:lnTo>
                    <a:pt x="16081985" y="215404"/>
                  </a:lnTo>
                  <a:lnTo>
                    <a:pt x="16052737" y="240931"/>
                  </a:lnTo>
                  <a:lnTo>
                    <a:pt x="16013316" y="254444"/>
                  </a:lnTo>
                  <a:lnTo>
                    <a:pt x="15994825" y="255701"/>
                  </a:lnTo>
                  <a:lnTo>
                    <a:pt x="15981693" y="254850"/>
                  </a:lnTo>
                  <a:lnTo>
                    <a:pt x="15945231" y="242138"/>
                  </a:lnTo>
                  <a:lnTo>
                    <a:pt x="15915742" y="215925"/>
                  </a:lnTo>
                  <a:lnTo>
                    <a:pt x="15897581" y="178701"/>
                  </a:lnTo>
                  <a:lnTo>
                    <a:pt x="15894088" y="149161"/>
                  </a:lnTo>
                  <a:lnTo>
                    <a:pt x="15894965" y="133781"/>
                  </a:lnTo>
                  <a:lnTo>
                    <a:pt x="15908033" y="93764"/>
                  </a:lnTo>
                  <a:lnTo>
                    <a:pt x="15934335" y="63614"/>
                  </a:lnTo>
                  <a:lnTo>
                    <a:pt x="15969056" y="46012"/>
                  </a:lnTo>
                  <a:lnTo>
                    <a:pt x="15994825" y="42621"/>
                  </a:lnTo>
                  <a:lnTo>
                    <a:pt x="16004286" y="42938"/>
                  </a:lnTo>
                  <a:lnTo>
                    <a:pt x="16045574" y="53759"/>
                  </a:lnTo>
                  <a:lnTo>
                    <a:pt x="16077095" y="77101"/>
                  </a:lnTo>
                  <a:lnTo>
                    <a:pt x="16081985" y="82918"/>
                  </a:lnTo>
                  <a:lnTo>
                    <a:pt x="16081985" y="42621"/>
                  </a:lnTo>
                  <a:lnTo>
                    <a:pt x="16081985" y="39522"/>
                  </a:lnTo>
                  <a:close/>
                </a:path>
                <a:path w="16713835" h="1797050">
                  <a:moveTo>
                    <a:pt x="16399510" y="149161"/>
                  </a:moveTo>
                  <a:lnTo>
                    <a:pt x="16393605" y="106959"/>
                  </a:lnTo>
                  <a:lnTo>
                    <a:pt x="16376841" y="70319"/>
                  </a:lnTo>
                  <a:lnTo>
                    <a:pt x="16364636" y="54711"/>
                  </a:lnTo>
                  <a:lnTo>
                    <a:pt x="16364636" y="149161"/>
                  </a:lnTo>
                  <a:lnTo>
                    <a:pt x="16363798" y="164058"/>
                  </a:lnTo>
                  <a:lnTo>
                    <a:pt x="16351085" y="203784"/>
                  </a:lnTo>
                  <a:lnTo>
                    <a:pt x="16325660" y="234149"/>
                  </a:lnTo>
                  <a:lnTo>
                    <a:pt x="16290062" y="252222"/>
                  </a:lnTo>
                  <a:lnTo>
                    <a:pt x="16261969" y="255701"/>
                  </a:lnTo>
                  <a:lnTo>
                    <a:pt x="16247644" y="254825"/>
                  </a:lnTo>
                  <a:lnTo>
                    <a:pt x="16209290" y="241757"/>
                  </a:lnTo>
                  <a:lnTo>
                    <a:pt x="16179864" y="215163"/>
                  </a:lnTo>
                  <a:lnTo>
                    <a:pt x="16162604" y="178117"/>
                  </a:lnTo>
                  <a:lnTo>
                    <a:pt x="16159302" y="149161"/>
                  </a:lnTo>
                  <a:lnTo>
                    <a:pt x="16160128" y="134264"/>
                  </a:lnTo>
                  <a:lnTo>
                    <a:pt x="16172485" y="94538"/>
                  </a:lnTo>
                  <a:lnTo>
                    <a:pt x="16198266" y="64173"/>
                  </a:lnTo>
                  <a:lnTo>
                    <a:pt x="16234080" y="46101"/>
                  </a:lnTo>
                  <a:lnTo>
                    <a:pt x="16261969" y="42621"/>
                  </a:lnTo>
                  <a:lnTo>
                    <a:pt x="16276460" y="43497"/>
                  </a:lnTo>
                  <a:lnTo>
                    <a:pt x="16314662" y="56565"/>
                  </a:lnTo>
                  <a:lnTo>
                    <a:pt x="16343872" y="83159"/>
                  </a:lnTo>
                  <a:lnTo>
                    <a:pt x="16361258" y="120205"/>
                  </a:lnTo>
                  <a:lnTo>
                    <a:pt x="16364636" y="149161"/>
                  </a:lnTo>
                  <a:lnTo>
                    <a:pt x="16364636" y="54711"/>
                  </a:lnTo>
                  <a:lnTo>
                    <a:pt x="16328784" y="26301"/>
                  </a:lnTo>
                  <a:lnTo>
                    <a:pt x="16290544" y="12395"/>
                  </a:lnTo>
                  <a:lnTo>
                    <a:pt x="16261969" y="9690"/>
                  </a:lnTo>
                  <a:lnTo>
                    <a:pt x="16247517" y="10363"/>
                  </a:lnTo>
                  <a:lnTo>
                    <a:pt x="16207347" y="20535"/>
                  </a:lnTo>
                  <a:lnTo>
                    <a:pt x="16173285" y="41021"/>
                  </a:lnTo>
                  <a:lnTo>
                    <a:pt x="16147009" y="70319"/>
                  </a:lnTo>
                  <a:lnTo>
                    <a:pt x="16130105" y="107035"/>
                  </a:lnTo>
                  <a:lnTo>
                    <a:pt x="16124441" y="149161"/>
                  </a:lnTo>
                  <a:lnTo>
                    <a:pt x="16125063" y="163639"/>
                  </a:lnTo>
                  <a:lnTo>
                    <a:pt x="16134512" y="204177"/>
                  </a:lnTo>
                  <a:lnTo>
                    <a:pt x="16154781" y="238823"/>
                  </a:lnTo>
                  <a:lnTo>
                    <a:pt x="16183813" y="265391"/>
                  </a:lnTo>
                  <a:lnTo>
                    <a:pt x="16220212" y="282752"/>
                  </a:lnTo>
                  <a:lnTo>
                    <a:pt x="16261969" y="288632"/>
                  </a:lnTo>
                  <a:lnTo>
                    <a:pt x="16276574" y="287985"/>
                  </a:lnTo>
                  <a:lnTo>
                    <a:pt x="16316605" y="278168"/>
                  </a:lnTo>
                  <a:lnTo>
                    <a:pt x="16350666" y="257543"/>
                  </a:lnTo>
                  <a:lnTo>
                    <a:pt x="16376841" y="228104"/>
                  </a:lnTo>
                  <a:lnTo>
                    <a:pt x="16393630" y="191147"/>
                  </a:lnTo>
                  <a:lnTo>
                    <a:pt x="16398850" y="163639"/>
                  </a:lnTo>
                  <a:lnTo>
                    <a:pt x="16399510" y="149161"/>
                  </a:lnTo>
                  <a:close/>
                </a:path>
                <a:path w="16713835" h="1797050">
                  <a:moveTo>
                    <a:pt x="16713340" y="284759"/>
                  </a:moveTo>
                  <a:lnTo>
                    <a:pt x="16692144" y="101511"/>
                  </a:lnTo>
                  <a:lnTo>
                    <a:pt x="16680409" y="0"/>
                  </a:lnTo>
                  <a:lnTo>
                    <a:pt x="16571925" y="196430"/>
                  </a:lnTo>
                  <a:lnTo>
                    <a:pt x="16519513" y="101511"/>
                  </a:lnTo>
                  <a:lnTo>
                    <a:pt x="16463455" y="0"/>
                  </a:lnTo>
                  <a:lnTo>
                    <a:pt x="16430524" y="284759"/>
                  </a:lnTo>
                  <a:lnTo>
                    <a:pt x="16463455" y="284759"/>
                  </a:lnTo>
                  <a:lnTo>
                    <a:pt x="16483597" y="101511"/>
                  </a:lnTo>
                  <a:lnTo>
                    <a:pt x="16571925" y="259575"/>
                  </a:lnTo>
                  <a:lnTo>
                    <a:pt x="16607219" y="196430"/>
                  </a:lnTo>
                  <a:lnTo>
                    <a:pt x="16660254" y="101511"/>
                  </a:lnTo>
                  <a:lnTo>
                    <a:pt x="16680409" y="284759"/>
                  </a:lnTo>
                  <a:lnTo>
                    <a:pt x="16713340" y="284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28679" y="6750894"/>
              <a:ext cx="2871937" cy="36030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09513" y="6723774"/>
              <a:ext cx="2059948" cy="38742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472407" y="6741208"/>
              <a:ext cx="2152984" cy="29056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538071" y="8262575"/>
              <a:ext cx="189865" cy="271780"/>
            </a:xfrm>
            <a:custGeom>
              <a:avLst/>
              <a:gdLst/>
              <a:ahLst/>
              <a:cxnLst/>
              <a:rect l="l" t="t" r="r" b="b"/>
              <a:pathLst>
                <a:path w="189864" h="271779">
                  <a:moveTo>
                    <a:pt x="189837" y="0"/>
                  </a:moveTo>
                  <a:lnTo>
                    <a:pt x="0" y="0"/>
                  </a:lnTo>
                  <a:lnTo>
                    <a:pt x="0" y="30993"/>
                  </a:lnTo>
                  <a:lnTo>
                    <a:pt x="140634" y="30993"/>
                  </a:lnTo>
                  <a:lnTo>
                    <a:pt x="25569" y="271195"/>
                  </a:lnTo>
                  <a:lnTo>
                    <a:pt x="60050" y="271195"/>
                  </a:lnTo>
                  <a:lnTo>
                    <a:pt x="1898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75005" y="7477678"/>
              <a:ext cx="1808326" cy="38742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046007" y="7504410"/>
              <a:ext cx="2002455" cy="27933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543774" y="7495114"/>
              <a:ext cx="16705580" cy="1797050"/>
            </a:xfrm>
            <a:custGeom>
              <a:avLst/>
              <a:gdLst/>
              <a:ahLst/>
              <a:cxnLst/>
              <a:rect l="l" t="t" r="r" b="b"/>
              <a:pathLst>
                <a:path w="16705580" h="1797050">
                  <a:moveTo>
                    <a:pt x="168922" y="1718957"/>
                  </a:moveTo>
                  <a:lnTo>
                    <a:pt x="158318" y="1678978"/>
                  </a:lnTo>
                  <a:lnTo>
                    <a:pt x="144627" y="1662785"/>
                  </a:lnTo>
                  <a:lnTo>
                    <a:pt x="143344" y="1661617"/>
                  </a:lnTo>
                  <a:lnTo>
                    <a:pt x="137541" y="1657083"/>
                  </a:lnTo>
                  <a:lnTo>
                    <a:pt x="137541" y="1715084"/>
                  </a:lnTo>
                  <a:lnTo>
                    <a:pt x="137058" y="1723097"/>
                  </a:lnTo>
                  <a:lnTo>
                    <a:pt x="115912" y="1757743"/>
                  </a:lnTo>
                  <a:lnTo>
                    <a:pt x="84467" y="1767382"/>
                  </a:lnTo>
                  <a:lnTo>
                    <a:pt x="77749" y="1767001"/>
                  </a:lnTo>
                  <a:lnTo>
                    <a:pt x="42849" y="1748790"/>
                  </a:lnTo>
                  <a:lnTo>
                    <a:pt x="31381" y="1715084"/>
                  </a:lnTo>
                  <a:lnTo>
                    <a:pt x="31851" y="1707921"/>
                  </a:lnTo>
                  <a:lnTo>
                    <a:pt x="52768" y="1673555"/>
                  </a:lnTo>
                  <a:lnTo>
                    <a:pt x="84467" y="1662785"/>
                  </a:lnTo>
                  <a:lnTo>
                    <a:pt x="91147" y="1663217"/>
                  </a:lnTo>
                  <a:lnTo>
                    <a:pt x="125793" y="1683042"/>
                  </a:lnTo>
                  <a:lnTo>
                    <a:pt x="137541" y="1715084"/>
                  </a:lnTo>
                  <a:lnTo>
                    <a:pt x="137541" y="1657083"/>
                  </a:lnTo>
                  <a:lnTo>
                    <a:pt x="120523" y="1648129"/>
                  </a:lnTo>
                  <a:lnTo>
                    <a:pt x="121386" y="1647786"/>
                  </a:lnTo>
                  <a:lnTo>
                    <a:pt x="127558" y="1644662"/>
                  </a:lnTo>
                  <a:lnTo>
                    <a:pt x="132499" y="1641475"/>
                  </a:lnTo>
                  <a:lnTo>
                    <a:pt x="133210" y="1641017"/>
                  </a:lnTo>
                  <a:lnTo>
                    <a:pt x="156184" y="1608924"/>
                  </a:lnTo>
                  <a:lnTo>
                    <a:pt x="159232" y="1586839"/>
                  </a:lnTo>
                  <a:lnTo>
                    <a:pt x="158610" y="1577403"/>
                  </a:lnTo>
                  <a:lnTo>
                    <a:pt x="156718" y="1568437"/>
                  </a:lnTo>
                  <a:lnTo>
                    <a:pt x="153568" y="1559966"/>
                  </a:lnTo>
                  <a:lnTo>
                    <a:pt x="149161" y="1551978"/>
                  </a:lnTo>
                  <a:lnTo>
                    <a:pt x="145338" y="1546555"/>
                  </a:lnTo>
                  <a:lnTo>
                    <a:pt x="143852" y="1544447"/>
                  </a:lnTo>
                  <a:lnTo>
                    <a:pt x="137629" y="1537741"/>
                  </a:lnTo>
                  <a:lnTo>
                    <a:pt x="130492" y="1531861"/>
                  </a:lnTo>
                  <a:lnTo>
                    <a:pt x="127850" y="1530210"/>
                  </a:lnTo>
                  <a:lnTo>
                    <a:pt x="127850" y="1582191"/>
                  </a:lnTo>
                  <a:lnTo>
                    <a:pt x="127850" y="1599247"/>
                  </a:lnTo>
                  <a:lnTo>
                    <a:pt x="125793" y="1606727"/>
                  </a:lnTo>
                  <a:lnTo>
                    <a:pt x="121653" y="1613192"/>
                  </a:lnTo>
                  <a:lnTo>
                    <a:pt x="117779" y="1619643"/>
                  </a:lnTo>
                  <a:lnTo>
                    <a:pt x="112483" y="1624685"/>
                  </a:lnTo>
                  <a:lnTo>
                    <a:pt x="105765" y="1628305"/>
                  </a:lnTo>
                  <a:lnTo>
                    <a:pt x="99314" y="1631911"/>
                  </a:lnTo>
                  <a:lnTo>
                    <a:pt x="92214" y="1633728"/>
                  </a:lnTo>
                  <a:lnTo>
                    <a:pt x="76708" y="1633728"/>
                  </a:lnTo>
                  <a:lnTo>
                    <a:pt x="43002" y="1606727"/>
                  </a:lnTo>
                  <a:lnTo>
                    <a:pt x="41071" y="1599247"/>
                  </a:lnTo>
                  <a:lnTo>
                    <a:pt x="41071" y="1582191"/>
                  </a:lnTo>
                  <a:lnTo>
                    <a:pt x="61988" y="1552359"/>
                  </a:lnTo>
                  <a:lnTo>
                    <a:pt x="68707" y="1548485"/>
                  </a:lnTo>
                  <a:lnTo>
                    <a:pt x="76200" y="1546555"/>
                  </a:lnTo>
                  <a:lnTo>
                    <a:pt x="92989" y="1546555"/>
                  </a:lnTo>
                  <a:lnTo>
                    <a:pt x="100469" y="1548485"/>
                  </a:lnTo>
                  <a:lnTo>
                    <a:pt x="106934" y="1552359"/>
                  </a:lnTo>
                  <a:lnTo>
                    <a:pt x="113385" y="1555978"/>
                  </a:lnTo>
                  <a:lnTo>
                    <a:pt x="118427" y="1561147"/>
                  </a:lnTo>
                  <a:lnTo>
                    <a:pt x="122047" y="1567865"/>
                  </a:lnTo>
                  <a:lnTo>
                    <a:pt x="125920" y="1574571"/>
                  </a:lnTo>
                  <a:lnTo>
                    <a:pt x="127850" y="1582191"/>
                  </a:lnTo>
                  <a:lnTo>
                    <a:pt x="127850" y="1530210"/>
                  </a:lnTo>
                  <a:lnTo>
                    <a:pt x="84467" y="1517497"/>
                  </a:lnTo>
                  <a:lnTo>
                    <a:pt x="74079" y="1518081"/>
                  </a:lnTo>
                  <a:lnTo>
                    <a:pt x="38188" y="1531861"/>
                  </a:lnTo>
                  <a:lnTo>
                    <a:pt x="12115" y="1568437"/>
                  </a:lnTo>
                  <a:lnTo>
                    <a:pt x="9690" y="1586839"/>
                  </a:lnTo>
                  <a:lnTo>
                    <a:pt x="10033" y="1594599"/>
                  </a:lnTo>
                  <a:lnTo>
                    <a:pt x="25641" y="1632153"/>
                  </a:lnTo>
                  <a:lnTo>
                    <a:pt x="48120" y="1648117"/>
                  </a:lnTo>
                  <a:lnTo>
                    <a:pt x="44945" y="1649336"/>
                  </a:lnTo>
                  <a:lnTo>
                    <a:pt x="14732" y="1672564"/>
                  </a:lnTo>
                  <a:lnTo>
                    <a:pt x="419" y="1709928"/>
                  </a:lnTo>
                  <a:lnTo>
                    <a:pt x="0" y="1718957"/>
                  </a:lnTo>
                  <a:lnTo>
                    <a:pt x="393" y="1726780"/>
                  </a:lnTo>
                  <a:lnTo>
                    <a:pt x="18694" y="1767967"/>
                  </a:lnTo>
                  <a:lnTo>
                    <a:pt x="50761" y="1790623"/>
                  </a:lnTo>
                  <a:lnTo>
                    <a:pt x="84467" y="1796440"/>
                  </a:lnTo>
                  <a:lnTo>
                    <a:pt x="93370" y="1796072"/>
                  </a:lnTo>
                  <a:lnTo>
                    <a:pt x="132207" y="1783270"/>
                  </a:lnTo>
                  <a:lnTo>
                    <a:pt x="150444" y="1767382"/>
                  </a:lnTo>
                  <a:lnTo>
                    <a:pt x="154774" y="1761959"/>
                  </a:lnTo>
                  <a:lnTo>
                    <a:pt x="168503" y="1726780"/>
                  </a:lnTo>
                  <a:lnTo>
                    <a:pt x="168922" y="1718957"/>
                  </a:lnTo>
                  <a:close/>
                </a:path>
                <a:path w="16705580" h="1797050">
                  <a:moveTo>
                    <a:pt x="15588298" y="284759"/>
                  </a:moveTo>
                  <a:lnTo>
                    <a:pt x="15567101" y="101511"/>
                  </a:lnTo>
                  <a:lnTo>
                    <a:pt x="15555367" y="0"/>
                  </a:lnTo>
                  <a:lnTo>
                    <a:pt x="15446883" y="196430"/>
                  </a:lnTo>
                  <a:lnTo>
                    <a:pt x="15394458" y="101511"/>
                  </a:lnTo>
                  <a:lnTo>
                    <a:pt x="15338400" y="0"/>
                  </a:lnTo>
                  <a:lnTo>
                    <a:pt x="15305481" y="284759"/>
                  </a:lnTo>
                  <a:lnTo>
                    <a:pt x="15338400" y="284759"/>
                  </a:lnTo>
                  <a:lnTo>
                    <a:pt x="15358555" y="101511"/>
                  </a:lnTo>
                  <a:lnTo>
                    <a:pt x="15446883" y="259575"/>
                  </a:lnTo>
                  <a:lnTo>
                    <a:pt x="15482177" y="196430"/>
                  </a:lnTo>
                  <a:lnTo>
                    <a:pt x="15535212" y="101511"/>
                  </a:lnTo>
                  <a:lnTo>
                    <a:pt x="15555367" y="284759"/>
                  </a:lnTo>
                  <a:lnTo>
                    <a:pt x="15588298" y="284759"/>
                  </a:lnTo>
                  <a:close/>
                </a:path>
                <a:path w="16705580" h="1797050">
                  <a:moveTo>
                    <a:pt x="15683040" y="263321"/>
                  </a:moveTo>
                  <a:lnTo>
                    <a:pt x="15680982" y="258279"/>
                  </a:lnTo>
                  <a:lnTo>
                    <a:pt x="15672715" y="250024"/>
                  </a:lnTo>
                  <a:lnTo>
                    <a:pt x="15667673" y="247954"/>
                  </a:lnTo>
                  <a:lnTo>
                    <a:pt x="15656052" y="247954"/>
                  </a:lnTo>
                  <a:lnTo>
                    <a:pt x="15651023" y="250024"/>
                  </a:lnTo>
                  <a:lnTo>
                    <a:pt x="15646629" y="254152"/>
                  </a:lnTo>
                  <a:lnTo>
                    <a:pt x="15642501" y="258279"/>
                  </a:lnTo>
                  <a:lnTo>
                    <a:pt x="15640431" y="263321"/>
                  </a:lnTo>
                  <a:lnTo>
                    <a:pt x="15640431" y="274942"/>
                  </a:lnTo>
                  <a:lnTo>
                    <a:pt x="15642501" y="279984"/>
                  </a:lnTo>
                  <a:lnTo>
                    <a:pt x="15646629" y="284378"/>
                  </a:lnTo>
                  <a:lnTo>
                    <a:pt x="15651023" y="288505"/>
                  </a:lnTo>
                  <a:lnTo>
                    <a:pt x="15656052" y="290576"/>
                  </a:lnTo>
                  <a:lnTo>
                    <a:pt x="15667673" y="290576"/>
                  </a:lnTo>
                  <a:lnTo>
                    <a:pt x="15672715" y="288505"/>
                  </a:lnTo>
                  <a:lnTo>
                    <a:pt x="15676842" y="284378"/>
                  </a:lnTo>
                  <a:lnTo>
                    <a:pt x="15680982" y="279984"/>
                  </a:lnTo>
                  <a:lnTo>
                    <a:pt x="15683040" y="274942"/>
                  </a:lnTo>
                  <a:lnTo>
                    <a:pt x="15683040" y="263321"/>
                  </a:lnTo>
                  <a:close/>
                </a:path>
                <a:path w="16705580" h="1797050">
                  <a:moveTo>
                    <a:pt x="16074187" y="39522"/>
                  </a:moveTo>
                  <a:lnTo>
                    <a:pt x="16037001" y="17056"/>
                  </a:lnTo>
                  <a:lnTo>
                    <a:pt x="15987027" y="9690"/>
                  </a:lnTo>
                  <a:lnTo>
                    <a:pt x="15973095" y="10337"/>
                  </a:lnTo>
                  <a:lnTo>
                    <a:pt x="15933941" y="20154"/>
                  </a:lnTo>
                  <a:lnTo>
                    <a:pt x="15900603" y="40271"/>
                  </a:lnTo>
                  <a:lnTo>
                    <a:pt x="15874378" y="69545"/>
                  </a:lnTo>
                  <a:lnTo>
                    <a:pt x="15857309" y="106451"/>
                  </a:lnTo>
                  <a:lnTo>
                    <a:pt x="15851429" y="149161"/>
                  </a:lnTo>
                  <a:lnTo>
                    <a:pt x="15852077" y="163982"/>
                  </a:lnTo>
                  <a:lnTo>
                    <a:pt x="15861881" y="204952"/>
                  </a:lnTo>
                  <a:lnTo>
                    <a:pt x="15882150" y="239598"/>
                  </a:lnTo>
                  <a:lnTo>
                    <a:pt x="15910992" y="266065"/>
                  </a:lnTo>
                  <a:lnTo>
                    <a:pt x="15946565" y="282968"/>
                  </a:lnTo>
                  <a:lnTo>
                    <a:pt x="15987027" y="288632"/>
                  </a:lnTo>
                  <a:lnTo>
                    <a:pt x="16001327" y="288175"/>
                  </a:lnTo>
                  <a:lnTo>
                    <a:pt x="16046882" y="277114"/>
                  </a:lnTo>
                  <a:lnTo>
                    <a:pt x="16074187" y="258800"/>
                  </a:lnTo>
                  <a:lnTo>
                    <a:pt x="16074187" y="255701"/>
                  </a:lnTo>
                  <a:lnTo>
                    <a:pt x="16074187" y="215404"/>
                  </a:lnTo>
                  <a:lnTo>
                    <a:pt x="16044939" y="240931"/>
                  </a:lnTo>
                  <a:lnTo>
                    <a:pt x="16005518" y="254444"/>
                  </a:lnTo>
                  <a:lnTo>
                    <a:pt x="15987027" y="255701"/>
                  </a:lnTo>
                  <a:lnTo>
                    <a:pt x="15973895" y="254850"/>
                  </a:lnTo>
                  <a:lnTo>
                    <a:pt x="15937433" y="242138"/>
                  </a:lnTo>
                  <a:lnTo>
                    <a:pt x="15907944" y="215925"/>
                  </a:lnTo>
                  <a:lnTo>
                    <a:pt x="15889783" y="178701"/>
                  </a:lnTo>
                  <a:lnTo>
                    <a:pt x="15886291" y="149161"/>
                  </a:lnTo>
                  <a:lnTo>
                    <a:pt x="15887167" y="133781"/>
                  </a:lnTo>
                  <a:lnTo>
                    <a:pt x="15900235" y="93764"/>
                  </a:lnTo>
                  <a:lnTo>
                    <a:pt x="15926537" y="63614"/>
                  </a:lnTo>
                  <a:lnTo>
                    <a:pt x="15961259" y="46012"/>
                  </a:lnTo>
                  <a:lnTo>
                    <a:pt x="15987027" y="42621"/>
                  </a:lnTo>
                  <a:lnTo>
                    <a:pt x="15996488" y="42938"/>
                  </a:lnTo>
                  <a:lnTo>
                    <a:pt x="16037776" y="53759"/>
                  </a:lnTo>
                  <a:lnTo>
                    <a:pt x="16069298" y="77101"/>
                  </a:lnTo>
                  <a:lnTo>
                    <a:pt x="16074187" y="82918"/>
                  </a:lnTo>
                  <a:lnTo>
                    <a:pt x="16074187" y="42621"/>
                  </a:lnTo>
                  <a:lnTo>
                    <a:pt x="16074187" y="39522"/>
                  </a:lnTo>
                  <a:close/>
                </a:path>
                <a:path w="16705580" h="1797050">
                  <a:moveTo>
                    <a:pt x="16391712" y="149161"/>
                  </a:moveTo>
                  <a:lnTo>
                    <a:pt x="16385807" y="106959"/>
                  </a:lnTo>
                  <a:lnTo>
                    <a:pt x="16369043" y="70319"/>
                  </a:lnTo>
                  <a:lnTo>
                    <a:pt x="16356838" y="54711"/>
                  </a:lnTo>
                  <a:lnTo>
                    <a:pt x="16356838" y="149161"/>
                  </a:lnTo>
                  <a:lnTo>
                    <a:pt x="16356000" y="164058"/>
                  </a:lnTo>
                  <a:lnTo>
                    <a:pt x="16343287" y="203784"/>
                  </a:lnTo>
                  <a:lnTo>
                    <a:pt x="16317862" y="234149"/>
                  </a:lnTo>
                  <a:lnTo>
                    <a:pt x="16282264" y="252222"/>
                  </a:lnTo>
                  <a:lnTo>
                    <a:pt x="16254171" y="255701"/>
                  </a:lnTo>
                  <a:lnTo>
                    <a:pt x="16239846" y="254825"/>
                  </a:lnTo>
                  <a:lnTo>
                    <a:pt x="16201492" y="241757"/>
                  </a:lnTo>
                  <a:lnTo>
                    <a:pt x="16172066" y="215163"/>
                  </a:lnTo>
                  <a:lnTo>
                    <a:pt x="16154807" y="178117"/>
                  </a:lnTo>
                  <a:lnTo>
                    <a:pt x="16151505" y="149161"/>
                  </a:lnTo>
                  <a:lnTo>
                    <a:pt x="16152330" y="134264"/>
                  </a:lnTo>
                  <a:lnTo>
                    <a:pt x="16164687" y="94538"/>
                  </a:lnTo>
                  <a:lnTo>
                    <a:pt x="16190468" y="64173"/>
                  </a:lnTo>
                  <a:lnTo>
                    <a:pt x="16226282" y="46101"/>
                  </a:lnTo>
                  <a:lnTo>
                    <a:pt x="16254171" y="42621"/>
                  </a:lnTo>
                  <a:lnTo>
                    <a:pt x="16268662" y="43497"/>
                  </a:lnTo>
                  <a:lnTo>
                    <a:pt x="16306864" y="56565"/>
                  </a:lnTo>
                  <a:lnTo>
                    <a:pt x="16336074" y="83159"/>
                  </a:lnTo>
                  <a:lnTo>
                    <a:pt x="16353460" y="120205"/>
                  </a:lnTo>
                  <a:lnTo>
                    <a:pt x="16356838" y="149161"/>
                  </a:lnTo>
                  <a:lnTo>
                    <a:pt x="16356838" y="54711"/>
                  </a:lnTo>
                  <a:lnTo>
                    <a:pt x="16320986" y="26301"/>
                  </a:lnTo>
                  <a:lnTo>
                    <a:pt x="16282746" y="12395"/>
                  </a:lnTo>
                  <a:lnTo>
                    <a:pt x="16254171" y="9690"/>
                  </a:lnTo>
                  <a:lnTo>
                    <a:pt x="16239719" y="10363"/>
                  </a:lnTo>
                  <a:lnTo>
                    <a:pt x="16199549" y="20535"/>
                  </a:lnTo>
                  <a:lnTo>
                    <a:pt x="16165487" y="41021"/>
                  </a:lnTo>
                  <a:lnTo>
                    <a:pt x="16139211" y="70319"/>
                  </a:lnTo>
                  <a:lnTo>
                    <a:pt x="16122307" y="107035"/>
                  </a:lnTo>
                  <a:lnTo>
                    <a:pt x="16116643" y="149161"/>
                  </a:lnTo>
                  <a:lnTo>
                    <a:pt x="16117265" y="163639"/>
                  </a:lnTo>
                  <a:lnTo>
                    <a:pt x="16126714" y="204177"/>
                  </a:lnTo>
                  <a:lnTo>
                    <a:pt x="16146983" y="238823"/>
                  </a:lnTo>
                  <a:lnTo>
                    <a:pt x="16176016" y="265391"/>
                  </a:lnTo>
                  <a:lnTo>
                    <a:pt x="16212414" y="282752"/>
                  </a:lnTo>
                  <a:lnTo>
                    <a:pt x="16254171" y="288632"/>
                  </a:lnTo>
                  <a:lnTo>
                    <a:pt x="16268776" y="287985"/>
                  </a:lnTo>
                  <a:lnTo>
                    <a:pt x="16308807" y="278168"/>
                  </a:lnTo>
                  <a:lnTo>
                    <a:pt x="16342868" y="257543"/>
                  </a:lnTo>
                  <a:lnTo>
                    <a:pt x="16369043" y="228104"/>
                  </a:lnTo>
                  <a:lnTo>
                    <a:pt x="16385832" y="191147"/>
                  </a:lnTo>
                  <a:lnTo>
                    <a:pt x="16391052" y="163639"/>
                  </a:lnTo>
                  <a:lnTo>
                    <a:pt x="16391712" y="149161"/>
                  </a:lnTo>
                  <a:close/>
                </a:path>
                <a:path w="16705580" h="1797050">
                  <a:moveTo>
                    <a:pt x="16705542" y="284759"/>
                  </a:moveTo>
                  <a:lnTo>
                    <a:pt x="16684346" y="101511"/>
                  </a:lnTo>
                  <a:lnTo>
                    <a:pt x="16672611" y="0"/>
                  </a:lnTo>
                  <a:lnTo>
                    <a:pt x="16564128" y="196430"/>
                  </a:lnTo>
                  <a:lnTo>
                    <a:pt x="16511715" y="101511"/>
                  </a:lnTo>
                  <a:lnTo>
                    <a:pt x="16455657" y="0"/>
                  </a:lnTo>
                  <a:lnTo>
                    <a:pt x="16422726" y="284759"/>
                  </a:lnTo>
                  <a:lnTo>
                    <a:pt x="16455657" y="284759"/>
                  </a:lnTo>
                  <a:lnTo>
                    <a:pt x="16475799" y="101511"/>
                  </a:lnTo>
                  <a:lnTo>
                    <a:pt x="16564128" y="259575"/>
                  </a:lnTo>
                  <a:lnTo>
                    <a:pt x="16599421" y="196430"/>
                  </a:lnTo>
                  <a:lnTo>
                    <a:pt x="16652456" y="101511"/>
                  </a:lnTo>
                  <a:lnTo>
                    <a:pt x="16672611" y="284759"/>
                  </a:lnTo>
                  <a:lnTo>
                    <a:pt x="16705542" y="284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94255" y="8260638"/>
              <a:ext cx="3956282" cy="28669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032765" y="8258314"/>
              <a:ext cx="2028939" cy="279331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535976" y="8249024"/>
              <a:ext cx="17054195" cy="1792605"/>
            </a:xfrm>
            <a:custGeom>
              <a:avLst/>
              <a:gdLst/>
              <a:ahLst/>
              <a:cxnLst/>
              <a:rect l="l" t="t" r="r" b="b"/>
              <a:pathLst>
                <a:path w="17054195" h="1792604">
                  <a:moveTo>
                    <a:pt x="184416" y="1610474"/>
                  </a:moveTo>
                  <a:lnTo>
                    <a:pt x="177444" y="1572552"/>
                  </a:lnTo>
                  <a:lnTo>
                    <a:pt x="153035" y="1538998"/>
                  </a:lnTo>
                  <a:lnTo>
                    <a:pt x="153035" y="1610474"/>
                  </a:lnTo>
                  <a:lnTo>
                    <a:pt x="152577" y="1618653"/>
                  </a:lnTo>
                  <a:lnTo>
                    <a:pt x="135597" y="1656283"/>
                  </a:lnTo>
                  <a:lnTo>
                    <a:pt x="100685" y="1673885"/>
                  </a:lnTo>
                  <a:lnTo>
                    <a:pt x="92202" y="1674393"/>
                  </a:lnTo>
                  <a:lnTo>
                    <a:pt x="83705" y="1673885"/>
                  </a:lnTo>
                  <a:lnTo>
                    <a:pt x="48615" y="1656283"/>
                  </a:lnTo>
                  <a:lnTo>
                    <a:pt x="31889" y="1619631"/>
                  </a:lnTo>
                  <a:lnTo>
                    <a:pt x="31381" y="1610474"/>
                  </a:lnTo>
                  <a:lnTo>
                    <a:pt x="31864" y="1601470"/>
                  </a:lnTo>
                  <a:lnTo>
                    <a:pt x="48615" y="1565148"/>
                  </a:lnTo>
                  <a:lnTo>
                    <a:pt x="83705" y="1547825"/>
                  </a:lnTo>
                  <a:lnTo>
                    <a:pt x="92202" y="1547317"/>
                  </a:lnTo>
                  <a:lnTo>
                    <a:pt x="100685" y="1547825"/>
                  </a:lnTo>
                  <a:lnTo>
                    <a:pt x="135597" y="1565148"/>
                  </a:lnTo>
                  <a:lnTo>
                    <a:pt x="152527" y="1601470"/>
                  </a:lnTo>
                  <a:lnTo>
                    <a:pt x="153035" y="1610474"/>
                  </a:lnTo>
                  <a:lnTo>
                    <a:pt x="153035" y="1538998"/>
                  </a:lnTo>
                  <a:lnTo>
                    <a:pt x="117094" y="1520393"/>
                  </a:lnTo>
                  <a:lnTo>
                    <a:pt x="92202" y="1517484"/>
                  </a:lnTo>
                  <a:lnTo>
                    <a:pt x="79540" y="1518221"/>
                  </a:lnTo>
                  <a:lnTo>
                    <a:pt x="35394" y="1535506"/>
                  </a:lnTo>
                  <a:lnTo>
                    <a:pt x="6756" y="1572552"/>
                  </a:lnTo>
                  <a:lnTo>
                    <a:pt x="0" y="1610474"/>
                  </a:lnTo>
                  <a:lnTo>
                    <a:pt x="393" y="1619631"/>
                  </a:lnTo>
                  <a:lnTo>
                    <a:pt x="13563" y="1660258"/>
                  </a:lnTo>
                  <a:lnTo>
                    <a:pt x="41846" y="1688198"/>
                  </a:lnTo>
                  <a:lnTo>
                    <a:pt x="80200" y="1698421"/>
                  </a:lnTo>
                  <a:lnTo>
                    <a:pt x="88976" y="1698421"/>
                  </a:lnTo>
                  <a:lnTo>
                    <a:pt x="96723" y="1697380"/>
                  </a:lnTo>
                  <a:lnTo>
                    <a:pt x="103441" y="1695323"/>
                  </a:lnTo>
                  <a:lnTo>
                    <a:pt x="109537" y="1693506"/>
                  </a:lnTo>
                  <a:lnTo>
                    <a:pt x="34480" y="1792566"/>
                  </a:lnTo>
                  <a:lnTo>
                    <a:pt x="75933" y="1792566"/>
                  </a:lnTo>
                  <a:lnTo>
                    <a:pt x="157238" y="1680591"/>
                  </a:lnTo>
                  <a:lnTo>
                    <a:pt x="161734" y="1674393"/>
                  </a:lnTo>
                  <a:lnTo>
                    <a:pt x="167373" y="1666646"/>
                  </a:lnTo>
                  <a:lnTo>
                    <a:pt x="183248" y="1626552"/>
                  </a:lnTo>
                  <a:lnTo>
                    <a:pt x="184124" y="1618653"/>
                  </a:lnTo>
                  <a:lnTo>
                    <a:pt x="184416" y="1610474"/>
                  </a:lnTo>
                  <a:close/>
                </a:path>
                <a:path w="17054195" h="1792604">
                  <a:moveTo>
                    <a:pt x="15133358" y="13563"/>
                  </a:moveTo>
                  <a:lnTo>
                    <a:pt x="14960956" y="13563"/>
                  </a:lnTo>
                  <a:lnTo>
                    <a:pt x="14960956" y="44551"/>
                  </a:lnTo>
                  <a:lnTo>
                    <a:pt x="15030692" y="44551"/>
                  </a:lnTo>
                  <a:lnTo>
                    <a:pt x="15030692" y="284759"/>
                  </a:lnTo>
                  <a:lnTo>
                    <a:pt x="15063623" y="284759"/>
                  </a:lnTo>
                  <a:lnTo>
                    <a:pt x="15063623" y="44551"/>
                  </a:lnTo>
                  <a:lnTo>
                    <a:pt x="15133358" y="44551"/>
                  </a:lnTo>
                  <a:lnTo>
                    <a:pt x="15133358" y="13563"/>
                  </a:lnTo>
                  <a:close/>
                </a:path>
                <a:path w="17054195" h="1792604">
                  <a:moveTo>
                    <a:pt x="15177999" y="263321"/>
                  </a:moveTo>
                  <a:lnTo>
                    <a:pt x="15175929" y="258279"/>
                  </a:lnTo>
                  <a:lnTo>
                    <a:pt x="15167674" y="250012"/>
                  </a:lnTo>
                  <a:lnTo>
                    <a:pt x="15162632" y="247942"/>
                  </a:lnTo>
                  <a:lnTo>
                    <a:pt x="15151011" y="247942"/>
                  </a:lnTo>
                  <a:lnTo>
                    <a:pt x="15145969" y="250012"/>
                  </a:lnTo>
                  <a:lnTo>
                    <a:pt x="15141588" y="254152"/>
                  </a:lnTo>
                  <a:lnTo>
                    <a:pt x="15137448" y="258279"/>
                  </a:lnTo>
                  <a:lnTo>
                    <a:pt x="15135378" y="263321"/>
                  </a:lnTo>
                  <a:lnTo>
                    <a:pt x="15135378" y="274942"/>
                  </a:lnTo>
                  <a:lnTo>
                    <a:pt x="15137448" y="279971"/>
                  </a:lnTo>
                  <a:lnTo>
                    <a:pt x="15141588" y="284365"/>
                  </a:lnTo>
                  <a:lnTo>
                    <a:pt x="15145969" y="288493"/>
                  </a:lnTo>
                  <a:lnTo>
                    <a:pt x="15151011" y="290563"/>
                  </a:lnTo>
                  <a:lnTo>
                    <a:pt x="15162632" y="290563"/>
                  </a:lnTo>
                  <a:lnTo>
                    <a:pt x="15167674" y="288493"/>
                  </a:lnTo>
                  <a:lnTo>
                    <a:pt x="15171801" y="284365"/>
                  </a:lnTo>
                  <a:lnTo>
                    <a:pt x="15175929" y="279971"/>
                  </a:lnTo>
                  <a:lnTo>
                    <a:pt x="15177999" y="274942"/>
                  </a:lnTo>
                  <a:lnTo>
                    <a:pt x="15177999" y="263321"/>
                  </a:lnTo>
                  <a:close/>
                </a:path>
                <a:path w="17054195" h="1792604">
                  <a:moveTo>
                    <a:pt x="15546286" y="13563"/>
                  </a:moveTo>
                  <a:lnTo>
                    <a:pt x="15509482" y="13563"/>
                  </a:lnTo>
                  <a:lnTo>
                    <a:pt x="15439365" y="139077"/>
                  </a:lnTo>
                  <a:lnTo>
                    <a:pt x="15369629" y="13563"/>
                  </a:lnTo>
                  <a:lnTo>
                    <a:pt x="15332812" y="13563"/>
                  </a:lnTo>
                  <a:lnTo>
                    <a:pt x="15423083" y="168135"/>
                  </a:lnTo>
                  <a:lnTo>
                    <a:pt x="15423083" y="284759"/>
                  </a:lnTo>
                  <a:lnTo>
                    <a:pt x="15456015" y="284759"/>
                  </a:lnTo>
                  <a:lnTo>
                    <a:pt x="15456015" y="167754"/>
                  </a:lnTo>
                  <a:lnTo>
                    <a:pt x="15472804" y="139077"/>
                  </a:lnTo>
                  <a:lnTo>
                    <a:pt x="15546286" y="13563"/>
                  </a:lnTo>
                  <a:close/>
                </a:path>
                <a:path w="17054195" h="1792604">
                  <a:moveTo>
                    <a:pt x="15588882" y="263321"/>
                  </a:moveTo>
                  <a:lnTo>
                    <a:pt x="15586812" y="258279"/>
                  </a:lnTo>
                  <a:lnTo>
                    <a:pt x="15578544" y="250012"/>
                  </a:lnTo>
                  <a:lnTo>
                    <a:pt x="15573515" y="247942"/>
                  </a:lnTo>
                  <a:lnTo>
                    <a:pt x="15561894" y="247942"/>
                  </a:lnTo>
                  <a:lnTo>
                    <a:pt x="15556853" y="250012"/>
                  </a:lnTo>
                  <a:lnTo>
                    <a:pt x="15552458" y="254152"/>
                  </a:lnTo>
                  <a:lnTo>
                    <a:pt x="15548331" y="258279"/>
                  </a:lnTo>
                  <a:lnTo>
                    <a:pt x="15546261" y="263321"/>
                  </a:lnTo>
                  <a:lnTo>
                    <a:pt x="15546261" y="274942"/>
                  </a:lnTo>
                  <a:lnTo>
                    <a:pt x="15548331" y="279971"/>
                  </a:lnTo>
                  <a:lnTo>
                    <a:pt x="15552458" y="284365"/>
                  </a:lnTo>
                  <a:lnTo>
                    <a:pt x="15556853" y="288493"/>
                  </a:lnTo>
                  <a:lnTo>
                    <a:pt x="15561894" y="290563"/>
                  </a:lnTo>
                  <a:lnTo>
                    <a:pt x="15573515" y="290563"/>
                  </a:lnTo>
                  <a:lnTo>
                    <a:pt x="15578544" y="288493"/>
                  </a:lnTo>
                  <a:lnTo>
                    <a:pt x="15582684" y="284365"/>
                  </a:lnTo>
                  <a:lnTo>
                    <a:pt x="15586812" y="279971"/>
                  </a:lnTo>
                  <a:lnTo>
                    <a:pt x="15588882" y="274942"/>
                  </a:lnTo>
                  <a:lnTo>
                    <a:pt x="15588882" y="263321"/>
                  </a:lnTo>
                  <a:close/>
                </a:path>
                <a:path w="17054195" h="1792604">
                  <a:moveTo>
                    <a:pt x="15938576" y="205333"/>
                  </a:moveTo>
                  <a:lnTo>
                    <a:pt x="15927743" y="166712"/>
                  </a:lnTo>
                  <a:lnTo>
                    <a:pt x="15905645" y="147104"/>
                  </a:lnTo>
                  <a:lnTo>
                    <a:pt x="15905645" y="195135"/>
                  </a:lnTo>
                  <a:lnTo>
                    <a:pt x="15905518" y="205333"/>
                  </a:lnTo>
                  <a:lnTo>
                    <a:pt x="15888983" y="241947"/>
                  </a:lnTo>
                  <a:lnTo>
                    <a:pt x="15846362" y="255701"/>
                  </a:lnTo>
                  <a:lnTo>
                    <a:pt x="15805684" y="255701"/>
                  </a:lnTo>
                  <a:lnTo>
                    <a:pt x="15805684" y="151866"/>
                  </a:lnTo>
                  <a:lnTo>
                    <a:pt x="15855150" y="151866"/>
                  </a:lnTo>
                  <a:lnTo>
                    <a:pt x="15863151" y="153035"/>
                  </a:lnTo>
                  <a:lnTo>
                    <a:pt x="15870390" y="155359"/>
                  </a:lnTo>
                  <a:lnTo>
                    <a:pt x="15877616" y="157416"/>
                  </a:lnTo>
                  <a:lnTo>
                    <a:pt x="15883814" y="160655"/>
                  </a:lnTo>
                  <a:lnTo>
                    <a:pt x="15888983" y="165036"/>
                  </a:lnTo>
                  <a:lnTo>
                    <a:pt x="15894406" y="169430"/>
                  </a:lnTo>
                  <a:lnTo>
                    <a:pt x="15898533" y="174853"/>
                  </a:lnTo>
                  <a:lnTo>
                    <a:pt x="15904223" y="187769"/>
                  </a:lnTo>
                  <a:lnTo>
                    <a:pt x="15905645" y="195135"/>
                  </a:lnTo>
                  <a:lnTo>
                    <a:pt x="15905645" y="147104"/>
                  </a:lnTo>
                  <a:lnTo>
                    <a:pt x="15877553" y="136779"/>
                  </a:lnTo>
                  <a:lnTo>
                    <a:pt x="15884716" y="134429"/>
                  </a:lnTo>
                  <a:lnTo>
                    <a:pt x="15917406" y="106781"/>
                  </a:lnTo>
                  <a:lnTo>
                    <a:pt x="15923070" y="81356"/>
                  </a:lnTo>
                  <a:lnTo>
                    <a:pt x="15922447" y="70269"/>
                  </a:lnTo>
                  <a:lnTo>
                    <a:pt x="15920555" y="60236"/>
                  </a:lnTo>
                  <a:lnTo>
                    <a:pt x="15917406" y="51282"/>
                  </a:lnTo>
                  <a:lnTo>
                    <a:pt x="15912999" y="43383"/>
                  </a:lnTo>
                  <a:lnTo>
                    <a:pt x="15912389" y="42608"/>
                  </a:lnTo>
                  <a:lnTo>
                    <a:pt x="15907461" y="36322"/>
                  </a:lnTo>
                  <a:lnTo>
                    <a:pt x="15900896" y="30213"/>
                  </a:lnTo>
                  <a:lnTo>
                    <a:pt x="15893314" y="25082"/>
                  </a:lnTo>
                  <a:lnTo>
                    <a:pt x="15890139" y="23545"/>
                  </a:lnTo>
                  <a:lnTo>
                    <a:pt x="15890139" y="83299"/>
                  </a:lnTo>
                  <a:lnTo>
                    <a:pt x="15890139" y="91821"/>
                  </a:lnTo>
                  <a:lnTo>
                    <a:pt x="15859671" y="121653"/>
                  </a:lnTo>
                  <a:lnTo>
                    <a:pt x="15851531" y="123202"/>
                  </a:lnTo>
                  <a:lnTo>
                    <a:pt x="15805684" y="123202"/>
                  </a:lnTo>
                  <a:lnTo>
                    <a:pt x="15805684" y="42608"/>
                  </a:lnTo>
                  <a:lnTo>
                    <a:pt x="15842488" y="42608"/>
                  </a:lnTo>
                  <a:lnTo>
                    <a:pt x="15882519" y="59245"/>
                  </a:lnTo>
                  <a:lnTo>
                    <a:pt x="15890139" y="83299"/>
                  </a:lnTo>
                  <a:lnTo>
                    <a:pt x="15890139" y="23545"/>
                  </a:lnTo>
                  <a:lnTo>
                    <a:pt x="15842488" y="13563"/>
                  </a:lnTo>
                  <a:lnTo>
                    <a:pt x="15772753" y="13563"/>
                  </a:lnTo>
                  <a:lnTo>
                    <a:pt x="15772753" y="284759"/>
                  </a:lnTo>
                  <a:lnTo>
                    <a:pt x="15846362" y="284759"/>
                  </a:lnTo>
                  <a:lnTo>
                    <a:pt x="15893237" y="276225"/>
                  </a:lnTo>
                  <a:lnTo>
                    <a:pt x="15926169" y="249885"/>
                  </a:lnTo>
                  <a:lnTo>
                    <a:pt x="15937802" y="218135"/>
                  </a:lnTo>
                  <a:lnTo>
                    <a:pt x="15938576" y="205333"/>
                  </a:lnTo>
                  <a:close/>
                </a:path>
                <a:path w="17054195" h="1792604">
                  <a:moveTo>
                    <a:pt x="16031540" y="263321"/>
                  </a:moveTo>
                  <a:lnTo>
                    <a:pt x="16029470" y="258279"/>
                  </a:lnTo>
                  <a:lnTo>
                    <a:pt x="16021215" y="250012"/>
                  </a:lnTo>
                  <a:lnTo>
                    <a:pt x="16016173" y="247942"/>
                  </a:lnTo>
                  <a:lnTo>
                    <a:pt x="16004553" y="247942"/>
                  </a:lnTo>
                  <a:lnTo>
                    <a:pt x="15999511" y="250012"/>
                  </a:lnTo>
                  <a:lnTo>
                    <a:pt x="15995130" y="254152"/>
                  </a:lnTo>
                  <a:lnTo>
                    <a:pt x="15990989" y="258279"/>
                  </a:lnTo>
                  <a:lnTo>
                    <a:pt x="15988919" y="263321"/>
                  </a:lnTo>
                  <a:lnTo>
                    <a:pt x="15988919" y="274942"/>
                  </a:lnTo>
                  <a:lnTo>
                    <a:pt x="15990989" y="279971"/>
                  </a:lnTo>
                  <a:lnTo>
                    <a:pt x="15995130" y="284365"/>
                  </a:lnTo>
                  <a:lnTo>
                    <a:pt x="15999511" y="288493"/>
                  </a:lnTo>
                  <a:lnTo>
                    <a:pt x="16004553" y="290563"/>
                  </a:lnTo>
                  <a:lnTo>
                    <a:pt x="16016173" y="290563"/>
                  </a:lnTo>
                  <a:lnTo>
                    <a:pt x="16021215" y="288493"/>
                  </a:lnTo>
                  <a:lnTo>
                    <a:pt x="16025343" y="284365"/>
                  </a:lnTo>
                  <a:lnTo>
                    <a:pt x="16029470" y="279971"/>
                  </a:lnTo>
                  <a:lnTo>
                    <a:pt x="16031540" y="274942"/>
                  </a:lnTo>
                  <a:lnTo>
                    <a:pt x="16031540" y="263321"/>
                  </a:lnTo>
                  <a:close/>
                </a:path>
                <a:path w="17054195" h="1792604">
                  <a:moveTo>
                    <a:pt x="16422688" y="39509"/>
                  </a:moveTo>
                  <a:lnTo>
                    <a:pt x="16385489" y="17043"/>
                  </a:lnTo>
                  <a:lnTo>
                    <a:pt x="16335515" y="9677"/>
                  </a:lnTo>
                  <a:lnTo>
                    <a:pt x="16321596" y="10337"/>
                  </a:lnTo>
                  <a:lnTo>
                    <a:pt x="16282442" y="20142"/>
                  </a:lnTo>
                  <a:lnTo>
                    <a:pt x="16249091" y="40259"/>
                  </a:lnTo>
                  <a:lnTo>
                    <a:pt x="16222879" y="69545"/>
                  </a:lnTo>
                  <a:lnTo>
                    <a:pt x="16205797" y="106438"/>
                  </a:lnTo>
                  <a:lnTo>
                    <a:pt x="16199917" y="149161"/>
                  </a:lnTo>
                  <a:lnTo>
                    <a:pt x="16200577" y="163969"/>
                  </a:lnTo>
                  <a:lnTo>
                    <a:pt x="16210382" y="204939"/>
                  </a:lnTo>
                  <a:lnTo>
                    <a:pt x="16230651" y="239598"/>
                  </a:lnTo>
                  <a:lnTo>
                    <a:pt x="16259480" y="266065"/>
                  </a:lnTo>
                  <a:lnTo>
                    <a:pt x="16295053" y="282956"/>
                  </a:lnTo>
                  <a:lnTo>
                    <a:pt x="16335515" y="288632"/>
                  </a:lnTo>
                  <a:lnTo>
                    <a:pt x="16349828" y="288163"/>
                  </a:lnTo>
                  <a:lnTo>
                    <a:pt x="16395370" y="277101"/>
                  </a:lnTo>
                  <a:lnTo>
                    <a:pt x="16422688" y="258800"/>
                  </a:lnTo>
                  <a:lnTo>
                    <a:pt x="16422688" y="255701"/>
                  </a:lnTo>
                  <a:lnTo>
                    <a:pt x="16422688" y="215404"/>
                  </a:lnTo>
                  <a:lnTo>
                    <a:pt x="16393440" y="240931"/>
                  </a:lnTo>
                  <a:lnTo>
                    <a:pt x="16354019" y="254431"/>
                  </a:lnTo>
                  <a:lnTo>
                    <a:pt x="16335515" y="255701"/>
                  </a:lnTo>
                  <a:lnTo>
                    <a:pt x="16322396" y="254850"/>
                  </a:lnTo>
                  <a:lnTo>
                    <a:pt x="16285921" y="242138"/>
                  </a:lnTo>
                  <a:lnTo>
                    <a:pt x="16256432" y="215912"/>
                  </a:lnTo>
                  <a:lnTo>
                    <a:pt x="16238271" y="178701"/>
                  </a:lnTo>
                  <a:lnTo>
                    <a:pt x="16234791" y="149161"/>
                  </a:lnTo>
                  <a:lnTo>
                    <a:pt x="16235655" y="133781"/>
                  </a:lnTo>
                  <a:lnTo>
                    <a:pt x="16248736" y="93751"/>
                  </a:lnTo>
                  <a:lnTo>
                    <a:pt x="16275025" y="63601"/>
                  </a:lnTo>
                  <a:lnTo>
                    <a:pt x="16309759" y="45999"/>
                  </a:lnTo>
                  <a:lnTo>
                    <a:pt x="16335515" y="42608"/>
                  </a:lnTo>
                  <a:lnTo>
                    <a:pt x="16344989" y="42926"/>
                  </a:lnTo>
                  <a:lnTo>
                    <a:pt x="16386264" y="53746"/>
                  </a:lnTo>
                  <a:lnTo>
                    <a:pt x="16417798" y="77089"/>
                  </a:lnTo>
                  <a:lnTo>
                    <a:pt x="16422688" y="82905"/>
                  </a:lnTo>
                  <a:lnTo>
                    <a:pt x="16422688" y="42608"/>
                  </a:lnTo>
                  <a:lnTo>
                    <a:pt x="16422688" y="39509"/>
                  </a:lnTo>
                  <a:close/>
                </a:path>
                <a:path w="17054195" h="1792604">
                  <a:moveTo>
                    <a:pt x="16740213" y="149161"/>
                  </a:moveTo>
                  <a:lnTo>
                    <a:pt x="16734295" y="106946"/>
                  </a:lnTo>
                  <a:lnTo>
                    <a:pt x="16717544" y="70319"/>
                  </a:lnTo>
                  <a:lnTo>
                    <a:pt x="16705339" y="54711"/>
                  </a:lnTo>
                  <a:lnTo>
                    <a:pt x="16705339" y="149161"/>
                  </a:lnTo>
                  <a:lnTo>
                    <a:pt x="16704488" y="164045"/>
                  </a:lnTo>
                  <a:lnTo>
                    <a:pt x="16691775" y="203784"/>
                  </a:lnTo>
                  <a:lnTo>
                    <a:pt x="16666350" y="234149"/>
                  </a:lnTo>
                  <a:lnTo>
                    <a:pt x="16630765" y="252209"/>
                  </a:lnTo>
                  <a:lnTo>
                    <a:pt x="16602672" y="255701"/>
                  </a:lnTo>
                  <a:lnTo>
                    <a:pt x="16588334" y="254825"/>
                  </a:lnTo>
                  <a:lnTo>
                    <a:pt x="16549980" y="241744"/>
                  </a:lnTo>
                  <a:lnTo>
                    <a:pt x="16520567" y="215163"/>
                  </a:lnTo>
                  <a:lnTo>
                    <a:pt x="16503295" y="178117"/>
                  </a:lnTo>
                  <a:lnTo>
                    <a:pt x="16500005" y="149161"/>
                  </a:lnTo>
                  <a:lnTo>
                    <a:pt x="16500831" y="134264"/>
                  </a:lnTo>
                  <a:lnTo>
                    <a:pt x="16513175" y="94526"/>
                  </a:lnTo>
                  <a:lnTo>
                    <a:pt x="16538969" y="64160"/>
                  </a:lnTo>
                  <a:lnTo>
                    <a:pt x="16574783" y="46101"/>
                  </a:lnTo>
                  <a:lnTo>
                    <a:pt x="16602672" y="42608"/>
                  </a:lnTo>
                  <a:lnTo>
                    <a:pt x="16617150" y="43484"/>
                  </a:lnTo>
                  <a:lnTo>
                    <a:pt x="16655364" y="56565"/>
                  </a:lnTo>
                  <a:lnTo>
                    <a:pt x="16684562" y="83146"/>
                  </a:lnTo>
                  <a:lnTo>
                    <a:pt x="16701948" y="120192"/>
                  </a:lnTo>
                  <a:lnTo>
                    <a:pt x="16705339" y="149161"/>
                  </a:lnTo>
                  <a:lnTo>
                    <a:pt x="16705339" y="54711"/>
                  </a:lnTo>
                  <a:lnTo>
                    <a:pt x="16669474" y="26289"/>
                  </a:lnTo>
                  <a:lnTo>
                    <a:pt x="16631247" y="12395"/>
                  </a:lnTo>
                  <a:lnTo>
                    <a:pt x="16602672" y="9677"/>
                  </a:lnTo>
                  <a:lnTo>
                    <a:pt x="16588220" y="10363"/>
                  </a:lnTo>
                  <a:lnTo>
                    <a:pt x="16548049" y="20535"/>
                  </a:lnTo>
                  <a:lnTo>
                    <a:pt x="16513975" y="41021"/>
                  </a:lnTo>
                  <a:lnTo>
                    <a:pt x="16487699" y="70319"/>
                  </a:lnTo>
                  <a:lnTo>
                    <a:pt x="16470808" y="107022"/>
                  </a:lnTo>
                  <a:lnTo>
                    <a:pt x="16465131" y="149161"/>
                  </a:lnTo>
                  <a:lnTo>
                    <a:pt x="16465766" y="163639"/>
                  </a:lnTo>
                  <a:lnTo>
                    <a:pt x="16475215" y="204165"/>
                  </a:lnTo>
                  <a:lnTo>
                    <a:pt x="16495471" y="238823"/>
                  </a:lnTo>
                  <a:lnTo>
                    <a:pt x="16524504" y="265379"/>
                  </a:lnTo>
                  <a:lnTo>
                    <a:pt x="16560902" y="282740"/>
                  </a:lnTo>
                  <a:lnTo>
                    <a:pt x="16602672" y="288632"/>
                  </a:lnTo>
                  <a:lnTo>
                    <a:pt x="16617277" y="287972"/>
                  </a:lnTo>
                  <a:lnTo>
                    <a:pt x="16657295" y="278168"/>
                  </a:lnTo>
                  <a:lnTo>
                    <a:pt x="16691369" y="257530"/>
                  </a:lnTo>
                  <a:lnTo>
                    <a:pt x="16717544" y="228092"/>
                  </a:lnTo>
                  <a:lnTo>
                    <a:pt x="16734320" y="191147"/>
                  </a:lnTo>
                  <a:lnTo>
                    <a:pt x="16739553" y="163639"/>
                  </a:lnTo>
                  <a:lnTo>
                    <a:pt x="16740213" y="149161"/>
                  </a:lnTo>
                  <a:close/>
                </a:path>
                <a:path w="17054195" h="1792604">
                  <a:moveTo>
                    <a:pt x="17054030" y="284759"/>
                  </a:moveTo>
                  <a:lnTo>
                    <a:pt x="17032847" y="101498"/>
                  </a:lnTo>
                  <a:lnTo>
                    <a:pt x="17021099" y="0"/>
                  </a:lnTo>
                  <a:lnTo>
                    <a:pt x="16912628" y="196418"/>
                  </a:lnTo>
                  <a:lnTo>
                    <a:pt x="16860203" y="101498"/>
                  </a:lnTo>
                  <a:lnTo>
                    <a:pt x="16804145" y="0"/>
                  </a:lnTo>
                  <a:lnTo>
                    <a:pt x="16771214" y="284759"/>
                  </a:lnTo>
                  <a:lnTo>
                    <a:pt x="16804145" y="284759"/>
                  </a:lnTo>
                  <a:lnTo>
                    <a:pt x="16824287" y="101498"/>
                  </a:lnTo>
                  <a:lnTo>
                    <a:pt x="16912628" y="259575"/>
                  </a:lnTo>
                  <a:lnTo>
                    <a:pt x="16947909" y="196418"/>
                  </a:lnTo>
                  <a:lnTo>
                    <a:pt x="17000957" y="101498"/>
                  </a:lnTo>
                  <a:lnTo>
                    <a:pt x="17021099" y="284759"/>
                  </a:lnTo>
                  <a:lnTo>
                    <a:pt x="17054030" y="284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057151" y="8985485"/>
              <a:ext cx="4657880" cy="31574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229882" y="8985485"/>
              <a:ext cx="1638798" cy="30606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72407" y="9002919"/>
              <a:ext cx="2152984" cy="29056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88313" y="9749860"/>
              <a:ext cx="3152667" cy="30606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013848" y="9776592"/>
              <a:ext cx="2070865" cy="27933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472407" y="9767294"/>
              <a:ext cx="2152984" cy="290567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842875" y="1419995"/>
            <a:ext cx="16408400" cy="9525"/>
          </a:xfrm>
          <a:custGeom>
            <a:avLst/>
            <a:gdLst/>
            <a:ahLst/>
            <a:cxnLst/>
            <a:rect l="l" t="t" r="r" b="b"/>
            <a:pathLst>
              <a:path w="16408400" h="9525">
                <a:moveTo>
                  <a:pt x="16407877" y="0"/>
                </a:moveTo>
                <a:lnTo>
                  <a:pt x="0" y="0"/>
                </a:lnTo>
                <a:lnTo>
                  <a:pt x="0" y="9402"/>
                </a:lnTo>
                <a:lnTo>
                  <a:pt x="16407877" y="9402"/>
                </a:lnTo>
                <a:lnTo>
                  <a:pt x="164078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42875" y="2097003"/>
            <a:ext cx="16408400" cy="9525"/>
          </a:xfrm>
          <a:custGeom>
            <a:avLst/>
            <a:gdLst/>
            <a:ahLst/>
            <a:cxnLst/>
            <a:rect l="l" t="t" r="r" b="b"/>
            <a:pathLst>
              <a:path w="16408400" h="9525">
                <a:moveTo>
                  <a:pt x="16407877" y="0"/>
                </a:moveTo>
                <a:lnTo>
                  <a:pt x="0" y="0"/>
                </a:lnTo>
                <a:lnTo>
                  <a:pt x="0" y="9402"/>
                </a:lnTo>
                <a:lnTo>
                  <a:pt x="16407877" y="9402"/>
                </a:lnTo>
                <a:lnTo>
                  <a:pt x="164078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42875" y="2774012"/>
            <a:ext cx="16408400" cy="9525"/>
          </a:xfrm>
          <a:custGeom>
            <a:avLst/>
            <a:gdLst/>
            <a:ahLst/>
            <a:cxnLst/>
            <a:rect l="l" t="t" r="r" b="b"/>
            <a:pathLst>
              <a:path w="16408400" h="9525">
                <a:moveTo>
                  <a:pt x="16407877" y="0"/>
                </a:moveTo>
                <a:lnTo>
                  <a:pt x="0" y="0"/>
                </a:lnTo>
                <a:lnTo>
                  <a:pt x="0" y="9402"/>
                </a:lnTo>
                <a:lnTo>
                  <a:pt x="16407877" y="9402"/>
                </a:lnTo>
                <a:lnTo>
                  <a:pt x="164078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42875" y="3450979"/>
            <a:ext cx="16408400" cy="9525"/>
          </a:xfrm>
          <a:custGeom>
            <a:avLst/>
            <a:gdLst/>
            <a:ahLst/>
            <a:cxnLst/>
            <a:rect l="l" t="t" r="r" b="b"/>
            <a:pathLst>
              <a:path w="16408400" h="9525">
                <a:moveTo>
                  <a:pt x="16407877" y="0"/>
                </a:moveTo>
                <a:lnTo>
                  <a:pt x="0" y="0"/>
                </a:lnTo>
                <a:lnTo>
                  <a:pt x="0" y="9402"/>
                </a:lnTo>
                <a:lnTo>
                  <a:pt x="16407877" y="9402"/>
                </a:lnTo>
                <a:lnTo>
                  <a:pt x="164078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42875" y="4127987"/>
            <a:ext cx="16408400" cy="9525"/>
          </a:xfrm>
          <a:custGeom>
            <a:avLst/>
            <a:gdLst/>
            <a:ahLst/>
            <a:cxnLst/>
            <a:rect l="l" t="t" r="r" b="b"/>
            <a:pathLst>
              <a:path w="16408400" h="9525">
                <a:moveTo>
                  <a:pt x="16407877" y="0"/>
                </a:moveTo>
                <a:lnTo>
                  <a:pt x="0" y="0"/>
                </a:lnTo>
                <a:lnTo>
                  <a:pt x="0" y="9402"/>
                </a:lnTo>
                <a:lnTo>
                  <a:pt x="16407877" y="9402"/>
                </a:lnTo>
                <a:lnTo>
                  <a:pt x="164078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42875" y="4804995"/>
            <a:ext cx="16408400" cy="9525"/>
          </a:xfrm>
          <a:custGeom>
            <a:avLst/>
            <a:gdLst/>
            <a:ahLst/>
            <a:cxnLst/>
            <a:rect l="l" t="t" r="r" b="b"/>
            <a:pathLst>
              <a:path w="16408400" h="9525">
                <a:moveTo>
                  <a:pt x="16407877" y="0"/>
                </a:moveTo>
                <a:lnTo>
                  <a:pt x="0" y="0"/>
                </a:lnTo>
                <a:lnTo>
                  <a:pt x="0" y="9402"/>
                </a:lnTo>
                <a:lnTo>
                  <a:pt x="16407877" y="9402"/>
                </a:lnTo>
                <a:lnTo>
                  <a:pt x="164078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42875" y="5482004"/>
            <a:ext cx="16408400" cy="9525"/>
          </a:xfrm>
          <a:custGeom>
            <a:avLst/>
            <a:gdLst/>
            <a:ahLst/>
            <a:cxnLst/>
            <a:rect l="l" t="t" r="r" b="b"/>
            <a:pathLst>
              <a:path w="16408400" h="9525">
                <a:moveTo>
                  <a:pt x="16407877" y="0"/>
                </a:moveTo>
                <a:lnTo>
                  <a:pt x="0" y="0"/>
                </a:lnTo>
                <a:lnTo>
                  <a:pt x="0" y="9402"/>
                </a:lnTo>
                <a:lnTo>
                  <a:pt x="16407877" y="9402"/>
                </a:lnTo>
                <a:lnTo>
                  <a:pt x="164078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42875" y="6159012"/>
            <a:ext cx="16408400" cy="9525"/>
          </a:xfrm>
          <a:custGeom>
            <a:avLst/>
            <a:gdLst/>
            <a:ahLst/>
            <a:cxnLst/>
            <a:rect l="l" t="t" r="r" b="b"/>
            <a:pathLst>
              <a:path w="16408400" h="9525">
                <a:moveTo>
                  <a:pt x="16407877" y="0"/>
                </a:moveTo>
                <a:lnTo>
                  <a:pt x="0" y="0"/>
                </a:lnTo>
                <a:lnTo>
                  <a:pt x="0" y="9402"/>
                </a:lnTo>
                <a:lnTo>
                  <a:pt x="16407877" y="9402"/>
                </a:lnTo>
                <a:lnTo>
                  <a:pt x="164078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42875" y="6826612"/>
            <a:ext cx="16408400" cy="9525"/>
          </a:xfrm>
          <a:custGeom>
            <a:avLst/>
            <a:gdLst/>
            <a:ahLst/>
            <a:cxnLst/>
            <a:rect l="l" t="t" r="r" b="b"/>
            <a:pathLst>
              <a:path w="16408400" h="9525">
                <a:moveTo>
                  <a:pt x="16407877" y="0"/>
                </a:moveTo>
                <a:lnTo>
                  <a:pt x="0" y="0"/>
                </a:lnTo>
                <a:lnTo>
                  <a:pt x="0" y="9402"/>
                </a:lnTo>
                <a:lnTo>
                  <a:pt x="16407877" y="9402"/>
                </a:lnTo>
                <a:lnTo>
                  <a:pt x="164078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42875" y="7494213"/>
            <a:ext cx="16408400" cy="9525"/>
          </a:xfrm>
          <a:custGeom>
            <a:avLst/>
            <a:gdLst/>
            <a:ahLst/>
            <a:cxnLst/>
            <a:rect l="l" t="t" r="r" b="b"/>
            <a:pathLst>
              <a:path w="16408400" h="9525">
                <a:moveTo>
                  <a:pt x="16407877" y="0"/>
                </a:moveTo>
                <a:lnTo>
                  <a:pt x="0" y="0"/>
                </a:lnTo>
                <a:lnTo>
                  <a:pt x="0" y="9402"/>
                </a:lnTo>
                <a:lnTo>
                  <a:pt x="16407877" y="9402"/>
                </a:lnTo>
                <a:lnTo>
                  <a:pt x="164078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42875" y="8161814"/>
            <a:ext cx="16408400" cy="9525"/>
          </a:xfrm>
          <a:custGeom>
            <a:avLst/>
            <a:gdLst/>
            <a:ahLst/>
            <a:cxnLst/>
            <a:rect l="l" t="t" r="r" b="b"/>
            <a:pathLst>
              <a:path w="16408400" h="9525">
                <a:moveTo>
                  <a:pt x="16407877" y="0"/>
                </a:moveTo>
                <a:lnTo>
                  <a:pt x="0" y="0"/>
                </a:lnTo>
                <a:lnTo>
                  <a:pt x="0" y="9402"/>
                </a:lnTo>
                <a:lnTo>
                  <a:pt x="16407877" y="9402"/>
                </a:lnTo>
                <a:lnTo>
                  <a:pt x="164078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42875" y="8829415"/>
            <a:ext cx="16408400" cy="9525"/>
          </a:xfrm>
          <a:custGeom>
            <a:avLst/>
            <a:gdLst/>
            <a:ahLst/>
            <a:cxnLst/>
            <a:rect l="l" t="t" r="r" b="b"/>
            <a:pathLst>
              <a:path w="16408400" h="9525">
                <a:moveTo>
                  <a:pt x="16407877" y="0"/>
                </a:moveTo>
                <a:lnTo>
                  <a:pt x="0" y="0"/>
                </a:lnTo>
                <a:lnTo>
                  <a:pt x="0" y="9402"/>
                </a:lnTo>
                <a:lnTo>
                  <a:pt x="16407877" y="9402"/>
                </a:lnTo>
                <a:lnTo>
                  <a:pt x="164078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842875" y="691077"/>
            <a:ext cx="16408400" cy="9654540"/>
            <a:chOff x="1842875" y="691077"/>
            <a:chExt cx="16408400" cy="9654540"/>
          </a:xfrm>
        </p:grpSpPr>
        <p:sp>
          <p:nvSpPr>
            <p:cNvPr id="16" name="object 16"/>
            <p:cNvSpPr/>
            <p:nvPr/>
          </p:nvSpPr>
          <p:spPr>
            <a:xfrm>
              <a:off x="1842871" y="691089"/>
              <a:ext cx="16408400" cy="9654540"/>
            </a:xfrm>
            <a:custGeom>
              <a:avLst/>
              <a:gdLst/>
              <a:ahLst/>
              <a:cxnLst/>
              <a:rect l="l" t="t" r="r" b="b"/>
              <a:pathLst>
                <a:path w="16408400" h="9654540">
                  <a:moveTo>
                    <a:pt x="572808" y="265645"/>
                  </a:moveTo>
                  <a:lnTo>
                    <a:pt x="489305" y="286524"/>
                  </a:lnTo>
                  <a:lnTo>
                    <a:pt x="489305" y="317131"/>
                  </a:lnTo>
                  <a:lnTo>
                    <a:pt x="543229" y="301129"/>
                  </a:lnTo>
                  <a:lnTo>
                    <a:pt x="543229" y="512660"/>
                  </a:lnTo>
                  <a:lnTo>
                    <a:pt x="572808" y="512660"/>
                  </a:lnTo>
                  <a:lnTo>
                    <a:pt x="572808" y="301129"/>
                  </a:lnTo>
                  <a:lnTo>
                    <a:pt x="572808" y="265645"/>
                  </a:lnTo>
                  <a:close/>
                </a:path>
                <a:path w="16408400" h="9654540">
                  <a:moveTo>
                    <a:pt x="812927" y="390893"/>
                  </a:moveTo>
                  <a:lnTo>
                    <a:pt x="806462" y="340791"/>
                  </a:lnTo>
                  <a:lnTo>
                    <a:pt x="787704" y="301053"/>
                  </a:lnTo>
                  <a:lnTo>
                    <a:pt x="783348" y="295833"/>
                  </a:lnTo>
                  <a:lnTo>
                    <a:pt x="783348" y="390893"/>
                  </a:lnTo>
                  <a:lnTo>
                    <a:pt x="783094" y="401307"/>
                  </a:lnTo>
                  <a:lnTo>
                    <a:pt x="774052" y="446824"/>
                  </a:lnTo>
                  <a:lnTo>
                    <a:pt x="747864" y="481342"/>
                  </a:lnTo>
                  <a:lnTo>
                    <a:pt x="722464" y="488302"/>
                  </a:lnTo>
                  <a:lnTo>
                    <a:pt x="715657" y="487870"/>
                  </a:lnTo>
                  <a:lnTo>
                    <a:pt x="682129" y="467258"/>
                  </a:lnTo>
                  <a:lnTo>
                    <a:pt x="665759" y="430212"/>
                  </a:lnTo>
                  <a:lnTo>
                    <a:pt x="661581" y="390893"/>
                  </a:lnTo>
                  <a:lnTo>
                    <a:pt x="661847" y="380504"/>
                  </a:lnTo>
                  <a:lnTo>
                    <a:pt x="670890" y="335140"/>
                  </a:lnTo>
                  <a:lnTo>
                    <a:pt x="697077" y="300786"/>
                  </a:lnTo>
                  <a:lnTo>
                    <a:pt x="722464" y="293484"/>
                  </a:lnTo>
                  <a:lnTo>
                    <a:pt x="729411" y="293941"/>
                  </a:lnTo>
                  <a:lnTo>
                    <a:pt x="762800" y="314744"/>
                  </a:lnTo>
                  <a:lnTo>
                    <a:pt x="779183" y="351929"/>
                  </a:lnTo>
                  <a:lnTo>
                    <a:pt x="783348" y="390893"/>
                  </a:lnTo>
                  <a:lnTo>
                    <a:pt x="783348" y="295833"/>
                  </a:lnTo>
                  <a:lnTo>
                    <a:pt x="781392" y="293484"/>
                  </a:lnTo>
                  <a:lnTo>
                    <a:pt x="779132" y="290766"/>
                  </a:lnTo>
                  <a:lnTo>
                    <a:pt x="769442" y="282003"/>
                  </a:lnTo>
                  <a:lnTo>
                    <a:pt x="758939" y="274840"/>
                  </a:lnTo>
                  <a:lnTo>
                    <a:pt x="747610" y="269735"/>
                  </a:lnTo>
                  <a:lnTo>
                    <a:pt x="735444" y="266674"/>
                  </a:lnTo>
                  <a:lnTo>
                    <a:pt x="722464" y="265645"/>
                  </a:lnTo>
                  <a:lnTo>
                    <a:pt x="709472" y="266674"/>
                  </a:lnTo>
                  <a:lnTo>
                    <a:pt x="665607" y="290766"/>
                  </a:lnTo>
                  <a:lnTo>
                    <a:pt x="643496" y="326186"/>
                  </a:lnTo>
                  <a:lnTo>
                    <a:pt x="632726" y="373151"/>
                  </a:lnTo>
                  <a:lnTo>
                    <a:pt x="632015" y="390893"/>
                  </a:lnTo>
                  <a:lnTo>
                    <a:pt x="632726" y="408635"/>
                  </a:lnTo>
                  <a:lnTo>
                    <a:pt x="643496" y="455599"/>
                  </a:lnTo>
                  <a:lnTo>
                    <a:pt x="665607" y="491223"/>
                  </a:lnTo>
                  <a:lnTo>
                    <a:pt x="709472" y="515137"/>
                  </a:lnTo>
                  <a:lnTo>
                    <a:pt x="722464" y="516140"/>
                  </a:lnTo>
                  <a:lnTo>
                    <a:pt x="735444" y="515137"/>
                  </a:lnTo>
                  <a:lnTo>
                    <a:pt x="779132" y="491223"/>
                  </a:lnTo>
                  <a:lnTo>
                    <a:pt x="781532" y="488302"/>
                  </a:lnTo>
                  <a:lnTo>
                    <a:pt x="787704" y="480822"/>
                  </a:lnTo>
                  <a:lnTo>
                    <a:pt x="806462" y="440994"/>
                  </a:lnTo>
                  <a:lnTo>
                    <a:pt x="812203" y="408635"/>
                  </a:lnTo>
                  <a:lnTo>
                    <a:pt x="812927" y="390893"/>
                  </a:lnTo>
                  <a:close/>
                </a:path>
                <a:path w="16408400" h="9654540">
                  <a:moveTo>
                    <a:pt x="16407880" y="8807082"/>
                  </a:moveTo>
                  <a:lnTo>
                    <a:pt x="13286486" y="8807082"/>
                  </a:lnTo>
                  <a:lnTo>
                    <a:pt x="13286486" y="0"/>
                  </a:lnTo>
                  <a:lnTo>
                    <a:pt x="13277075" y="0"/>
                  </a:lnTo>
                  <a:lnTo>
                    <a:pt x="13277075" y="8807082"/>
                  </a:lnTo>
                  <a:lnTo>
                    <a:pt x="10312756" y="8807082"/>
                  </a:lnTo>
                  <a:lnTo>
                    <a:pt x="10312756" y="0"/>
                  </a:lnTo>
                  <a:lnTo>
                    <a:pt x="10303345" y="0"/>
                  </a:lnTo>
                  <a:lnTo>
                    <a:pt x="10303345" y="8807082"/>
                  </a:lnTo>
                  <a:lnTo>
                    <a:pt x="1297317" y="8807082"/>
                  </a:lnTo>
                  <a:lnTo>
                    <a:pt x="1297317" y="0"/>
                  </a:lnTo>
                  <a:lnTo>
                    <a:pt x="1287919" y="0"/>
                  </a:lnTo>
                  <a:lnTo>
                    <a:pt x="1287919" y="8807082"/>
                  </a:lnTo>
                  <a:lnTo>
                    <a:pt x="0" y="8807082"/>
                  </a:lnTo>
                  <a:lnTo>
                    <a:pt x="0" y="8816480"/>
                  </a:lnTo>
                  <a:lnTo>
                    <a:pt x="1287919" y="8816480"/>
                  </a:lnTo>
                  <a:lnTo>
                    <a:pt x="1287919" y="9654146"/>
                  </a:lnTo>
                  <a:lnTo>
                    <a:pt x="1297317" y="9654146"/>
                  </a:lnTo>
                  <a:lnTo>
                    <a:pt x="1297317" y="8816480"/>
                  </a:lnTo>
                  <a:lnTo>
                    <a:pt x="10303345" y="8816480"/>
                  </a:lnTo>
                  <a:lnTo>
                    <a:pt x="10303345" y="9654146"/>
                  </a:lnTo>
                  <a:lnTo>
                    <a:pt x="10312756" y="9654146"/>
                  </a:lnTo>
                  <a:lnTo>
                    <a:pt x="10312756" y="8816480"/>
                  </a:lnTo>
                  <a:lnTo>
                    <a:pt x="13277075" y="8816480"/>
                  </a:lnTo>
                  <a:lnTo>
                    <a:pt x="13277075" y="9654146"/>
                  </a:lnTo>
                  <a:lnTo>
                    <a:pt x="13286486" y="9654146"/>
                  </a:lnTo>
                  <a:lnTo>
                    <a:pt x="13286486" y="8816480"/>
                  </a:lnTo>
                  <a:lnTo>
                    <a:pt x="16407880" y="8816480"/>
                  </a:lnTo>
                  <a:lnTo>
                    <a:pt x="16407880" y="88070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8175" y="1633739"/>
              <a:ext cx="240121" cy="24701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22712" y="932378"/>
              <a:ext cx="2831077" cy="27484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81460" y="956383"/>
              <a:ext cx="1919081" cy="25083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337447" y="948035"/>
              <a:ext cx="15381605" cy="1609725"/>
            </a:xfrm>
            <a:custGeom>
              <a:avLst/>
              <a:gdLst/>
              <a:ahLst/>
              <a:cxnLst/>
              <a:rect l="l" t="t" r="r" b="b"/>
              <a:pathLst>
                <a:path w="15381605" h="1609725">
                  <a:moveTo>
                    <a:pt x="83489" y="1362671"/>
                  </a:moveTo>
                  <a:lnTo>
                    <a:pt x="0" y="1383550"/>
                  </a:lnTo>
                  <a:lnTo>
                    <a:pt x="0" y="1414170"/>
                  </a:lnTo>
                  <a:lnTo>
                    <a:pt x="53924" y="1398168"/>
                  </a:lnTo>
                  <a:lnTo>
                    <a:pt x="53924" y="1609686"/>
                  </a:lnTo>
                  <a:lnTo>
                    <a:pt x="83489" y="1609686"/>
                  </a:lnTo>
                  <a:lnTo>
                    <a:pt x="83489" y="1398168"/>
                  </a:lnTo>
                  <a:lnTo>
                    <a:pt x="83489" y="1362671"/>
                  </a:lnTo>
                  <a:close/>
                </a:path>
                <a:path w="15381605" h="1609725">
                  <a:moveTo>
                    <a:pt x="307606" y="1581861"/>
                  </a:moveTo>
                  <a:lnTo>
                    <a:pt x="196634" y="1581861"/>
                  </a:lnTo>
                  <a:lnTo>
                    <a:pt x="274218" y="1502879"/>
                  </a:lnTo>
                  <a:lnTo>
                    <a:pt x="281012" y="1495336"/>
                  </a:lnTo>
                  <a:lnTo>
                    <a:pt x="301485" y="1460588"/>
                  </a:lnTo>
                  <a:lnTo>
                    <a:pt x="306565" y="1432610"/>
                  </a:lnTo>
                  <a:lnTo>
                    <a:pt x="306514" y="1424927"/>
                  </a:lnTo>
                  <a:lnTo>
                    <a:pt x="290995" y="1390167"/>
                  </a:lnTo>
                  <a:lnTo>
                    <a:pt x="288124" y="1386687"/>
                  </a:lnTo>
                  <a:lnTo>
                    <a:pt x="248119" y="1364068"/>
                  </a:lnTo>
                  <a:lnTo>
                    <a:pt x="229336" y="1362329"/>
                  </a:lnTo>
                  <a:lnTo>
                    <a:pt x="217246" y="1363027"/>
                  </a:lnTo>
                  <a:lnTo>
                    <a:pt x="177838" y="1379423"/>
                  </a:lnTo>
                  <a:lnTo>
                    <a:pt x="154952" y="1414233"/>
                  </a:lnTo>
                  <a:lnTo>
                    <a:pt x="149656" y="1449654"/>
                  </a:lnTo>
                  <a:lnTo>
                    <a:pt x="179235" y="1449654"/>
                  </a:lnTo>
                  <a:lnTo>
                    <a:pt x="179603" y="1440764"/>
                  </a:lnTo>
                  <a:lnTo>
                    <a:pt x="180708" y="1432521"/>
                  </a:lnTo>
                  <a:lnTo>
                    <a:pt x="202196" y="1397469"/>
                  </a:lnTo>
                  <a:lnTo>
                    <a:pt x="229336" y="1390167"/>
                  </a:lnTo>
                  <a:lnTo>
                    <a:pt x="236753" y="1390167"/>
                  </a:lnTo>
                  <a:lnTo>
                    <a:pt x="243370" y="1391437"/>
                  </a:lnTo>
                  <a:lnTo>
                    <a:pt x="254965" y="1396542"/>
                  </a:lnTo>
                  <a:lnTo>
                    <a:pt x="259829" y="1399908"/>
                  </a:lnTo>
                  <a:lnTo>
                    <a:pt x="263779" y="1404073"/>
                  </a:lnTo>
                  <a:lnTo>
                    <a:pt x="267944" y="1408252"/>
                  </a:lnTo>
                  <a:lnTo>
                    <a:pt x="271081" y="1412887"/>
                  </a:lnTo>
                  <a:lnTo>
                    <a:pt x="275259" y="1423098"/>
                  </a:lnTo>
                  <a:lnTo>
                    <a:pt x="276301" y="1428318"/>
                  </a:lnTo>
                  <a:lnTo>
                    <a:pt x="276199" y="1440764"/>
                  </a:lnTo>
                  <a:lnTo>
                    <a:pt x="275259" y="1446403"/>
                  </a:lnTo>
                  <a:lnTo>
                    <a:pt x="273164" y="1452435"/>
                  </a:lnTo>
                  <a:lnTo>
                    <a:pt x="271310" y="1458239"/>
                  </a:lnTo>
                  <a:lnTo>
                    <a:pt x="268414" y="1464030"/>
                  </a:lnTo>
                  <a:lnTo>
                    <a:pt x="264464" y="1469834"/>
                  </a:lnTo>
                  <a:lnTo>
                    <a:pt x="260756" y="1475397"/>
                  </a:lnTo>
                  <a:lnTo>
                    <a:pt x="256235" y="1481086"/>
                  </a:lnTo>
                  <a:lnTo>
                    <a:pt x="250901" y="1486877"/>
                  </a:lnTo>
                  <a:lnTo>
                    <a:pt x="135750" y="1609686"/>
                  </a:lnTo>
                  <a:lnTo>
                    <a:pt x="307606" y="1609686"/>
                  </a:lnTo>
                  <a:lnTo>
                    <a:pt x="307606" y="1581861"/>
                  </a:lnTo>
                  <a:close/>
                </a:path>
                <a:path w="15381605" h="1609725">
                  <a:moveTo>
                    <a:pt x="13656361" y="12179"/>
                  </a:moveTo>
                  <a:lnTo>
                    <a:pt x="13501535" y="12179"/>
                  </a:lnTo>
                  <a:lnTo>
                    <a:pt x="13501535" y="40017"/>
                  </a:lnTo>
                  <a:lnTo>
                    <a:pt x="13564159" y="40017"/>
                  </a:lnTo>
                  <a:lnTo>
                    <a:pt x="13564159" y="255714"/>
                  </a:lnTo>
                  <a:lnTo>
                    <a:pt x="13593737" y="255714"/>
                  </a:lnTo>
                  <a:lnTo>
                    <a:pt x="13593737" y="40017"/>
                  </a:lnTo>
                  <a:lnTo>
                    <a:pt x="13656361" y="40017"/>
                  </a:lnTo>
                  <a:lnTo>
                    <a:pt x="13656361" y="12179"/>
                  </a:lnTo>
                  <a:close/>
                </a:path>
                <a:path w="15381605" h="1609725">
                  <a:moveTo>
                    <a:pt x="13696442" y="236461"/>
                  </a:moveTo>
                  <a:lnTo>
                    <a:pt x="13694588" y="231940"/>
                  </a:lnTo>
                  <a:lnTo>
                    <a:pt x="13687171" y="224523"/>
                  </a:lnTo>
                  <a:lnTo>
                    <a:pt x="13682650" y="222656"/>
                  </a:lnTo>
                  <a:lnTo>
                    <a:pt x="13672211" y="222656"/>
                  </a:lnTo>
                  <a:lnTo>
                    <a:pt x="13667689" y="224523"/>
                  </a:lnTo>
                  <a:lnTo>
                    <a:pt x="13663740" y="228231"/>
                  </a:lnTo>
                  <a:lnTo>
                    <a:pt x="13660031" y="231940"/>
                  </a:lnTo>
                  <a:lnTo>
                    <a:pt x="13658177" y="236461"/>
                  </a:lnTo>
                  <a:lnTo>
                    <a:pt x="13658177" y="246900"/>
                  </a:lnTo>
                  <a:lnTo>
                    <a:pt x="13660031" y="251421"/>
                  </a:lnTo>
                  <a:lnTo>
                    <a:pt x="13663740" y="255371"/>
                  </a:lnTo>
                  <a:lnTo>
                    <a:pt x="13667689" y="259080"/>
                  </a:lnTo>
                  <a:lnTo>
                    <a:pt x="13672211" y="260934"/>
                  </a:lnTo>
                  <a:lnTo>
                    <a:pt x="13682650" y="260934"/>
                  </a:lnTo>
                  <a:lnTo>
                    <a:pt x="13687171" y="259080"/>
                  </a:lnTo>
                  <a:lnTo>
                    <a:pt x="13690880" y="255371"/>
                  </a:lnTo>
                  <a:lnTo>
                    <a:pt x="13694588" y="251421"/>
                  </a:lnTo>
                  <a:lnTo>
                    <a:pt x="13696442" y="246900"/>
                  </a:lnTo>
                  <a:lnTo>
                    <a:pt x="13696442" y="236461"/>
                  </a:lnTo>
                  <a:close/>
                </a:path>
                <a:path w="15381605" h="1609725">
                  <a:moveTo>
                    <a:pt x="14027163" y="12179"/>
                  </a:moveTo>
                  <a:lnTo>
                    <a:pt x="13994117" y="12179"/>
                  </a:lnTo>
                  <a:lnTo>
                    <a:pt x="13931151" y="124904"/>
                  </a:lnTo>
                  <a:lnTo>
                    <a:pt x="13868527" y="12179"/>
                  </a:lnTo>
                  <a:lnTo>
                    <a:pt x="13835469" y="12179"/>
                  </a:lnTo>
                  <a:lnTo>
                    <a:pt x="13916533" y="150990"/>
                  </a:lnTo>
                  <a:lnTo>
                    <a:pt x="13916533" y="255714"/>
                  </a:lnTo>
                  <a:lnTo>
                    <a:pt x="13946111" y="255714"/>
                  </a:lnTo>
                  <a:lnTo>
                    <a:pt x="13946111" y="150647"/>
                  </a:lnTo>
                  <a:lnTo>
                    <a:pt x="13961174" y="124904"/>
                  </a:lnTo>
                  <a:lnTo>
                    <a:pt x="14027163" y="12179"/>
                  </a:lnTo>
                  <a:close/>
                </a:path>
                <a:path w="15381605" h="1609725">
                  <a:moveTo>
                    <a:pt x="14065415" y="236461"/>
                  </a:moveTo>
                  <a:lnTo>
                    <a:pt x="14063561" y="231940"/>
                  </a:lnTo>
                  <a:lnTo>
                    <a:pt x="14056132" y="224523"/>
                  </a:lnTo>
                  <a:lnTo>
                    <a:pt x="14051610" y="222656"/>
                  </a:lnTo>
                  <a:lnTo>
                    <a:pt x="14041184" y="222656"/>
                  </a:lnTo>
                  <a:lnTo>
                    <a:pt x="14036650" y="224523"/>
                  </a:lnTo>
                  <a:lnTo>
                    <a:pt x="14032713" y="228231"/>
                  </a:lnTo>
                  <a:lnTo>
                    <a:pt x="14029004" y="231940"/>
                  </a:lnTo>
                  <a:lnTo>
                    <a:pt x="14027150" y="236461"/>
                  </a:lnTo>
                  <a:lnTo>
                    <a:pt x="14027150" y="246900"/>
                  </a:lnTo>
                  <a:lnTo>
                    <a:pt x="14029004" y="251421"/>
                  </a:lnTo>
                  <a:lnTo>
                    <a:pt x="14032713" y="255371"/>
                  </a:lnTo>
                  <a:lnTo>
                    <a:pt x="14036650" y="259080"/>
                  </a:lnTo>
                  <a:lnTo>
                    <a:pt x="14041184" y="260934"/>
                  </a:lnTo>
                  <a:lnTo>
                    <a:pt x="14051610" y="260934"/>
                  </a:lnTo>
                  <a:lnTo>
                    <a:pt x="14056132" y="259080"/>
                  </a:lnTo>
                  <a:lnTo>
                    <a:pt x="14059853" y="255371"/>
                  </a:lnTo>
                  <a:lnTo>
                    <a:pt x="14063561" y="251421"/>
                  </a:lnTo>
                  <a:lnTo>
                    <a:pt x="14065415" y="246900"/>
                  </a:lnTo>
                  <a:lnTo>
                    <a:pt x="14065415" y="236461"/>
                  </a:lnTo>
                  <a:close/>
                </a:path>
                <a:path w="15381605" h="1609725">
                  <a:moveTo>
                    <a:pt x="14379435" y="184391"/>
                  </a:moveTo>
                  <a:lnTo>
                    <a:pt x="14365605" y="144475"/>
                  </a:lnTo>
                  <a:lnTo>
                    <a:pt x="14349870" y="132105"/>
                  </a:lnTo>
                  <a:lnTo>
                    <a:pt x="14349870" y="175234"/>
                  </a:lnTo>
                  <a:lnTo>
                    <a:pt x="14349756" y="184391"/>
                  </a:lnTo>
                  <a:lnTo>
                    <a:pt x="14332242" y="220345"/>
                  </a:lnTo>
                  <a:lnTo>
                    <a:pt x="14296631" y="229616"/>
                  </a:lnTo>
                  <a:lnTo>
                    <a:pt x="14260106" y="229616"/>
                  </a:lnTo>
                  <a:lnTo>
                    <a:pt x="14260106" y="136385"/>
                  </a:lnTo>
                  <a:lnTo>
                    <a:pt x="14304518" y="136385"/>
                  </a:lnTo>
                  <a:lnTo>
                    <a:pt x="14311706" y="137426"/>
                  </a:lnTo>
                  <a:lnTo>
                    <a:pt x="14318209" y="139509"/>
                  </a:lnTo>
                  <a:lnTo>
                    <a:pt x="14324698" y="141363"/>
                  </a:lnTo>
                  <a:lnTo>
                    <a:pt x="14330261" y="144272"/>
                  </a:lnTo>
                  <a:lnTo>
                    <a:pt x="14334909" y="148209"/>
                  </a:lnTo>
                  <a:lnTo>
                    <a:pt x="14339773" y="152158"/>
                  </a:lnTo>
                  <a:lnTo>
                    <a:pt x="14343482" y="157022"/>
                  </a:lnTo>
                  <a:lnTo>
                    <a:pt x="14348587" y="168617"/>
                  </a:lnTo>
                  <a:lnTo>
                    <a:pt x="14349870" y="175234"/>
                  </a:lnTo>
                  <a:lnTo>
                    <a:pt x="14349870" y="132105"/>
                  </a:lnTo>
                  <a:lnTo>
                    <a:pt x="14324648" y="122834"/>
                  </a:lnTo>
                  <a:lnTo>
                    <a:pt x="14331074" y="120726"/>
                  </a:lnTo>
                  <a:lnTo>
                    <a:pt x="14332611" y="120027"/>
                  </a:lnTo>
                  <a:lnTo>
                    <a:pt x="14338795" y="117221"/>
                  </a:lnTo>
                  <a:lnTo>
                    <a:pt x="14345603" y="112991"/>
                  </a:lnTo>
                  <a:lnTo>
                    <a:pt x="14365516" y="73063"/>
                  </a:lnTo>
                  <a:lnTo>
                    <a:pt x="14364957" y="63106"/>
                  </a:lnTo>
                  <a:lnTo>
                    <a:pt x="14363256" y="54102"/>
                  </a:lnTo>
                  <a:lnTo>
                    <a:pt x="14360436" y="46062"/>
                  </a:lnTo>
                  <a:lnTo>
                    <a:pt x="14356474" y="38963"/>
                  </a:lnTo>
                  <a:lnTo>
                    <a:pt x="14355928" y="38277"/>
                  </a:lnTo>
                  <a:lnTo>
                    <a:pt x="14351495" y="32626"/>
                  </a:lnTo>
                  <a:lnTo>
                    <a:pt x="14345603" y="27139"/>
                  </a:lnTo>
                  <a:lnTo>
                    <a:pt x="14338795" y="22529"/>
                  </a:lnTo>
                  <a:lnTo>
                    <a:pt x="14335951" y="21158"/>
                  </a:lnTo>
                  <a:lnTo>
                    <a:pt x="14335951" y="74803"/>
                  </a:lnTo>
                  <a:lnTo>
                    <a:pt x="14335951" y="82461"/>
                  </a:lnTo>
                  <a:lnTo>
                    <a:pt x="14308582" y="109245"/>
                  </a:lnTo>
                  <a:lnTo>
                    <a:pt x="14301280" y="110642"/>
                  </a:lnTo>
                  <a:lnTo>
                    <a:pt x="14260106" y="110642"/>
                  </a:lnTo>
                  <a:lnTo>
                    <a:pt x="14260106" y="38277"/>
                  </a:lnTo>
                  <a:lnTo>
                    <a:pt x="14293152" y="38277"/>
                  </a:lnTo>
                  <a:lnTo>
                    <a:pt x="14329093" y="53213"/>
                  </a:lnTo>
                  <a:lnTo>
                    <a:pt x="14335951" y="74803"/>
                  </a:lnTo>
                  <a:lnTo>
                    <a:pt x="14335951" y="21158"/>
                  </a:lnTo>
                  <a:lnTo>
                    <a:pt x="14293152" y="12179"/>
                  </a:lnTo>
                  <a:lnTo>
                    <a:pt x="14230528" y="12179"/>
                  </a:lnTo>
                  <a:lnTo>
                    <a:pt x="14230528" y="255714"/>
                  </a:lnTo>
                  <a:lnTo>
                    <a:pt x="14296631" y="255714"/>
                  </a:lnTo>
                  <a:lnTo>
                    <a:pt x="14338732" y="248056"/>
                  </a:lnTo>
                  <a:lnTo>
                    <a:pt x="14373174" y="215900"/>
                  </a:lnTo>
                  <a:lnTo>
                    <a:pt x="14378737" y="195897"/>
                  </a:lnTo>
                  <a:lnTo>
                    <a:pt x="14379435" y="184391"/>
                  </a:lnTo>
                  <a:close/>
                </a:path>
                <a:path w="15381605" h="1609725">
                  <a:moveTo>
                    <a:pt x="14462925" y="236461"/>
                  </a:moveTo>
                  <a:lnTo>
                    <a:pt x="14461071" y="231940"/>
                  </a:lnTo>
                  <a:lnTo>
                    <a:pt x="14453642" y="224523"/>
                  </a:lnTo>
                  <a:lnTo>
                    <a:pt x="14449120" y="222656"/>
                  </a:lnTo>
                  <a:lnTo>
                    <a:pt x="14438681" y="222656"/>
                  </a:lnTo>
                  <a:lnTo>
                    <a:pt x="14434160" y="224523"/>
                  </a:lnTo>
                  <a:lnTo>
                    <a:pt x="14430223" y="228231"/>
                  </a:lnTo>
                  <a:lnTo>
                    <a:pt x="14426502" y="231940"/>
                  </a:lnTo>
                  <a:lnTo>
                    <a:pt x="14424647" y="236461"/>
                  </a:lnTo>
                  <a:lnTo>
                    <a:pt x="14424647" y="246900"/>
                  </a:lnTo>
                  <a:lnTo>
                    <a:pt x="14426502" y="251421"/>
                  </a:lnTo>
                  <a:lnTo>
                    <a:pt x="14430223" y="255371"/>
                  </a:lnTo>
                  <a:lnTo>
                    <a:pt x="14434160" y="259080"/>
                  </a:lnTo>
                  <a:lnTo>
                    <a:pt x="14438681" y="260934"/>
                  </a:lnTo>
                  <a:lnTo>
                    <a:pt x="14449120" y="260934"/>
                  </a:lnTo>
                  <a:lnTo>
                    <a:pt x="14453642" y="259080"/>
                  </a:lnTo>
                  <a:lnTo>
                    <a:pt x="14457350" y="255371"/>
                  </a:lnTo>
                  <a:lnTo>
                    <a:pt x="14461071" y="251421"/>
                  </a:lnTo>
                  <a:lnTo>
                    <a:pt x="14462925" y="246900"/>
                  </a:lnTo>
                  <a:lnTo>
                    <a:pt x="14462925" y="236461"/>
                  </a:lnTo>
                  <a:close/>
                </a:path>
                <a:path w="15381605" h="1609725">
                  <a:moveTo>
                    <a:pt x="14814169" y="35496"/>
                  </a:moveTo>
                  <a:lnTo>
                    <a:pt x="14780768" y="15316"/>
                  </a:lnTo>
                  <a:lnTo>
                    <a:pt x="14735886" y="8699"/>
                  </a:lnTo>
                  <a:lnTo>
                    <a:pt x="14723390" y="9283"/>
                  </a:lnTo>
                  <a:lnTo>
                    <a:pt x="14677593" y="23114"/>
                  </a:lnTo>
                  <a:lnTo>
                    <a:pt x="14641716" y="52933"/>
                  </a:lnTo>
                  <a:lnTo>
                    <a:pt x="14619402" y="95592"/>
                  </a:lnTo>
                  <a:lnTo>
                    <a:pt x="14614119" y="133946"/>
                  </a:lnTo>
                  <a:lnTo>
                    <a:pt x="14614716" y="147256"/>
                  </a:lnTo>
                  <a:lnTo>
                    <a:pt x="14628673" y="195160"/>
                  </a:lnTo>
                  <a:lnTo>
                    <a:pt x="14658289" y="231952"/>
                  </a:lnTo>
                  <a:lnTo>
                    <a:pt x="14699552" y="254101"/>
                  </a:lnTo>
                  <a:lnTo>
                    <a:pt x="14735886" y="259194"/>
                  </a:lnTo>
                  <a:lnTo>
                    <a:pt x="14748739" y="258775"/>
                  </a:lnTo>
                  <a:lnTo>
                    <a:pt x="14789646" y="248843"/>
                  </a:lnTo>
                  <a:lnTo>
                    <a:pt x="14814169" y="232410"/>
                  </a:lnTo>
                  <a:lnTo>
                    <a:pt x="14814169" y="229616"/>
                  </a:lnTo>
                  <a:lnTo>
                    <a:pt x="14814169" y="193433"/>
                  </a:lnTo>
                  <a:lnTo>
                    <a:pt x="14781467" y="219710"/>
                  </a:lnTo>
                  <a:lnTo>
                    <a:pt x="14744395" y="229336"/>
                  </a:lnTo>
                  <a:lnTo>
                    <a:pt x="14735886" y="229616"/>
                  </a:lnTo>
                  <a:lnTo>
                    <a:pt x="14724101" y="228854"/>
                  </a:lnTo>
                  <a:lnTo>
                    <a:pt x="14681568" y="210769"/>
                  </a:lnTo>
                  <a:lnTo>
                    <a:pt x="14652485" y="172504"/>
                  </a:lnTo>
                  <a:lnTo>
                    <a:pt x="14645437" y="133946"/>
                  </a:lnTo>
                  <a:lnTo>
                    <a:pt x="14646212" y="120142"/>
                  </a:lnTo>
                  <a:lnTo>
                    <a:pt x="14664868" y="74002"/>
                  </a:lnTo>
                  <a:lnTo>
                    <a:pt x="14701838" y="45123"/>
                  </a:lnTo>
                  <a:lnTo>
                    <a:pt x="14735886" y="38277"/>
                  </a:lnTo>
                  <a:lnTo>
                    <a:pt x="14744395" y="38557"/>
                  </a:lnTo>
                  <a:lnTo>
                    <a:pt x="14781467" y="48272"/>
                  </a:lnTo>
                  <a:lnTo>
                    <a:pt x="14814169" y="74460"/>
                  </a:lnTo>
                  <a:lnTo>
                    <a:pt x="14814169" y="38277"/>
                  </a:lnTo>
                  <a:lnTo>
                    <a:pt x="14814169" y="35496"/>
                  </a:lnTo>
                  <a:close/>
                </a:path>
                <a:path w="15381605" h="1609725">
                  <a:moveTo>
                    <a:pt x="15099297" y="133946"/>
                  </a:moveTo>
                  <a:lnTo>
                    <a:pt x="15093988" y="96050"/>
                  </a:lnTo>
                  <a:lnTo>
                    <a:pt x="15072030" y="53619"/>
                  </a:lnTo>
                  <a:lnTo>
                    <a:pt x="15067991" y="49149"/>
                  </a:lnTo>
                  <a:lnTo>
                    <a:pt x="15067991" y="133946"/>
                  </a:lnTo>
                  <a:lnTo>
                    <a:pt x="15067229" y="147320"/>
                  </a:lnTo>
                  <a:lnTo>
                    <a:pt x="15049335" y="193217"/>
                  </a:lnTo>
                  <a:lnTo>
                    <a:pt x="15012454" y="222580"/>
                  </a:lnTo>
                  <a:lnTo>
                    <a:pt x="14975789" y="229616"/>
                  </a:lnTo>
                  <a:lnTo>
                    <a:pt x="14962924" y="228841"/>
                  </a:lnTo>
                  <a:lnTo>
                    <a:pt x="14918589" y="210273"/>
                  </a:lnTo>
                  <a:lnTo>
                    <a:pt x="14890255" y="171843"/>
                  </a:lnTo>
                  <a:lnTo>
                    <a:pt x="14883600" y="133946"/>
                  </a:lnTo>
                  <a:lnTo>
                    <a:pt x="14884337" y="120573"/>
                  </a:lnTo>
                  <a:lnTo>
                    <a:pt x="14902066" y="74676"/>
                  </a:lnTo>
                  <a:lnTo>
                    <a:pt x="14939264" y="45313"/>
                  </a:lnTo>
                  <a:lnTo>
                    <a:pt x="14975789" y="38277"/>
                  </a:lnTo>
                  <a:lnTo>
                    <a:pt x="14988794" y="39052"/>
                  </a:lnTo>
                  <a:lnTo>
                    <a:pt x="15032978" y="57619"/>
                  </a:lnTo>
                  <a:lnTo>
                    <a:pt x="15061159" y="96113"/>
                  </a:lnTo>
                  <a:lnTo>
                    <a:pt x="15067991" y="133946"/>
                  </a:lnTo>
                  <a:lnTo>
                    <a:pt x="15067991" y="49149"/>
                  </a:lnTo>
                  <a:lnTo>
                    <a:pt x="15064156" y="44881"/>
                  </a:lnTo>
                  <a:lnTo>
                    <a:pt x="15056993" y="38277"/>
                  </a:lnTo>
                  <a:lnTo>
                    <a:pt x="15055444" y="36842"/>
                  </a:lnTo>
                  <a:lnTo>
                    <a:pt x="15013432" y="14185"/>
                  </a:lnTo>
                  <a:lnTo>
                    <a:pt x="14975789" y="8699"/>
                  </a:lnTo>
                  <a:lnTo>
                    <a:pt x="14962810" y="9309"/>
                  </a:lnTo>
                  <a:lnTo>
                    <a:pt x="14915807" y="23622"/>
                  </a:lnTo>
                  <a:lnTo>
                    <a:pt x="14879536" y="53619"/>
                  </a:lnTo>
                  <a:lnTo>
                    <a:pt x="14857375" y="96113"/>
                  </a:lnTo>
                  <a:lnTo>
                    <a:pt x="14852282" y="133946"/>
                  </a:lnTo>
                  <a:lnTo>
                    <a:pt x="14852853" y="146951"/>
                  </a:lnTo>
                  <a:lnTo>
                    <a:pt x="14866493" y="194462"/>
                  </a:lnTo>
                  <a:lnTo>
                    <a:pt x="14896148" y="231267"/>
                  </a:lnTo>
                  <a:lnTo>
                    <a:pt x="14938286" y="253911"/>
                  </a:lnTo>
                  <a:lnTo>
                    <a:pt x="14975789" y="259194"/>
                  </a:lnTo>
                  <a:lnTo>
                    <a:pt x="14988909" y="258610"/>
                  </a:lnTo>
                  <a:lnTo>
                    <a:pt x="15035784" y="244487"/>
                  </a:lnTo>
                  <a:lnTo>
                    <a:pt x="15057260" y="229616"/>
                  </a:lnTo>
                  <a:lnTo>
                    <a:pt x="15064156" y="223354"/>
                  </a:lnTo>
                  <a:lnTo>
                    <a:pt x="15089912" y="183349"/>
                  </a:lnTo>
                  <a:lnTo>
                    <a:pt x="15098713" y="146951"/>
                  </a:lnTo>
                  <a:lnTo>
                    <a:pt x="15099297" y="133946"/>
                  </a:lnTo>
                  <a:close/>
                </a:path>
                <a:path w="15381605" h="1609725">
                  <a:moveTo>
                    <a:pt x="15381110" y="255714"/>
                  </a:moveTo>
                  <a:lnTo>
                    <a:pt x="15362085" y="91160"/>
                  </a:lnTo>
                  <a:lnTo>
                    <a:pt x="15351544" y="0"/>
                  </a:lnTo>
                  <a:lnTo>
                    <a:pt x="15254135" y="176390"/>
                  </a:lnTo>
                  <a:lnTo>
                    <a:pt x="15207056" y="91160"/>
                  </a:lnTo>
                  <a:lnTo>
                    <a:pt x="15156714" y="0"/>
                  </a:lnTo>
                  <a:lnTo>
                    <a:pt x="15127148" y="255714"/>
                  </a:lnTo>
                  <a:lnTo>
                    <a:pt x="15156714" y="255714"/>
                  </a:lnTo>
                  <a:lnTo>
                    <a:pt x="15174811" y="91160"/>
                  </a:lnTo>
                  <a:lnTo>
                    <a:pt x="15254135" y="233095"/>
                  </a:lnTo>
                  <a:lnTo>
                    <a:pt x="15285822" y="176390"/>
                  </a:lnTo>
                  <a:lnTo>
                    <a:pt x="15333447" y="91160"/>
                  </a:lnTo>
                  <a:lnTo>
                    <a:pt x="15351544" y="255714"/>
                  </a:lnTo>
                  <a:lnTo>
                    <a:pt x="15381110" y="2557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06353" y="1609386"/>
              <a:ext cx="6065560" cy="35138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84701" y="1625041"/>
              <a:ext cx="1867167" cy="33224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335060" y="1625047"/>
              <a:ext cx="15078075" cy="2287270"/>
            </a:xfrm>
            <a:custGeom>
              <a:avLst/>
              <a:gdLst/>
              <a:ahLst/>
              <a:cxnLst/>
              <a:rect l="l" t="t" r="r" b="b"/>
              <a:pathLst>
                <a:path w="15078075" h="2287270">
                  <a:moveTo>
                    <a:pt x="83502" y="2039683"/>
                  </a:moveTo>
                  <a:lnTo>
                    <a:pt x="0" y="2060562"/>
                  </a:lnTo>
                  <a:lnTo>
                    <a:pt x="0" y="2091169"/>
                  </a:lnTo>
                  <a:lnTo>
                    <a:pt x="53936" y="2075167"/>
                  </a:lnTo>
                  <a:lnTo>
                    <a:pt x="53936" y="2286698"/>
                  </a:lnTo>
                  <a:lnTo>
                    <a:pt x="83502" y="2286698"/>
                  </a:lnTo>
                  <a:lnTo>
                    <a:pt x="83502" y="2075167"/>
                  </a:lnTo>
                  <a:lnTo>
                    <a:pt x="83502" y="2039683"/>
                  </a:lnTo>
                  <a:close/>
                </a:path>
                <a:path w="15078075" h="2287270">
                  <a:moveTo>
                    <a:pt x="89954" y="1362671"/>
                  </a:moveTo>
                  <a:lnTo>
                    <a:pt x="6464" y="1383550"/>
                  </a:lnTo>
                  <a:lnTo>
                    <a:pt x="6464" y="1414157"/>
                  </a:lnTo>
                  <a:lnTo>
                    <a:pt x="60388" y="1398155"/>
                  </a:lnTo>
                  <a:lnTo>
                    <a:pt x="60388" y="1609686"/>
                  </a:lnTo>
                  <a:lnTo>
                    <a:pt x="89954" y="1609686"/>
                  </a:lnTo>
                  <a:lnTo>
                    <a:pt x="89954" y="1398155"/>
                  </a:lnTo>
                  <a:lnTo>
                    <a:pt x="89954" y="1362671"/>
                  </a:lnTo>
                  <a:close/>
                </a:path>
                <a:path w="15078075" h="2287270">
                  <a:moveTo>
                    <a:pt x="309549" y="1545323"/>
                  </a:moveTo>
                  <a:lnTo>
                    <a:pt x="298945" y="1508226"/>
                  </a:lnTo>
                  <a:lnTo>
                    <a:pt x="263906" y="1483499"/>
                  </a:lnTo>
                  <a:lnTo>
                    <a:pt x="261150" y="1482699"/>
                  </a:lnTo>
                  <a:lnTo>
                    <a:pt x="264668" y="1481302"/>
                  </a:lnTo>
                  <a:lnTo>
                    <a:pt x="296913" y="1451394"/>
                  </a:lnTo>
                  <a:lnTo>
                    <a:pt x="302590" y="1427378"/>
                  </a:lnTo>
                  <a:lnTo>
                    <a:pt x="302069" y="1418856"/>
                  </a:lnTo>
                  <a:lnTo>
                    <a:pt x="284416" y="1382153"/>
                  </a:lnTo>
                  <a:lnTo>
                    <a:pt x="245173" y="1363243"/>
                  </a:lnTo>
                  <a:lnTo>
                    <a:pt x="235102" y="1362671"/>
                  </a:lnTo>
                  <a:lnTo>
                    <a:pt x="225450" y="1363192"/>
                  </a:lnTo>
                  <a:lnTo>
                    <a:pt x="185877" y="1380591"/>
                  </a:lnTo>
                  <a:lnTo>
                    <a:pt x="167106" y="1417421"/>
                  </a:lnTo>
                  <a:lnTo>
                    <a:pt x="166560" y="1426692"/>
                  </a:lnTo>
                  <a:lnTo>
                    <a:pt x="194741" y="1426692"/>
                  </a:lnTo>
                  <a:lnTo>
                    <a:pt x="195478" y="1419034"/>
                  </a:lnTo>
                  <a:lnTo>
                    <a:pt x="197700" y="1412074"/>
                  </a:lnTo>
                  <a:lnTo>
                    <a:pt x="235445" y="1389456"/>
                  </a:lnTo>
                  <a:lnTo>
                    <a:pt x="243573" y="1389456"/>
                  </a:lnTo>
                  <a:lnTo>
                    <a:pt x="250291" y="1391081"/>
                  </a:lnTo>
                  <a:lnTo>
                    <a:pt x="255625" y="1394333"/>
                  </a:lnTo>
                  <a:lnTo>
                    <a:pt x="261188" y="1397584"/>
                  </a:lnTo>
                  <a:lnTo>
                    <a:pt x="265366" y="1402219"/>
                  </a:lnTo>
                  <a:lnTo>
                    <a:pt x="268147" y="1408252"/>
                  </a:lnTo>
                  <a:lnTo>
                    <a:pt x="270929" y="1414043"/>
                  </a:lnTo>
                  <a:lnTo>
                    <a:pt x="272326" y="1420774"/>
                  </a:lnTo>
                  <a:lnTo>
                    <a:pt x="272326" y="1434223"/>
                  </a:lnTo>
                  <a:lnTo>
                    <a:pt x="271170" y="1439672"/>
                  </a:lnTo>
                  <a:lnTo>
                    <a:pt x="268846" y="1444777"/>
                  </a:lnTo>
                  <a:lnTo>
                    <a:pt x="266763" y="1449882"/>
                  </a:lnTo>
                  <a:lnTo>
                    <a:pt x="231152" y="1470520"/>
                  </a:lnTo>
                  <a:lnTo>
                    <a:pt x="223278" y="1470520"/>
                  </a:lnTo>
                  <a:lnTo>
                    <a:pt x="223278" y="1477479"/>
                  </a:lnTo>
                  <a:lnTo>
                    <a:pt x="223278" y="1489659"/>
                  </a:lnTo>
                  <a:lnTo>
                    <a:pt x="223278" y="1496618"/>
                  </a:lnTo>
                  <a:lnTo>
                    <a:pt x="231152" y="1496618"/>
                  </a:lnTo>
                  <a:lnTo>
                    <a:pt x="238467" y="1497545"/>
                  </a:lnTo>
                  <a:lnTo>
                    <a:pt x="251917" y="1501254"/>
                  </a:lnTo>
                  <a:lnTo>
                    <a:pt x="257835" y="1504149"/>
                  </a:lnTo>
                  <a:lnTo>
                    <a:pt x="262928" y="1508099"/>
                  </a:lnTo>
                  <a:lnTo>
                    <a:pt x="268033" y="1511808"/>
                  </a:lnTo>
                  <a:lnTo>
                    <a:pt x="271983" y="1516557"/>
                  </a:lnTo>
                  <a:lnTo>
                    <a:pt x="274764" y="1522361"/>
                  </a:lnTo>
                  <a:lnTo>
                    <a:pt x="277774" y="1527924"/>
                  </a:lnTo>
                  <a:lnTo>
                    <a:pt x="279285" y="1534426"/>
                  </a:lnTo>
                  <a:lnTo>
                    <a:pt x="279285" y="1550657"/>
                  </a:lnTo>
                  <a:lnTo>
                    <a:pt x="250990" y="1583588"/>
                  </a:lnTo>
                  <a:lnTo>
                    <a:pt x="242989" y="1585328"/>
                  </a:lnTo>
                  <a:lnTo>
                    <a:pt x="224434" y="1585328"/>
                  </a:lnTo>
                  <a:lnTo>
                    <a:pt x="188023" y="1559814"/>
                  </a:lnTo>
                  <a:lnTo>
                    <a:pt x="186042" y="1552981"/>
                  </a:lnTo>
                  <a:lnTo>
                    <a:pt x="186042" y="1545323"/>
                  </a:lnTo>
                  <a:lnTo>
                    <a:pt x="156121" y="1545323"/>
                  </a:lnTo>
                  <a:lnTo>
                    <a:pt x="168389" y="1583588"/>
                  </a:lnTo>
                  <a:lnTo>
                    <a:pt x="201701" y="1607947"/>
                  </a:lnTo>
                  <a:lnTo>
                    <a:pt x="233705" y="1613166"/>
                  </a:lnTo>
                  <a:lnTo>
                    <a:pt x="244360" y="1612646"/>
                  </a:lnTo>
                  <a:lnTo>
                    <a:pt x="280746" y="1600200"/>
                  </a:lnTo>
                  <a:lnTo>
                    <a:pt x="296379" y="1585328"/>
                  </a:lnTo>
                  <a:lnTo>
                    <a:pt x="299466" y="1581162"/>
                  </a:lnTo>
                  <a:lnTo>
                    <a:pt x="303872" y="1573174"/>
                  </a:lnTo>
                  <a:lnTo>
                    <a:pt x="307035" y="1564551"/>
                  </a:lnTo>
                  <a:lnTo>
                    <a:pt x="308927" y="1555254"/>
                  </a:lnTo>
                  <a:lnTo>
                    <a:pt x="309549" y="1545323"/>
                  </a:lnTo>
                  <a:close/>
                </a:path>
                <a:path w="15078075" h="2287270">
                  <a:moveTo>
                    <a:pt x="321183" y="2211895"/>
                  </a:moveTo>
                  <a:lnTo>
                    <a:pt x="282917" y="2211895"/>
                  </a:lnTo>
                  <a:lnTo>
                    <a:pt x="282917" y="2108911"/>
                  </a:lnTo>
                  <a:lnTo>
                    <a:pt x="282917" y="2043163"/>
                  </a:lnTo>
                  <a:lnTo>
                    <a:pt x="270738" y="2043163"/>
                  </a:lnTo>
                  <a:lnTo>
                    <a:pt x="253352" y="2068258"/>
                  </a:lnTo>
                  <a:lnTo>
                    <a:pt x="253352" y="2108911"/>
                  </a:lnTo>
                  <a:lnTo>
                    <a:pt x="253352" y="2211895"/>
                  </a:lnTo>
                  <a:lnTo>
                    <a:pt x="184467" y="2211895"/>
                  </a:lnTo>
                  <a:lnTo>
                    <a:pt x="253352" y="2108911"/>
                  </a:lnTo>
                  <a:lnTo>
                    <a:pt x="253352" y="2068258"/>
                  </a:lnTo>
                  <a:lnTo>
                    <a:pt x="135750" y="2237981"/>
                  </a:lnTo>
                  <a:lnTo>
                    <a:pt x="253352" y="2237981"/>
                  </a:lnTo>
                  <a:lnTo>
                    <a:pt x="253352" y="2286698"/>
                  </a:lnTo>
                  <a:lnTo>
                    <a:pt x="282917" y="2286698"/>
                  </a:lnTo>
                  <a:lnTo>
                    <a:pt x="282917" y="2237981"/>
                  </a:lnTo>
                  <a:lnTo>
                    <a:pt x="321183" y="2237981"/>
                  </a:lnTo>
                  <a:lnTo>
                    <a:pt x="321183" y="2211895"/>
                  </a:lnTo>
                  <a:close/>
                </a:path>
                <a:path w="15078075" h="2287270">
                  <a:moveTo>
                    <a:pt x="14074280" y="255714"/>
                  </a:moveTo>
                  <a:lnTo>
                    <a:pt x="14055243" y="91147"/>
                  </a:lnTo>
                  <a:lnTo>
                    <a:pt x="14044702" y="0"/>
                  </a:lnTo>
                  <a:lnTo>
                    <a:pt x="13947293" y="176390"/>
                  </a:lnTo>
                  <a:lnTo>
                    <a:pt x="13900214" y="91147"/>
                  </a:lnTo>
                  <a:lnTo>
                    <a:pt x="13849884" y="0"/>
                  </a:lnTo>
                  <a:lnTo>
                    <a:pt x="13820305" y="255714"/>
                  </a:lnTo>
                  <a:lnTo>
                    <a:pt x="13849884" y="255714"/>
                  </a:lnTo>
                  <a:lnTo>
                    <a:pt x="13867968" y="91147"/>
                  </a:lnTo>
                  <a:lnTo>
                    <a:pt x="13947293" y="233095"/>
                  </a:lnTo>
                  <a:lnTo>
                    <a:pt x="13978979" y="176390"/>
                  </a:lnTo>
                  <a:lnTo>
                    <a:pt x="14026617" y="91147"/>
                  </a:lnTo>
                  <a:lnTo>
                    <a:pt x="14044702" y="255714"/>
                  </a:lnTo>
                  <a:lnTo>
                    <a:pt x="14074280" y="255714"/>
                  </a:lnTo>
                  <a:close/>
                </a:path>
                <a:path w="15078075" h="2287270">
                  <a:moveTo>
                    <a:pt x="14159370" y="236461"/>
                  </a:moveTo>
                  <a:lnTo>
                    <a:pt x="14157516" y="231940"/>
                  </a:lnTo>
                  <a:lnTo>
                    <a:pt x="14150086" y="224510"/>
                  </a:lnTo>
                  <a:lnTo>
                    <a:pt x="14145565" y="222656"/>
                  </a:lnTo>
                  <a:lnTo>
                    <a:pt x="14135126" y="222656"/>
                  </a:lnTo>
                  <a:lnTo>
                    <a:pt x="14130604" y="224510"/>
                  </a:lnTo>
                  <a:lnTo>
                    <a:pt x="14126667" y="228231"/>
                  </a:lnTo>
                  <a:lnTo>
                    <a:pt x="14122946" y="231940"/>
                  </a:lnTo>
                  <a:lnTo>
                    <a:pt x="14121092" y="236461"/>
                  </a:lnTo>
                  <a:lnTo>
                    <a:pt x="14121092" y="246900"/>
                  </a:lnTo>
                  <a:lnTo>
                    <a:pt x="14122946" y="251421"/>
                  </a:lnTo>
                  <a:lnTo>
                    <a:pt x="14126667" y="255358"/>
                  </a:lnTo>
                  <a:lnTo>
                    <a:pt x="14130604" y="259067"/>
                  </a:lnTo>
                  <a:lnTo>
                    <a:pt x="14135126" y="260934"/>
                  </a:lnTo>
                  <a:lnTo>
                    <a:pt x="14145565" y="260934"/>
                  </a:lnTo>
                  <a:lnTo>
                    <a:pt x="14150086" y="259067"/>
                  </a:lnTo>
                  <a:lnTo>
                    <a:pt x="14153795" y="255358"/>
                  </a:lnTo>
                  <a:lnTo>
                    <a:pt x="14157516" y="251421"/>
                  </a:lnTo>
                  <a:lnTo>
                    <a:pt x="14159370" y="246900"/>
                  </a:lnTo>
                  <a:lnTo>
                    <a:pt x="14159370" y="236461"/>
                  </a:lnTo>
                  <a:close/>
                </a:path>
                <a:path w="15078075" h="2287270">
                  <a:moveTo>
                    <a:pt x="14510614" y="35483"/>
                  </a:moveTo>
                  <a:lnTo>
                    <a:pt x="14477213" y="15303"/>
                  </a:lnTo>
                  <a:lnTo>
                    <a:pt x="14432331" y="8699"/>
                  </a:lnTo>
                  <a:lnTo>
                    <a:pt x="14419834" y="9283"/>
                  </a:lnTo>
                  <a:lnTo>
                    <a:pt x="14374038" y="23114"/>
                  </a:lnTo>
                  <a:lnTo>
                    <a:pt x="14338160" y="52920"/>
                  </a:lnTo>
                  <a:lnTo>
                    <a:pt x="14315847" y="95592"/>
                  </a:lnTo>
                  <a:lnTo>
                    <a:pt x="14310563" y="133946"/>
                  </a:lnTo>
                  <a:lnTo>
                    <a:pt x="14311160" y="147256"/>
                  </a:lnTo>
                  <a:lnTo>
                    <a:pt x="14325118" y="195148"/>
                  </a:lnTo>
                  <a:lnTo>
                    <a:pt x="14354734" y="231940"/>
                  </a:lnTo>
                  <a:lnTo>
                    <a:pt x="14395996" y="254101"/>
                  </a:lnTo>
                  <a:lnTo>
                    <a:pt x="14432331" y="259194"/>
                  </a:lnTo>
                  <a:lnTo>
                    <a:pt x="14445183" y="258775"/>
                  </a:lnTo>
                  <a:lnTo>
                    <a:pt x="14486090" y="248843"/>
                  </a:lnTo>
                  <a:lnTo>
                    <a:pt x="14510614" y="232397"/>
                  </a:lnTo>
                  <a:lnTo>
                    <a:pt x="14510614" y="229616"/>
                  </a:lnTo>
                  <a:lnTo>
                    <a:pt x="14510614" y="193433"/>
                  </a:lnTo>
                  <a:lnTo>
                    <a:pt x="14477911" y="219697"/>
                  </a:lnTo>
                  <a:lnTo>
                    <a:pt x="14440840" y="229336"/>
                  </a:lnTo>
                  <a:lnTo>
                    <a:pt x="14432331" y="229616"/>
                  </a:lnTo>
                  <a:lnTo>
                    <a:pt x="14420545" y="228854"/>
                  </a:lnTo>
                  <a:lnTo>
                    <a:pt x="14378013" y="210769"/>
                  </a:lnTo>
                  <a:lnTo>
                    <a:pt x="14348917" y="172491"/>
                  </a:lnTo>
                  <a:lnTo>
                    <a:pt x="14341882" y="133946"/>
                  </a:lnTo>
                  <a:lnTo>
                    <a:pt x="14342656" y="120142"/>
                  </a:lnTo>
                  <a:lnTo>
                    <a:pt x="14361313" y="73990"/>
                  </a:lnTo>
                  <a:lnTo>
                    <a:pt x="14398282" y="45123"/>
                  </a:lnTo>
                  <a:lnTo>
                    <a:pt x="14432331" y="38265"/>
                  </a:lnTo>
                  <a:lnTo>
                    <a:pt x="14440840" y="38557"/>
                  </a:lnTo>
                  <a:lnTo>
                    <a:pt x="14477911" y="48272"/>
                  </a:lnTo>
                  <a:lnTo>
                    <a:pt x="14510614" y="74447"/>
                  </a:lnTo>
                  <a:lnTo>
                    <a:pt x="14510614" y="38265"/>
                  </a:lnTo>
                  <a:lnTo>
                    <a:pt x="14510614" y="35483"/>
                  </a:lnTo>
                  <a:close/>
                </a:path>
                <a:path w="15078075" h="2287270">
                  <a:moveTo>
                    <a:pt x="14795742" y="133946"/>
                  </a:moveTo>
                  <a:lnTo>
                    <a:pt x="14790433" y="96050"/>
                  </a:lnTo>
                  <a:lnTo>
                    <a:pt x="14768475" y="53619"/>
                  </a:lnTo>
                  <a:lnTo>
                    <a:pt x="14764436" y="49149"/>
                  </a:lnTo>
                  <a:lnTo>
                    <a:pt x="14764436" y="133946"/>
                  </a:lnTo>
                  <a:lnTo>
                    <a:pt x="14763674" y="147320"/>
                  </a:lnTo>
                  <a:lnTo>
                    <a:pt x="14745780" y="193217"/>
                  </a:lnTo>
                  <a:lnTo>
                    <a:pt x="14708899" y="222567"/>
                  </a:lnTo>
                  <a:lnTo>
                    <a:pt x="14672234" y="229616"/>
                  </a:lnTo>
                  <a:lnTo>
                    <a:pt x="14659369" y="228828"/>
                  </a:lnTo>
                  <a:lnTo>
                    <a:pt x="14615033" y="210261"/>
                  </a:lnTo>
                  <a:lnTo>
                    <a:pt x="14586699" y="171843"/>
                  </a:lnTo>
                  <a:lnTo>
                    <a:pt x="14580045" y="133946"/>
                  </a:lnTo>
                  <a:lnTo>
                    <a:pt x="14580781" y="120573"/>
                  </a:lnTo>
                  <a:lnTo>
                    <a:pt x="14598498" y="74663"/>
                  </a:lnTo>
                  <a:lnTo>
                    <a:pt x="14635709" y="45313"/>
                  </a:lnTo>
                  <a:lnTo>
                    <a:pt x="14672234" y="38265"/>
                  </a:lnTo>
                  <a:lnTo>
                    <a:pt x="14685239" y="39052"/>
                  </a:lnTo>
                  <a:lnTo>
                    <a:pt x="14729422" y="57619"/>
                  </a:lnTo>
                  <a:lnTo>
                    <a:pt x="14757603" y="96113"/>
                  </a:lnTo>
                  <a:lnTo>
                    <a:pt x="14764436" y="133946"/>
                  </a:lnTo>
                  <a:lnTo>
                    <a:pt x="14764436" y="49149"/>
                  </a:lnTo>
                  <a:lnTo>
                    <a:pt x="14760601" y="44881"/>
                  </a:lnTo>
                  <a:lnTo>
                    <a:pt x="14753438" y="38265"/>
                  </a:lnTo>
                  <a:lnTo>
                    <a:pt x="14751888" y="36830"/>
                  </a:lnTo>
                  <a:lnTo>
                    <a:pt x="14709877" y="14173"/>
                  </a:lnTo>
                  <a:lnTo>
                    <a:pt x="14672234" y="8699"/>
                  </a:lnTo>
                  <a:lnTo>
                    <a:pt x="14659255" y="9309"/>
                  </a:lnTo>
                  <a:lnTo>
                    <a:pt x="14612239" y="23609"/>
                  </a:lnTo>
                  <a:lnTo>
                    <a:pt x="14575981" y="53619"/>
                  </a:lnTo>
                  <a:lnTo>
                    <a:pt x="14553819" y="96113"/>
                  </a:lnTo>
                  <a:lnTo>
                    <a:pt x="14548726" y="133946"/>
                  </a:lnTo>
                  <a:lnTo>
                    <a:pt x="14549298" y="146951"/>
                  </a:lnTo>
                  <a:lnTo>
                    <a:pt x="14562925" y="194462"/>
                  </a:lnTo>
                  <a:lnTo>
                    <a:pt x="14592592" y="231267"/>
                  </a:lnTo>
                  <a:lnTo>
                    <a:pt x="14634731" y="253911"/>
                  </a:lnTo>
                  <a:lnTo>
                    <a:pt x="14672234" y="259194"/>
                  </a:lnTo>
                  <a:lnTo>
                    <a:pt x="14685353" y="258597"/>
                  </a:lnTo>
                  <a:lnTo>
                    <a:pt x="14732229" y="244487"/>
                  </a:lnTo>
                  <a:lnTo>
                    <a:pt x="14753705" y="229616"/>
                  </a:lnTo>
                  <a:lnTo>
                    <a:pt x="14760601" y="223354"/>
                  </a:lnTo>
                  <a:lnTo>
                    <a:pt x="14786344" y="183349"/>
                  </a:lnTo>
                  <a:lnTo>
                    <a:pt x="14795157" y="146951"/>
                  </a:lnTo>
                  <a:lnTo>
                    <a:pt x="14795742" y="133946"/>
                  </a:lnTo>
                  <a:close/>
                </a:path>
                <a:path w="15078075" h="2287270">
                  <a:moveTo>
                    <a:pt x="15077555" y="255714"/>
                  </a:moveTo>
                  <a:lnTo>
                    <a:pt x="15058530" y="91147"/>
                  </a:lnTo>
                  <a:lnTo>
                    <a:pt x="15047989" y="0"/>
                  </a:lnTo>
                  <a:lnTo>
                    <a:pt x="14950567" y="176390"/>
                  </a:lnTo>
                  <a:lnTo>
                    <a:pt x="14903501" y="91147"/>
                  </a:lnTo>
                  <a:lnTo>
                    <a:pt x="14853158" y="0"/>
                  </a:lnTo>
                  <a:lnTo>
                    <a:pt x="14823593" y="255714"/>
                  </a:lnTo>
                  <a:lnTo>
                    <a:pt x="14853158" y="255714"/>
                  </a:lnTo>
                  <a:lnTo>
                    <a:pt x="14871256" y="91147"/>
                  </a:lnTo>
                  <a:lnTo>
                    <a:pt x="14950567" y="233095"/>
                  </a:lnTo>
                  <a:lnTo>
                    <a:pt x="14982266" y="176390"/>
                  </a:lnTo>
                  <a:lnTo>
                    <a:pt x="15029891" y="91147"/>
                  </a:lnTo>
                  <a:lnTo>
                    <a:pt x="15047989" y="255714"/>
                  </a:lnTo>
                  <a:lnTo>
                    <a:pt x="15077555" y="2557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48758" y="2310706"/>
              <a:ext cx="2578983" cy="32355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672456" y="2310358"/>
              <a:ext cx="1905572" cy="32389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338298" y="2302020"/>
              <a:ext cx="15074900" cy="2290445"/>
            </a:xfrm>
            <a:custGeom>
              <a:avLst/>
              <a:gdLst/>
              <a:ahLst/>
              <a:cxnLst/>
              <a:rect l="l" t="t" r="r" b="b"/>
              <a:pathLst>
                <a:path w="15074900" h="2290445">
                  <a:moveTo>
                    <a:pt x="83489" y="2039670"/>
                  </a:moveTo>
                  <a:lnTo>
                    <a:pt x="0" y="2060549"/>
                  </a:lnTo>
                  <a:lnTo>
                    <a:pt x="0" y="2091169"/>
                  </a:lnTo>
                  <a:lnTo>
                    <a:pt x="53924" y="2075167"/>
                  </a:lnTo>
                  <a:lnTo>
                    <a:pt x="53924" y="2286685"/>
                  </a:lnTo>
                  <a:lnTo>
                    <a:pt x="83489" y="2286685"/>
                  </a:lnTo>
                  <a:lnTo>
                    <a:pt x="83489" y="2075167"/>
                  </a:lnTo>
                  <a:lnTo>
                    <a:pt x="83489" y="2039670"/>
                  </a:lnTo>
                  <a:close/>
                </a:path>
                <a:path w="15074900" h="2290445">
                  <a:moveTo>
                    <a:pt x="311086" y="2206675"/>
                  </a:moveTo>
                  <a:lnTo>
                    <a:pt x="301701" y="2163876"/>
                  </a:lnTo>
                  <a:lnTo>
                    <a:pt x="275602" y="2134997"/>
                  </a:lnTo>
                  <a:lnTo>
                    <a:pt x="273024" y="2133612"/>
                  </a:lnTo>
                  <a:lnTo>
                    <a:pt x="267144" y="2130437"/>
                  </a:lnTo>
                  <a:lnTo>
                    <a:pt x="258114" y="2127173"/>
                  </a:lnTo>
                  <a:lnTo>
                    <a:pt x="248526" y="2125218"/>
                  </a:lnTo>
                  <a:lnTo>
                    <a:pt x="238379" y="2124570"/>
                  </a:lnTo>
                  <a:lnTo>
                    <a:pt x="232346" y="2124570"/>
                  </a:lnTo>
                  <a:lnTo>
                    <a:pt x="226199" y="2125370"/>
                  </a:lnTo>
                  <a:lnTo>
                    <a:pt x="219938" y="2126996"/>
                  </a:lnTo>
                  <a:lnTo>
                    <a:pt x="213906" y="2128393"/>
                  </a:lnTo>
                  <a:lnTo>
                    <a:pt x="207987" y="2130590"/>
                  </a:lnTo>
                  <a:lnTo>
                    <a:pt x="202196" y="2133612"/>
                  </a:lnTo>
                  <a:lnTo>
                    <a:pt x="218541" y="2069249"/>
                  </a:lnTo>
                  <a:lnTo>
                    <a:pt x="310388" y="2069249"/>
                  </a:lnTo>
                  <a:lnTo>
                    <a:pt x="310388" y="2043150"/>
                  </a:lnTo>
                  <a:lnTo>
                    <a:pt x="195580" y="2043150"/>
                  </a:lnTo>
                  <a:lnTo>
                    <a:pt x="163576" y="2172919"/>
                  </a:lnTo>
                  <a:lnTo>
                    <a:pt x="169646" y="2168829"/>
                  </a:lnTo>
                  <a:lnTo>
                    <a:pt x="175323" y="2165273"/>
                  </a:lnTo>
                  <a:lnTo>
                    <a:pt x="204635" y="2153094"/>
                  </a:lnTo>
                  <a:lnTo>
                    <a:pt x="211124" y="2151697"/>
                  </a:lnTo>
                  <a:lnTo>
                    <a:pt x="218198" y="2150999"/>
                  </a:lnTo>
                  <a:lnTo>
                    <a:pt x="225856" y="2150999"/>
                  </a:lnTo>
                  <a:lnTo>
                    <a:pt x="264820" y="2166315"/>
                  </a:lnTo>
                  <a:lnTo>
                    <a:pt x="280466" y="2206675"/>
                  </a:lnTo>
                  <a:lnTo>
                    <a:pt x="280060" y="2214753"/>
                  </a:lnTo>
                  <a:lnTo>
                    <a:pt x="261137" y="2251545"/>
                  </a:lnTo>
                  <a:lnTo>
                    <a:pt x="225856" y="2262340"/>
                  </a:lnTo>
                  <a:lnTo>
                    <a:pt x="219303" y="2261984"/>
                  </a:lnTo>
                  <a:lnTo>
                    <a:pt x="183756" y="2246134"/>
                  </a:lnTo>
                  <a:lnTo>
                    <a:pt x="164274" y="2221979"/>
                  </a:lnTo>
                  <a:lnTo>
                    <a:pt x="139230" y="2239022"/>
                  </a:lnTo>
                  <a:lnTo>
                    <a:pt x="164909" y="2270226"/>
                  </a:lnTo>
                  <a:lnTo>
                    <a:pt x="204978" y="2288425"/>
                  </a:lnTo>
                  <a:lnTo>
                    <a:pt x="225856" y="2290165"/>
                  </a:lnTo>
                  <a:lnTo>
                    <a:pt x="234569" y="2289835"/>
                  </a:lnTo>
                  <a:lnTo>
                    <a:pt x="273342" y="2278430"/>
                  </a:lnTo>
                  <a:lnTo>
                    <a:pt x="292747" y="2262340"/>
                  </a:lnTo>
                  <a:lnTo>
                    <a:pt x="296557" y="2257552"/>
                  </a:lnTo>
                  <a:lnTo>
                    <a:pt x="310680" y="2216785"/>
                  </a:lnTo>
                  <a:lnTo>
                    <a:pt x="311086" y="2206675"/>
                  </a:lnTo>
                  <a:close/>
                </a:path>
                <a:path w="15074900" h="2290445">
                  <a:moveTo>
                    <a:pt x="14071041" y="255701"/>
                  </a:moveTo>
                  <a:lnTo>
                    <a:pt x="14052004" y="91147"/>
                  </a:lnTo>
                  <a:lnTo>
                    <a:pt x="14041463" y="0"/>
                  </a:lnTo>
                  <a:lnTo>
                    <a:pt x="13944054" y="176377"/>
                  </a:lnTo>
                  <a:lnTo>
                    <a:pt x="13896975" y="91147"/>
                  </a:lnTo>
                  <a:lnTo>
                    <a:pt x="13846645" y="0"/>
                  </a:lnTo>
                  <a:lnTo>
                    <a:pt x="13817067" y="255701"/>
                  </a:lnTo>
                  <a:lnTo>
                    <a:pt x="13846645" y="255701"/>
                  </a:lnTo>
                  <a:lnTo>
                    <a:pt x="13864730" y="91147"/>
                  </a:lnTo>
                  <a:lnTo>
                    <a:pt x="13944054" y="233095"/>
                  </a:lnTo>
                  <a:lnTo>
                    <a:pt x="13975741" y="176377"/>
                  </a:lnTo>
                  <a:lnTo>
                    <a:pt x="14023378" y="91147"/>
                  </a:lnTo>
                  <a:lnTo>
                    <a:pt x="14041463" y="255701"/>
                  </a:lnTo>
                  <a:lnTo>
                    <a:pt x="14071041" y="255701"/>
                  </a:lnTo>
                  <a:close/>
                </a:path>
                <a:path w="15074900" h="2290445">
                  <a:moveTo>
                    <a:pt x="14156131" y="236448"/>
                  </a:moveTo>
                  <a:lnTo>
                    <a:pt x="14154277" y="231927"/>
                  </a:lnTo>
                  <a:lnTo>
                    <a:pt x="14146848" y="224510"/>
                  </a:lnTo>
                  <a:lnTo>
                    <a:pt x="14142326" y="222656"/>
                  </a:lnTo>
                  <a:lnTo>
                    <a:pt x="14131887" y="222656"/>
                  </a:lnTo>
                  <a:lnTo>
                    <a:pt x="14127366" y="224510"/>
                  </a:lnTo>
                  <a:lnTo>
                    <a:pt x="14123429" y="228219"/>
                  </a:lnTo>
                  <a:lnTo>
                    <a:pt x="14119708" y="231927"/>
                  </a:lnTo>
                  <a:lnTo>
                    <a:pt x="14117854" y="236448"/>
                  </a:lnTo>
                  <a:lnTo>
                    <a:pt x="14117854" y="246888"/>
                  </a:lnTo>
                  <a:lnTo>
                    <a:pt x="14119708" y="251409"/>
                  </a:lnTo>
                  <a:lnTo>
                    <a:pt x="14123429" y="255358"/>
                  </a:lnTo>
                  <a:lnTo>
                    <a:pt x="14127366" y="259067"/>
                  </a:lnTo>
                  <a:lnTo>
                    <a:pt x="14131887" y="260921"/>
                  </a:lnTo>
                  <a:lnTo>
                    <a:pt x="14142326" y="260921"/>
                  </a:lnTo>
                  <a:lnTo>
                    <a:pt x="14146848" y="259067"/>
                  </a:lnTo>
                  <a:lnTo>
                    <a:pt x="14150556" y="255358"/>
                  </a:lnTo>
                  <a:lnTo>
                    <a:pt x="14154277" y="251409"/>
                  </a:lnTo>
                  <a:lnTo>
                    <a:pt x="14156131" y="246888"/>
                  </a:lnTo>
                  <a:lnTo>
                    <a:pt x="14156131" y="236448"/>
                  </a:lnTo>
                  <a:close/>
                </a:path>
                <a:path w="15074900" h="2290445">
                  <a:moveTo>
                    <a:pt x="14507375" y="35483"/>
                  </a:moveTo>
                  <a:lnTo>
                    <a:pt x="14473974" y="15303"/>
                  </a:lnTo>
                  <a:lnTo>
                    <a:pt x="14429092" y="8686"/>
                  </a:lnTo>
                  <a:lnTo>
                    <a:pt x="14416596" y="9283"/>
                  </a:lnTo>
                  <a:lnTo>
                    <a:pt x="14370799" y="23114"/>
                  </a:lnTo>
                  <a:lnTo>
                    <a:pt x="14334922" y="52920"/>
                  </a:lnTo>
                  <a:lnTo>
                    <a:pt x="14312608" y="95580"/>
                  </a:lnTo>
                  <a:lnTo>
                    <a:pt x="14307325" y="133934"/>
                  </a:lnTo>
                  <a:lnTo>
                    <a:pt x="14307922" y="147243"/>
                  </a:lnTo>
                  <a:lnTo>
                    <a:pt x="14321879" y="195148"/>
                  </a:lnTo>
                  <a:lnTo>
                    <a:pt x="14351495" y="231940"/>
                  </a:lnTo>
                  <a:lnTo>
                    <a:pt x="14392758" y="254088"/>
                  </a:lnTo>
                  <a:lnTo>
                    <a:pt x="14429092" y="259181"/>
                  </a:lnTo>
                  <a:lnTo>
                    <a:pt x="14441945" y="258775"/>
                  </a:lnTo>
                  <a:lnTo>
                    <a:pt x="14482852" y="248831"/>
                  </a:lnTo>
                  <a:lnTo>
                    <a:pt x="14507375" y="232397"/>
                  </a:lnTo>
                  <a:lnTo>
                    <a:pt x="14507375" y="229616"/>
                  </a:lnTo>
                  <a:lnTo>
                    <a:pt x="14507375" y="193433"/>
                  </a:lnTo>
                  <a:lnTo>
                    <a:pt x="14474673" y="219697"/>
                  </a:lnTo>
                  <a:lnTo>
                    <a:pt x="14437601" y="229323"/>
                  </a:lnTo>
                  <a:lnTo>
                    <a:pt x="14429092" y="229616"/>
                  </a:lnTo>
                  <a:lnTo>
                    <a:pt x="14417307" y="228854"/>
                  </a:lnTo>
                  <a:lnTo>
                    <a:pt x="14374775" y="210756"/>
                  </a:lnTo>
                  <a:lnTo>
                    <a:pt x="14345679" y="172491"/>
                  </a:lnTo>
                  <a:lnTo>
                    <a:pt x="14338643" y="133934"/>
                  </a:lnTo>
                  <a:lnTo>
                    <a:pt x="14339418" y="120129"/>
                  </a:lnTo>
                  <a:lnTo>
                    <a:pt x="14358074" y="73990"/>
                  </a:lnTo>
                  <a:lnTo>
                    <a:pt x="14395044" y="45110"/>
                  </a:lnTo>
                  <a:lnTo>
                    <a:pt x="14429092" y="38265"/>
                  </a:lnTo>
                  <a:lnTo>
                    <a:pt x="14437601" y="38544"/>
                  </a:lnTo>
                  <a:lnTo>
                    <a:pt x="14474673" y="48260"/>
                  </a:lnTo>
                  <a:lnTo>
                    <a:pt x="14507375" y="74447"/>
                  </a:lnTo>
                  <a:lnTo>
                    <a:pt x="14507375" y="38265"/>
                  </a:lnTo>
                  <a:lnTo>
                    <a:pt x="14507375" y="35483"/>
                  </a:lnTo>
                  <a:close/>
                </a:path>
                <a:path w="15074900" h="2290445">
                  <a:moveTo>
                    <a:pt x="14792503" y="133934"/>
                  </a:moveTo>
                  <a:lnTo>
                    <a:pt x="14787194" y="96037"/>
                  </a:lnTo>
                  <a:lnTo>
                    <a:pt x="14765236" y="53619"/>
                  </a:lnTo>
                  <a:lnTo>
                    <a:pt x="14761198" y="49136"/>
                  </a:lnTo>
                  <a:lnTo>
                    <a:pt x="14761198" y="133934"/>
                  </a:lnTo>
                  <a:lnTo>
                    <a:pt x="14760436" y="147307"/>
                  </a:lnTo>
                  <a:lnTo>
                    <a:pt x="14742541" y="193205"/>
                  </a:lnTo>
                  <a:lnTo>
                    <a:pt x="14705660" y="222567"/>
                  </a:lnTo>
                  <a:lnTo>
                    <a:pt x="14668995" y="229616"/>
                  </a:lnTo>
                  <a:lnTo>
                    <a:pt x="14656130" y="228828"/>
                  </a:lnTo>
                  <a:lnTo>
                    <a:pt x="14611795" y="210261"/>
                  </a:lnTo>
                  <a:lnTo>
                    <a:pt x="14583461" y="171831"/>
                  </a:lnTo>
                  <a:lnTo>
                    <a:pt x="14576806" y="133934"/>
                  </a:lnTo>
                  <a:lnTo>
                    <a:pt x="14577543" y="120561"/>
                  </a:lnTo>
                  <a:lnTo>
                    <a:pt x="14595259" y="74663"/>
                  </a:lnTo>
                  <a:lnTo>
                    <a:pt x="14632470" y="45313"/>
                  </a:lnTo>
                  <a:lnTo>
                    <a:pt x="14668995" y="38265"/>
                  </a:lnTo>
                  <a:lnTo>
                    <a:pt x="14682000" y="39052"/>
                  </a:lnTo>
                  <a:lnTo>
                    <a:pt x="14726184" y="57619"/>
                  </a:lnTo>
                  <a:lnTo>
                    <a:pt x="14754365" y="96100"/>
                  </a:lnTo>
                  <a:lnTo>
                    <a:pt x="14761198" y="133934"/>
                  </a:lnTo>
                  <a:lnTo>
                    <a:pt x="14761198" y="49136"/>
                  </a:lnTo>
                  <a:lnTo>
                    <a:pt x="14757362" y="44869"/>
                  </a:lnTo>
                  <a:lnTo>
                    <a:pt x="14750199" y="38265"/>
                  </a:lnTo>
                  <a:lnTo>
                    <a:pt x="14748650" y="36830"/>
                  </a:lnTo>
                  <a:lnTo>
                    <a:pt x="14706638" y="14173"/>
                  </a:lnTo>
                  <a:lnTo>
                    <a:pt x="14668995" y="8686"/>
                  </a:lnTo>
                  <a:lnTo>
                    <a:pt x="14656016" y="9296"/>
                  </a:lnTo>
                  <a:lnTo>
                    <a:pt x="14609001" y="23609"/>
                  </a:lnTo>
                  <a:lnTo>
                    <a:pt x="14572742" y="53619"/>
                  </a:lnTo>
                  <a:lnTo>
                    <a:pt x="14550581" y="96100"/>
                  </a:lnTo>
                  <a:lnTo>
                    <a:pt x="14545488" y="133934"/>
                  </a:lnTo>
                  <a:lnTo>
                    <a:pt x="14546059" y="146939"/>
                  </a:lnTo>
                  <a:lnTo>
                    <a:pt x="14559687" y="194449"/>
                  </a:lnTo>
                  <a:lnTo>
                    <a:pt x="14589354" y="231267"/>
                  </a:lnTo>
                  <a:lnTo>
                    <a:pt x="14631492" y="253898"/>
                  </a:lnTo>
                  <a:lnTo>
                    <a:pt x="14668995" y="259181"/>
                  </a:lnTo>
                  <a:lnTo>
                    <a:pt x="14682115" y="258597"/>
                  </a:lnTo>
                  <a:lnTo>
                    <a:pt x="14728990" y="244487"/>
                  </a:lnTo>
                  <a:lnTo>
                    <a:pt x="14765236" y="214452"/>
                  </a:lnTo>
                  <a:lnTo>
                    <a:pt x="14787220" y="171640"/>
                  </a:lnTo>
                  <a:lnTo>
                    <a:pt x="14791919" y="146939"/>
                  </a:lnTo>
                  <a:lnTo>
                    <a:pt x="14792503" y="133934"/>
                  </a:lnTo>
                  <a:close/>
                </a:path>
                <a:path w="15074900" h="2290445">
                  <a:moveTo>
                    <a:pt x="15074316" y="255701"/>
                  </a:moveTo>
                  <a:lnTo>
                    <a:pt x="15055291" y="91147"/>
                  </a:lnTo>
                  <a:lnTo>
                    <a:pt x="15044750" y="0"/>
                  </a:lnTo>
                  <a:lnTo>
                    <a:pt x="14947329" y="176377"/>
                  </a:lnTo>
                  <a:lnTo>
                    <a:pt x="14900263" y="91147"/>
                  </a:lnTo>
                  <a:lnTo>
                    <a:pt x="14849920" y="0"/>
                  </a:lnTo>
                  <a:lnTo>
                    <a:pt x="14820354" y="255701"/>
                  </a:lnTo>
                  <a:lnTo>
                    <a:pt x="14849920" y="255701"/>
                  </a:lnTo>
                  <a:lnTo>
                    <a:pt x="14868017" y="91147"/>
                  </a:lnTo>
                  <a:lnTo>
                    <a:pt x="14947329" y="233095"/>
                  </a:lnTo>
                  <a:lnTo>
                    <a:pt x="14979028" y="176377"/>
                  </a:lnTo>
                  <a:lnTo>
                    <a:pt x="15026653" y="91147"/>
                  </a:lnTo>
                  <a:lnTo>
                    <a:pt x="15044750" y="255701"/>
                  </a:lnTo>
                  <a:lnTo>
                    <a:pt x="15074316" y="25570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50214" y="2963361"/>
              <a:ext cx="1004163" cy="27484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652771" y="2979017"/>
              <a:ext cx="1924069" cy="26788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336254" y="2979019"/>
              <a:ext cx="15076805" cy="2290445"/>
            </a:xfrm>
            <a:custGeom>
              <a:avLst/>
              <a:gdLst/>
              <a:ahLst/>
              <a:cxnLst/>
              <a:rect l="l" t="t" r="r" b="b"/>
              <a:pathLst>
                <a:path w="15076805" h="2290445">
                  <a:moveTo>
                    <a:pt x="83502" y="2039683"/>
                  </a:moveTo>
                  <a:lnTo>
                    <a:pt x="0" y="2060562"/>
                  </a:lnTo>
                  <a:lnTo>
                    <a:pt x="0" y="2091169"/>
                  </a:lnTo>
                  <a:lnTo>
                    <a:pt x="53924" y="2075167"/>
                  </a:lnTo>
                  <a:lnTo>
                    <a:pt x="53924" y="2286698"/>
                  </a:lnTo>
                  <a:lnTo>
                    <a:pt x="83502" y="2286698"/>
                  </a:lnTo>
                  <a:lnTo>
                    <a:pt x="83502" y="2075167"/>
                  </a:lnTo>
                  <a:lnTo>
                    <a:pt x="83502" y="2039683"/>
                  </a:lnTo>
                  <a:close/>
                </a:path>
                <a:path w="15076805" h="2290445">
                  <a:moveTo>
                    <a:pt x="311785" y="2206675"/>
                  </a:moveTo>
                  <a:lnTo>
                    <a:pt x="303161" y="2168652"/>
                  </a:lnTo>
                  <a:lnTo>
                    <a:pt x="289521" y="2149271"/>
                  </a:lnTo>
                  <a:lnTo>
                    <a:pt x="285483" y="2145233"/>
                  </a:lnTo>
                  <a:lnTo>
                    <a:pt x="283616" y="2143722"/>
                  </a:lnTo>
                  <a:lnTo>
                    <a:pt x="283616" y="2206675"/>
                  </a:lnTo>
                  <a:lnTo>
                    <a:pt x="283159" y="2214791"/>
                  </a:lnTo>
                  <a:lnTo>
                    <a:pt x="262737" y="2252103"/>
                  </a:lnTo>
                  <a:lnTo>
                    <a:pt x="228993" y="2263381"/>
                  </a:lnTo>
                  <a:lnTo>
                    <a:pt x="221361" y="2262924"/>
                  </a:lnTo>
                  <a:lnTo>
                    <a:pt x="185280" y="2242185"/>
                  </a:lnTo>
                  <a:lnTo>
                    <a:pt x="174371" y="2206675"/>
                  </a:lnTo>
                  <a:lnTo>
                    <a:pt x="174815" y="2198484"/>
                  </a:lnTo>
                  <a:lnTo>
                    <a:pt x="195021" y="2160600"/>
                  </a:lnTo>
                  <a:lnTo>
                    <a:pt x="228993" y="2149271"/>
                  </a:lnTo>
                  <a:lnTo>
                    <a:pt x="236601" y="2149729"/>
                  </a:lnTo>
                  <a:lnTo>
                    <a:pt x="272478" y="2170861"/>
                  </a:lnTo>
                  <a:lnTo>
                    <a:pt x="283616" y="2206675"/>
                  </a:lnTo>
                  <a:lnTo>
                    <a:pt x="283616" y="2143722"/>
                  </a:lnTo>
                  <a:lnTo>
                    <a:pt x="247129" y="2128075"/>
                  </a:lnTo>
                  <a:lnTo>
                    <a:pt x="239776" y="2127707"/>
                  </a:lnTo>
                  <a:lnTo>
                    <a:pt x="231889" y="2127707"/>
                  </a:lnTo>
                  <a:lnTo>
                    <a:pt x="224815" y="2128634"/>
                  </a:lnTo>
                  <a:lnTo>
                    <a:pt x="218554" y="2130488"/>
                  </a:lnTo>
                  <a:lnTo>
                    <a:pt x="213474" y="2132050"/>
                  </a:lnTo>
                  <a:lnTo>
                    <a:pt x="280822" y="2043163"/>
                  </a:lnTo>
                  <a:lnTo>
                    <a:pt x="243598" y="2043163"/>
                  </a:lnTo>
                  <a:lnTo>
                    <a:pt x="161493" y="2156231"/>
                  </a:lnTo>
                  <a:lnTo>
                    <a:pt x="147231" y="2192236"/>
                  </a:lnTo>
                  <a:lnTo>
                    <a:pt x="146189" y="2206675"/>
                  </a:lnTo>
                  <a:lnTo>
                    <a:pt x="146862" y="2218817"/>
                  </a:lnTo>
                  <a:lnTo>
                    <a:pt x="163017" y="2259380"/>
                  </a:lnTo>
                  <a:lnTo>
                    <a:pt x="196570" y="2284311"/>
                  </a:lnTo>
                  <a:lnTo>
                    <a:pt x="228993" y="2290178"/>
                  </a:lnTo>
                  <a:lnTo>
                    <a:pt x="240487" y="2289518"/>
                  </a:lnTo>
                  <a:lnTo>
                    <a:pt x="279984" y="2273998"/>
                  </a:lnTo>
                  <a:lnTo>
                    <a:pt x="291236" y="2263381"/>
                  </a:lnTo>
                  <a:lnTo>
                    <a:pt x="294767" y="2259380"/>
                  </a:lnTo>
                  <a:lnTo>
                    <a:pt x="300659" y="2250516"/>
                  </a:lnTo>
                  <a:lnTo>
                    <a:pt x="305523" y="2240724"/>
                  </a:lnTo>
                  <a:lnTo>
                    <a:pt x="309003" y="2230158"/>
                  </a:lnTo>
                  <a:lnTo>
                    <a:pt x="311099" y="2218817"/>
                  </a:lnTo>
                  <a:lnTo>
                    <a:pt x="311785" y="2206675"/>
                  </a:lnTo>
                  <a:close/>
                </a:path>
                <a:path w="15076805" h="2290445">
                  <a:moveTo>
                    <a:pt x="14073086" y="255714"/>
                  </a:moveTo>
                  <a:lnTo>
                    <a:pt x="14054049" y="91160"/>
                  </a:lnTo>
                  <a:lnTo>
                    <a:pt x="14043508" y="0"/>
                  </a:lnTo>
                  <a:lnTo>
                    <a:pt x="13946099" y="176390"/>
                  </a:lnTo>
                  <a:lnTo>
                    <a:pt x="13899020" y="91160"/>
                  </a:lnTo>
                  <a:lnTo>
                    <a:pt x="13848690" y="0"/>
                  </a:lnTo>
                  <a:lnTo>
                    <a:pt x="13819111" y="255714"/>
                  </a:lnTo>
                  <a:lnTo>
                    <a:pt x="13848690" y="255714"/>
                  </a:lnTo>
                  <a:lnTo>
                    <a:pt x="13866775" y="91160"/>
                  </a:lnTo>
                  <a:lnTo>
                    <a:pt x="13946099" y="233095"/>
                  </a:lnTo>
                  <a:lnTo>
                    <a:pt x="13977785" y="176390"/>
                  </a:lnTo>
                  <a:lnTo>
                    <a:pt x="14025423" y="91160"/>
                  </a:lnTo>
                  <a:lnTo>
                    <a:pt x="14043508" y="255714"/>
                  </a:lnTo>
                  <a:lnTo>
                    <a:pt x="14073086" y="255714"/>
                  </a:lnTo>
                  <a:close/>
                </a:path>
                <a:path w="15076805" h="2290445">
                  <a:moveTo>
                    <a:pt x="14158176" y="236461"/>
                  </a:moveTo>
                  <a:lnTo>
                    <a:pt x="14156322" y="231940"/>
                  </a:lnTo>
                  <a:lnTo>
                    <a:pt x="14148892" y="224523"/>
                  </a:lnTo>
                  <a:lnTo>
                    <a:pt x="14144371" y="222656"/>
                  </a:lnTo>
                  <a:lnTo>
                    <a:pt x="14133932" y="222656"/>
                  </a:lnTo>
                  <a:lnTo>
                    <a:pt x="14129411" y="224523"/>
                  </a:lnTo>
                  <a:lnTo>
                    <a:pt x="14125474" y="228231"/>
                  </a:lnTo>
                  <a:lnTo>
                    <a:pt x="14121752" y="231940"/>
                  </a:lnTo>
                  <a:lnTo>
                    <a:pt x="14119898" y="236461"/>
                  </a:lnTo>
                  <a:lnTo>
                    <a:pt x="14119898" y="246900"/>
                  </a:lnTo>
                  <a:lnTo>
                    <a:pt x="14121752" y="251421"/>
                  </a:lnTo>
                  <a:lnTo>
                    <a:pt x="14125474" y="255358"/>
                  </a:lnTo>
                  <a:lnTo>
                    <a:pt x="14129411" y="259080"/>
                  </a:lnTo>
                  <a:lnTo>
                    <a:pt x="14133932" y="260934"/>
                  </a:lnTo>
                  <a:lnTo>
                    <a:pt x="14144371" y="260934"/>
                  </a:lnTo>
                  <a:lnTo>
                    <a:pt x="14148892" y="259080"/>
                  </a:lnTo>
                  <a:lnTo>
                    <a:pt x="14152601" y="255358"/>
                  </a:lnTo>
                  <a:lnTo>
                    <a:pt x="14156322" y="251421"/>
                  </a:lnTo>
                  <a:lnTo>
                    <a:pt x="14158176" y="246900"/>
                  </a:lnTo>
                  <a:lnTo>
                    <a:pt x="14158176" y="236461"/>
                  </a:lnTo>
                  <a:close/>
                </a:path>
                <a:path w="15076805" h="2290445">
                  <a:moveTo>
                    <a:pt x="14509420" y="35483"/>
                  </a:moveTo>
                  <a:lnTo>
                    <a:pt x="14476019" y="15316"/>
                  </a:lnTo>
                  <a:lnTo>
                    <a:pt x="14431137" y="8699"/>
                  </a:lnTo>
                  <a:lnTo>
                    <a:pt x="14418640" y="9283"/>
                  </a:lnTo>
                  <a:lnTo>
                    <a:pt x="14372844" y="23114"/>
                  </a:lnTo>
                  <a:lnTo>
                    <a:pt x="14336967" y="52933"/>
                  </a:lnTo>
                  <a:lnTo>
                    <a:pt x="14314653" y="95592"/>
                  </a:lnTo>
                  <a:lnTo>
                    <a:pt x="14309370" y="133946"/>
                  </a:lnTo>
                  <a:lnTo>
                    <a:pt x="14309966" y="147256"/>
                  </a:lnTo>
                  <a:lnTo>
                    <a:pt x="14323924" y="195160"/>
                  </a:lnTo>
                  <a:lnTo>
                    <a:pt x="14353540" y="231952"/>
                  </a:lnTo>
                  <a:lnTo>
                    <a:pt x="14394802" y="254101"/>
                  </a:lnTo>
                  <a:lnTo>
                    <a:pt x="14431137" y="259194"/>
                  </a:lnTo>
                  <a:lnTo>
                    <a:pt x="14443990" y="258775"/>
                  </a:lnTo>
                  <a:lnTo>
                    <a:pt x="14484896" y="248843"/>
                  </a:lnTo>
                  <a:lnTo>
                    <a:pt x="14509420" y="232397"/>
                  </a:lnTo>
                  <a:lnTo>
                    <a:pt x="14509420" y="229616"/>
                  </a:lnTo>
                  <a:lnTo>
                    <a:pt x="14509420" y="193433"/>
                  </a:lnTo>
                  <a:lnTo>
                    <a:pt x="14476717" y="219710"/>
                  </a:lnTo>
                  <a:lnTo>
                    <a:pt x="14439646" y="229336"/>
                  </a:lnTo>
                  <a:lnTo>
                    <a:pt x="14431137" y="229616"/>
                  </a:lnTo>
                  <a:lnTo>
                    <a:pt x="14419352" y="228854"/>
                  </a:lnTo>
                  <a:lnTo>
                    <a:pt x="14376819" y="210769"/>
                  </a:lnTo>
                  <a:lnTo>
                    <a:pt x="14347724" y="172504"/>
                  </a:lnTo>
                  <a:lnTo>
                    <a:pt x="14340688" y="133946"/>
                  </a:lnTo>
                  <a:lnTo>
                    <a:pt x="14341462" y="120142"/>
                  </a:lnTo>
                  <a:lnTo>
                    <a:pt x="14360119" y="74002"/>
                  </a:lnTo>
                  <a:lnTo>
                    <a:pt x="14397088" y="45123"/>
                  </a:lnTo>
                  <a:lnTo>
                    <a:pt x="14431137" y="38277"/>
                  </a:lnTo>
                  <a:lnTo>
                    <a:pt x="14439646" y="38557"/>
                  </a:lnTo>
                  <a:lnTo>
                    <a:pt x="14476717" y="48272"/>
                  </a:lnTo>
                  <a:lnTo>
                    <a:pt x="14509420" y="74460"/>
                  </a:lnTo>
                  <a:lnTo>
                    <a:pt x="14509420" y="38277"/>
                  </a:lnTo>
                  <a:lnTo>
                    <a:pt x="14509420" y="35483"/>
                  </a:lnTo>
                  <a:close/>
                </a:path>
                <a:path w="15076805" h="2290445">
                  <a:moveTo>
                    <a:pt x="14794548" y="133946"/>
                  </a:moveTo>
                  <a:lnTo>
                    <a:pt x="14789239" y="96050"/>
                  </a:lnTo>
                  <a:lnTo>
                    <a:pt x="14767281" y="53619"/>
                  </a:lnTo>
                  <a:lnTo>
                    <a:pt x="14763242" y="49149"/>
                  </a:lnTo>
                  <a:lnTo>
                    <a:pt x="14763242" y="133946"/>
                  </a:lnTo>
                  <a:lnTo>
                    <a:pt x="14762480" y="147320"/>
                  </a:lnTo>
                  <a:lnTo>
                    <a:pt x="14744586" y="193217"/>
                  </a:lnTo>
                  <a:lnTo>
                    <a:pt x="14707705" y="222580"/>
                  </a:lnTo>
                  <a:lnTo>
                    <a:pt x="14671040" y="229616"/>
                  </a:lnTo>
                  <a:lnTo>
                    <a:pt x="14658175" y="228841"/>
                  </a:lnTo>
                  <a:lnTo>
                    <a:pt x="14613839" y="210273"/>
                  </a:lnTo>
                  <a:lnTo>
                    <a:pt x="14585506" y="171843"/>
                  </a:lnTo>
                  <a:lnTo>
                    <a:pt x="14578851" y="133946"/>
                  </a:lnTo>
                  <a:lnTo>
                    <a:pt x="14579587" y="120573"/>
                  </a:lnTo>
                  <a:lnTo>
                    <a:pt x="14597304" y="74676"/>
                  </a:lnTo>
                  <a:lnTo>
                    <a:pt x="14634515" y="45313"/>
                  </a:lnTo>
                  <a:lnTo>
                    <a:pt x="14671040" y="38277"/>
                  </a:lnTo>
                  <a:lnTo>
                    <a:pt x="14684045" y="39052"/>
                  </a:lnTo>
                  <a:lnTo>
                    <a:pt x="14728228" y="57619"/>
                  </a:lnTo>
                  <a:lnTo>
                    <a:pt x="14756410" y="96113"/>
                  </a:lnTo>
                  <a:lnTo>
                    <a:pt x="14763242" y="133946"/>
                  </a:lnTo>
                  <a:lnTo>
                    <a:pt x="14763242" y="49149"/>
                  </a:lnTo>
                  <a:lnTo>
                    <a:pt x="14759407" y="44881"/>
                  </a:lnTo>
                  <a:lnTo>
                    <a:pt x="14752244" y="38277"/>
                  </a:lnTo>
                  <a:lnTo>
                    <a:pt x="14750695" y="36842"/>
                  </a:lnTo>
                  <a:lnTo>
                    <a:pt x="14708683" y="14185"/>
                  </a:lnTo>
                  <a:lnTo>
                    <a:pt x="14671040" y="8699"/>
                  </a:lnTo>
                  <a:lnTo>
                    <a:pt x="14658061" y="9309"/>
                  </a:lnTo>
                  <a:lnTo>
                    <a:pt x="14611045" y="23622"/>
                  </a:lnTo>
                  <a:lnTo>
                    <a:pt x="14574787" y="53619"/>
                  </a:lnTo>
                  <a:lnTo>
                    <a:pt x="14552625" y="96113"/>
                  </a:lnTo>
                  <a:lnTo>
                    <a:pt x="14547533" y="133946"/>
                  </a:lnTo>
                  <a:lnTo>
                    <a:pt x="14548104" y="146951"/>
                  </a:lnTo>
                  <a:lnTo>
                    <a:pt x="14561731" y="194462"/>
                  </a:lnTo>
                  <a:lnTo>
                    <a:pt x="14591398" y="231267"/>
                  </a:lnTo>
                  <a:lnTo>
                    <a:pt x="14633537" y="253911"/>
                  </a:lnTo>
                  <a:lnTo>
                    <a:pt x="14671040" y="259194"/>
                  </a:lnTo>
                  <a:lnTo>
                    <a:pt x="14684159" y="258610"/>
                  </a:lnTo>
                  <a:lnTo>
                    <a:pt x="14731035" y="244487"/>
                  </a:lnTo>
                  <a:lnTo>
                    <a:pt x="14752511" y="229616"/>
                  </a:lnTo>
                  <a:lnTo>
                    <a:pt x="14759407" y="223354"/>
                  </a:lnTo>
                  <a:lnTo>
                    <a:pt x="14785150" y="183349"/>
                  </a:lnTo>
                  <a:lnTo>
                    <a:pt x="14793964" y="146951"/>
                  </a:lnTo>
                  <a:lnTo>
                    <a:pt x="14794548" y="133946"/>
                  </a:lnTo>
                  <a:close/>
                </a:path>
                <a:path w="15076805" h="2290445">
                  <a:moveTo>
                    <a:pt x="15076361" y="255714"/>
                  </a:moveTo>
                  <a:lnTo>
                    <a:pt x="15057336" y="91160"/>
                  </a:lnTo>
                  <a:lnTo>
                    <a:pt x="15046795" y="0"/>
                  </a:lnTo>
                  <a:lnTo>
                    <a:pt x="14949373" y="176390"/>
                  </a:lnTo>
                  <a:lnTo>
                    <a:pt x="14902307" y="91160"/>
                  </a:lnTo>
                  <a:lnTo>
                    <a:pt x="14851964" y="0"/>
                  </a:lnTo>
                  <a:lnTo>
                    <a:pt x="14822399" y="255714"/>
                  </a:lnTo>
                  <a:lnTo>
                    <a:pt x="14851964" y="255714"/>
                  </a:lnTo>
                  <a:lnTo>
                    <a:pt x="14870062" y="91160"/>
                  </a:lnTo>
                  <a:lnTo>
                    <a:pt x="14949373" y="233095"/>
                  </a:lnTo>
                  <a:lnTo>
                    <a:pt x="14981073" y="176390"/>
                  </a:lnTo>
                  <a:lnTo>
                    <a:pt x="15028698" y="91160"/>
                  </a:lnTo>
                  <a:lnTo>
                    <a:pt x="15046795" y="255714"/>
                  </a:lnTo>
                  <a:lnTo>
                    <a:pt x="15076361" y="2557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48758" y="3664723"/>
              <a:ext cx="2578983" cy="32355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672470" y="3640370"/>
              <a:ext cx="1917673" cy="27484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345093" y="3656031"/>
              <a:ext cx="15384780" cy="2287270"/>
            </a:xfrm>
            <a:custGeom>
              <a:avLst/>
              <a:gdLst/>
              <a:ahLst/>
              <a:cxnLst/>
              <a:rect l="l" t="t" r="r" b="b"/>
              <a:pathLst>
                <a:path w="15384780" h="2287270">
                  <a:moveTo>
                    <a:pt x="83489" y="2039683"/>
                  </a:moveTo>
                  <a:lnTo>
                    <a:pt x="0" y="2060549"/>
                  </a:lnTo>
                  <a:lnTo>
                    <a:pt x="0" y="2091169"/>
                  </a:lnTo>
                  <a:lnTo>
                    <a:pt x="53924" y="2075167"/>
                  </a:lnTo>
                  <a:lnTo>
                    <a:pt x="53924" y="2286698"/>
                  </a:lnTo>
                  <a:lnTo>
                    <a:pt x="83489" y="2286698"/>
                  </a:lnTo>
                  <a:lnTo>
                    <a:pt x="83489" y="2075167"/>
                  </a:lnTo>
                  <a:lnTo>
                    <a:pt x="83489" y="2039683"/>
                  </a:lnTo>
                  <a:close/>
                </a:path>
                <a:path w="15384780" h="2287270">
                  <a:moveTo>
                    <a:pt x="309702" y="2043163"/>
                  </a:moveTo>
                  <a:lnTo>
                    <a:pt x="139230" y="2043163"/>
                  </a:lnTo>
                  <a:lnTo>
                    <a:pt x="139230" y="2070989"/>
                  </a:lnTo>
                  <a:lnTo>
                    <a:pt x="265518" y="2070989"/>
                  </a:lnTo>
                  <a:lnTo>
                    <a:pt x="162191" y="2286698"/>
                  </a:lnTo>
                  <a:lnTo>
                    <a:pt x="193154" y="2286698"/>
                  </a:lnTo>
                  <a:lnTo>
                    <a:pt x="309702" y="2043163"/>
                  </a:lnTo>
                  <a:close/>
                </a:path>
                <a:path w="15384780" h="2287270">
                  <a:moveTo>
                    <a:pt x="4821682" y="932675"/>
                  </a:moveTo>
                  <a:lnTo>
                    <a:pt x="4751095" y="835266"/>
                  </a:lnTo>
                  <a:lnTo>
                    <a:pt x="4749050" y="832446"/>
                  </a:lnTo>
                  <a:lnTo>
                    <a:pt x="4756823" y="830376"/>
                  </a:lnTo>
                  <a:lnTo>
                    <a:pt x="4766373" y="826566"/>
                  </a:lnTo>
                  <a:lnTo>
                    <a:pt x="4775263" y="821588"/>
                  </a:lnTo>
                  <a:lnTo>
                    <a:pt x="4783163" y="815695"/>
                  </a:lnTo>
                  <a:lnTo>
                    <a:pt x="4786236" y="812647"/>
                  </a:lnTo>
                  <a:lnTo>
                    <a:pt x="4790097" y="808824"/>
                  </a:lnTo>
                  <a:lnTo>
                    <a:pt x="4806378" y="772985"/>
                  </a:lnTo>
                  <a:lnTo>
                    <a:pt x="4807077" y="762203"/>
                  </a:lnTo>
                  <a:lnTo>
                    <a:pt x="4806378" y="751293"/>
                  </a:lnTo>
                  <a:lnTo>
                    <a:pt x="4790046" y="715543"/>
                  </a:lnTo>
                  <a:lnTo>
                    <a:pt x="4777498" y="704659"/>
                  </a:lnTo>
                  <a:lnTo>
                    <a:pt x="4777498" y="762203"/>
                  </a:lnTo>
                  <a:lnTo>
                    <a:pt x="4777067" y="769404"/>
                  </a:lnTo>
                  <a:lnTo>
                    <a:pt x="4751756" y="803605"/>
                  </a:lnTo>
                  <a:lnTo>
                    <a:pt x="4724273" y="809167"/>
                  </a:lnTo>
                  <a:lnTo>
                    <a:pt x="4687748" y="809167"/>
                  </a:lnTo>
                  <a:lnTo>
                    <a:pt x="4687748" y="715238"/>
                  </a:lnTo>
                  <a:lnTo>
                    <a:pt x="4724273" y="715238"/>
                  </a:lnTo>
                  <a:lnTo>
                    <a:pt x="4766145" y="729843"/>
                  </a:lnTo>
                  <a:lnTo>
                    <a:pt x="4777498" y="762203"/>
                  </a:lnTo>
                  <a:lnTo>
                    <a:pt x="4777498" y="704659"/>
                  </a:lnTo>
                  <a:lnTo>
                    <a:pt x="4735779" y="689711"/>
                  </a:lnTo>
                  <a:lnTo>
                    <a:pt x="4724273" y="689140"/>
                  </a:lnTo>
                  <a:lnTo>
                    <a:pt x="4687748" y="689140"/>
                  </a:lnTo>
                  <a:lnTo>
                    <a:pt x="4674527" y="689140"/>
                  </a:lnTo>
                  <a:lnTo>
                    <a:pt x="4658169" y="689140"/>
                  </a:lnTo>
                  <a:lnTo>
                    <a:pt x="4658169" y="932675"/>
                  </a:lnTo>
                  <a:lnTo>
                    <a:pt x="4687748" y="932675"/>
                  </a:lnTo>
                  <a:lnTo>
                    <a:pt x="4687748" y="835266"/>
                  </a:lnTo>
                  <a:lnTo>
                    <a:pt x="4717389" y="835266"/>
                  </a:lnTo>
                  <a:lnTo>
                    <a:pt x="4785157" y="932675"/>
                  </a:lnTo>
                  <a:lnTo>
                    <a:pt x="4821682" y="932675"/>
                  </a:lnTo>
                  <a:close/>
                </a:path>
                <a:path w="15384780" h="2287270">
                  <a:moveTo>
                    <a:pt x="5002796" y="852665"/>
                  </a:moveTo>
                  <a:lnTo>
                    <a:pt x="4991659" y="809523"/>
                  </a:lnTo>
                  <a:lnTo>
                    <a:pt x="4974615" y="789012"/>
                  </a:lnTo>
                  <a:lnTo>
                    <a:pt x="4974615" y="852665"/>
                  </a:lnTo>
                  <a:lnTo>
                    <a:pt x="4974158" y="860767"/>
                  </a:lnTo>
                  <a:lnTo>
                    <a:pt x="4953736" y="898601"/>
                  </a:lnTo>
                  <a:lnTo>
                    <a:pt x="4919992" y="910069"/>
                  </a:lnTo>
                  <a:lnTo>
                    <a:pt x="4912360" y="909612"/>
                  </a:lnTo>
                  <a:lnTo>
                    <a:pt x="4876292" y="888339"/>
                  </a:lnTo>
                  <a:lnTo>
                    <a:pt x="4865370" y="852665"/>
                  </a:lnTo>
                  <a:lnTo>
                    <a:pt x="4865814" y="844550"/>
                  </a:lnTo>
                  <a:lnTo>
                    <a:pt x="4886033" y="806589"/>
                  </a:lnTo>
                  <a:lnTo>
                    <a:pt x="4919992" y="795248"/>
                  </a:lnTo>
                  <a:lnTo>
                    <a:pt x="4927600" y="795705"/>
                  </a:lnTo>
                  <a:lnTo>
                    <a:pt x="4963477" y="816851"/>
                  </a:lnTo>
                  <a:lnTo>
                    <a:pt x="4974615" y="852665"/>
                  </a:lnTo>
                  <a:lnTo>
                    <a:pt x="4974615" y="789012"/>
                  </a:lnTo>
                  <a:lnTo>
                    <a:pt x="4931499" y="769835"/>
                  </a:lnTo>
                  <a:lnTo>
                    <a:pt x="4919992" y="769162"/>
                  </a:lnTo>
                  <a:lnTo>
                    <a:pt x="4908626" y="769835"/>
                  </a:lnTo>
                  <a:lnTo>
                    <a:pt x="4868989" y="785837"/>
                  </a:lnTo>
                  <a:lnTo>
                    <a:pt x="4843259" y="819264"/>
                  </a:lnTo>
                  <a:lnTo>
                    <a:pt x="4837188" y="852665"/>
                  </a:lnTo>
                  <a:lnTo>
                    <a:pt x="4837862" y="864362"/>
                  </a:lnTo>
                  <a:lnTo>
                    <a:pt x="4854029" y="904697"/>
                  </a:lnTo>
                  <a:lnTo>
                    <a:pt x="4887569" y="930084"/>
                  </a:lnTo>
                  <a:lnTo>
                    <a:pt x="4919992" y="936155"/>
                  </a:lnTo>
                  <a:lnTo>
                    <a:pt x="4931499" y="935482"/>
                  </a:lnTo>
                  <a:lnTo>
                    <a:pt x="4970983" y="919480"/>
                  </a:lnTo>
                  <a:lnTo>
                    <a:pt x="4996535" y="885926"/>
                  </a:lnTo>
                  <a:lnTo>
                    <a:pt x="5002098" y="864362"/>
                  </a:lnTo>
                  <a:lnTo>
                    <a:pt x="5002796" y="852665"/>
                  </a:lnTo>
                  <a:close/>
                </a:path>
                <a:path w="15384780" h="2287270">
                  <a:moveTo>
                    <a:pt x="5068862" y="661314"/>
                  </a:moveTo>
                  <a:lnTo>
                    <a:pt x="5041023" y="661314"/>
                  </a:lnTo>
                  <a:lnTo>
                    <a:pt x="5041023" y="932675"/>
                  </a:lnTo>
                  <a:lnTo>
                    <a:pt x="5068862" y="932675"/>
                  </a:lnTo>
                  <a:lnTo>
                    <a:pt x="5068862" y="661314"/>
                  </a:lnTo>
                  <a:close/>
                </a:path>
                <a:path w="15384780" h="2287270">
                  <a:moveTo>
                    <a:pt x="5262105" y="851966"/>
                  </a:moveTo>
                  <a:lnTo>
                    <a:pt x="5262003" y="849058"/>
                  </a:lnTo>
                  <a:lnTo>
                    <a:pt x="5261546" y="839000"/>
                  </a:lnTo>
                  <a:lnTo>
                    <a:pt x="5261089" y="835964"/>
                  </a:lnTo>
                  <a:lnTo>
                    <a:pt x="5259844" y="827608"/>
                  </a:lnTo>
                  <a:lnTo>
                    <a:pt x="5257025" y="817079"/>
                  </a:lnTo>
                  <a:lnTo>
                    <a:pt x="5253063" y="807427"/>
                  </a:lnTo>
                  <a:lnTo>
                    <a:pt x="5248046" y="798753"/>
                  </a:lnTo>
                  <a:lnTo>
                    <a:pt x="5243881" y="793521"/>
                  </a:lnTo>
                  <a:lnTo>
                    <a:pt x="5242014" y="791171"/>
                  </a:lnTo>
                  <a:lnTo>
                    <a:pt x="5234991" y="784669"/>
                  </a:lnTo>
                  <a:lnTo>
                    <a:pt x="5231841" y="782548"/>
                  </a:lnTo>
                  <a:lnTo>
                    <a:pt x="5231841" y="830973"/>
                  </a:lnTo>
                  <a:lnTo>
                    <a:pt x="5231841" y="835964"/>
                  </a:lnTo>
                  <a:lnTo>
                    <a:pt x="5136908" y="835964"/>
                  </a:lnTo>
                  <a:lnTo>
                    <a:pt x="5137213" y="833958"/>
                  </a:lnTo>
                  <a:lnTo>
                    <a:pt x="5159133" y="800468"/>
                  </a:lnTo>
                  <a:lnTo>
                    <a:pt x="5186616" y="793521"/>
                  </a:lnTo>
                  <a:lnTo>
                    <a:pt x="5195659" y="793521"/>
                  </a:lnTo>
                  <a:lnTo>
                    <a:pt x="5203545" y="795489"/>
                  </a:lnTo>
                  <a:lnTo>
                    <a:pt x="5216995" y="803376"/>
                  </a:lnTo>
                  <a:lnTo>
                    <a:pt x="5222214" y="808824"/>
                  </a:lnTo>
                  <a:lnTo>
                    <a:pt x="5225935" y="815784"/>
                  </a:lnTo>
                  <a:lnTo>
                    <a:pt x="5229872" y="822744"/>
                  </a:lnTo>
                  <a:lnTo>
                    <a:pt x="5231841" y="782548"/>
                  </a:lnTo>
                  <a:lnTo>
                    <a:pt x="5186616" y="769162"/>
                  </a:lnTo>
                  <a:lnTo>
                    <a:pt x="5175135" y="769810"/>
                  </a:lnTo>
                  <a:lnTo>
                    <a:pt x="5136477" y="785342"/>
                  </a:lnTo>
                  <a:lnTo>
                    <a:pt x="5112778" y="818603"/>
                  </a:lnTo>
                  <a:lnTo>
                    <a:pt x="5107394" y="854633"/>
                  </a:lnTo>
                  <a:lnTo>
                    <a:pt x="5107876" y="864641"/>
                  </a:lnTo>
                  <a:lnTo>
                    <a:pt x="5122011" y="905040"/>
                  </a:lnTo>
                  <a:lnTo>
                    <a:pt x="5152479" y="930287"/>
                  </a:lnTo>
                  <a:lnTo>
                    <a:pt x="5183136" y="936155"/>
                  </a:lnTo>
                  <a:lnTo>
                    <a:pt x="5195570" y="935520"/>
                  </a:lnTo>
                  <a:lnTo>
                    <a:pt x="5236819" y="920242"/>
                  </a:lnTo>
                  <a:lnTo>
                    <a:pt x="5259324" y="895451"/>
                  </a:lnTo>
                  <a:lnTo>
                    <a:pt x="5236718" y="881189"/>
                  </a:lnTo>
                  <a:lnTo>
                    <a:pt x="5232120" y="888034"/>
                  </a:lnTo>
                  <a:lnTo>
                    <a:pt x="5227066" y="893978"/>
                  </a:lnTo>
                  <a:lnTo>
                    <a:pt x="5186616" y="910069"/>
                  </a:lnTo>
                  <a:lnTo>
                    <a:pt x="5178742" y="909624"/>
                  </a:lnTo>
                  <a:lnTo>
                    <a:pt x="5144694" y="889139"/>
                  </a:lnTo>
                  <a:lnTo>
                    <a:pt x="5135829" y="859612"/>
                  </a:lnTo>
                  <a:lnTo>
                    <a:pt x="5261762" y="859612"/>
                  </a:lnTo>
                  <a:lnTo>
                    <a:pt x="5261762" y="856488"/>
                  </a:lnTo>
                  <a:lnTo>
                    <a:pt x="5261991" y="854633"/>
                  </a:lnTo>
                  <a:lnTo>
                    <a:pt x="5262105" y="851966"/>
                  </a:lnTo>
                  <a:close/>
                </a:path>
                <a:path w="15384780" h="2287270">
                  <a:moveTo>
                    <a:pt x="5555208" y="762203"/>
                  </a:moveTo>
                  <a:lnTo>
                    <a:pt x="5544070" y="723239"/>
                  </a:lnTo>
                  <a:lnTo>
                    <a:pt x="5525630" y="704659"/>
                  </a:lnTo>
                  <a:lnTo>
                    <a:pt x="5525630" y="762203"/>
                  </a:lnTo>
                  <a:lnTo>
                    <a:pt x="5524703" y="772668"/>
                  </a:lnTo>
                  <a:lnTo>
                    <a:pt x="5493804" y="804557"/>
                  </a:lnTo>
                  <a:lnTo>
                    <a:pt x="5472404" y="807427"/>
                  </a:lnTo>
                  <a:lnTo>
                    <a:pt x="5435879" y="807427"/>
                  </a:lnTo>
                  <a:lnTo>
                    <a:pt x="5435879" y="716978"/>
                  </a:lnTo>
                  <a:lnTo>
                    <a:pt x="5472404" y="716978"/>
                  </a:lnTo>
                  <a:lnTo>
                    <a:pt x="5510669" y="728459"/>
                  </a:lnTo>
                  <a:lnTo>
                    <a:pt x="5525630" y="762203"/>
                  </a:lnTo>
                  <a:lnTo>
                    <a:pt x="5525630" y="704659"/>
                  </a:lnTo>
                  <a:lnTo>
                    <a:pt x="5483911" y="689711"/>
                  </a:lnTo>
                  <a:lnTo>
                    <a:pt x="5472404" y="689140"/>
                  </a:lnTo>
                  <a:lnTo>
                    <a:pt x="5435879" y="689140"/>
                  </a:lnTo>
                  <a:lnTo>
                    <a:pt x="5422658" y="689140"/>
                  </a:lnTo>
                  <a:lnTo>
                    <a:pt x="5406301" y="689140"/>
                  </a:lnTo>
                  <a:lnTo>
                    <a:pt x="5406301" y="932675"/>
                  </a:lnTo>
                  <a:lnTo>
                    <a:pt x="5435879" y="932675"/>
                  </a:lnTo>
                  <a:lnTo>
                    <a:pt x="5435879" y="835266"/>
                  </a:lnTo>
                  <a:lnTo>
                    <a:pt x="5472404" y="835266"/>
                  </a:lnTo>
                  <a:lnTo>
                    <a:pt x="5514505" y="826566"/>
                  </a:lnTo>
                  <a:lnTo>
                    <a:pt x="5544070" y="801166"/>
                  </a:lnTo>
                  <a:lnTo>
                    <a:pt x="5554510" y="772985"/>
                  </a:lnTo>
                  <a:lnTo>
                    <a:pt x="5555208" y="762203"/>
                  </a:lnTo>
                  <a:close/>
                </a:path>
                <a:path w="15384780" h="2287270">
                  <a:moveTo>
                    <a:pt x="5622988" y="661314"/>
                  </a:moveTo>
                  <a:lnTo>
                    <a:pt x="5595163" y="661314"/>
                  </a:lnTo>
                  <a:lnTo>
                    <a:pt x="5595163" y="932675"/>
                  </a:lnTo>
                  <a:lnTo>
                    <a:pt x="5622988" y="932675"/>
                  </a:lnTo>
                  <a:lnTo>
                    <a:pt x="5622988" y="661314"/>
                  </a:lnTo>
                  <a:close/>
                </a:path>
                <a:path w="15384780" h="2287270">
                  <a:moveTo>
                    <a:pt x="5795721" y="870750"/>
                  </a:moveTo>
                  <a:lnTo>
                    <a:pt x="5795607" y="816127"/>
                  </a:lnTo>
                  <a:lnTo>
                    <a:pt x="5789003" y="793521"/>
                  </a:lnTo>
                  <a:lnTo>
                    <a:pt x="5787720" y="791425"/>
                  </a:lnTo>
                  <a:lnTo>
                    <a:pt x="5750661" y="770636"/>
                  </a:lnTo>
                  <a:lnTo>
                    <a:pt x="5733097" y="769162"/>
                  </a:lnTo>
                  <a:lnTo>
                    <a:pt x="5722353" y="769569"/>
                  </a:lnTo>
                  <a:lnTo>
                    <a:pt x="5680824" y="782383"/>
                  </a:lnTo>
                  <a:lnTo>
                    <a:pt x="5670118" y="788987"/>
                  </a:lnTo>
                  <a:lnTo>
                    <a:pt x="5683694" y="809523"/>
                  </a:lnTo>
                  <a:lnTo>
                    <a:pt x="5686247" y="807669"/>
                  </a:lnTo>
                  <a:lnTo>
                    <a:pt x="5689727" y="805459"/>
                  </a:lnTo>
                  <a:lnTo>
                    <a:pt x="5723814" y="793521"/>
                  </a:lnTo>
                  <a:lnTo>
                    <a:pt x="5736577" y="793521"/>
                  </a:lnTo>
                  <a:lnTo>
                    <a:pt x="5741213" y="793978"/>
                  </a:lnTo>
                  <a:lnTo>
                    <a:pt x="5750026" y="795832"/>
                  </a:lnTo>
                  <a:lnTo>
                    <a:pt x="5753849" y="797344"/>
                  </a:lnTo>
                  <a:lnTo>
                    <a:pt x="5757100" y="799426"/>
                  </a:lnTo>
                  <a:lnTo>
                    <a:pt x="5760580" y="801522"/>
                  </a:lnTo>
                  <a:lnTo>
                    <a:pt x="5763247" y="804418"/>
                  </a:lnTo>
                  <a:lnTo>
                    <a:pt x="5765101" y="808126"/>
                  </a:lnTo>
                  <a:lnTo>
                    <a:pt x="5766955" y="811606"/>
                  </a:lnTo>
                  <a:lnTo>
                    <a:pt x="5767883" y="816127"/>
                  </a:lnTo>
                  <a:lnTo>
                    <a:pt x="5767883" y="844829"/>
                  </a:lnTo>
                  <a:lnTo>
                    <a:pt x="5767997" y="864146"/>
                  </a:lnTo>
                  <a:lnTo>
                    <a:pt x="5767883" y="870051"/>
                  </a:lnTo>
                  <a:lnTo>
                    <a:pt x="5767883" y="878408"/>
                  </a:lnTo>
                  <a:lnTo>
                    <a:pt x="5765800" y="885825"/>
                  </a:lnTo>
                  <a:lnTo>
                    <a:pt x="5761621" y="892314"/>
                  </a:lnTo>
                  <a:lnTo>
                    <a:pt x="5757684" y="898588"/>
                  </a:lnTo>
                  <a:lnTo>
                    <a:pt x="5752223" y="903452"/>
                  </a:lnTo>
                  <a:lnTo>
                    <a:pt x="5745277" y="906932"/>
                  </a:lnTo>
                  <a:lnTo>
                    <a:pt x="5738546" y="910412"/>
                  </a:lnTo>
                  <a:lnTo>
                    <a:pt x="5730887" y="912152"/>
                  </a:lnTo>
                  <a:lnTo>
                    <a:pt x="5715584" y="912152"/>
                  </a:lnTo>
                  <a:lnTo>
                    <a:pt x="5687860" y="889304"/>
                  </a:lnTo>
                  <a:lnTo>
                    <a:pt x="5687860" y="877481"/>
                  </a:lnTo>
                  <a:lnTo>
                    <a:pt x="5717781" y="855091"/>
                  </a:lnTo>
                  <a:lnTo>
                    <a:pt x="5726836" y="855091"/>
                  </a:lnTo>
                  <a:lnTo>
                    <a:pt x="5767019" y="863612"/>
                  </a:lnTo>
                  <a:lnTo>
                    <a:pt x="5767883" y="864069"/>
                  </a:lnTo>
                  <a:lnTo>
                    <a:pt x="5767883" y="855091"/>
                  </a:lnTo>
                  <a:lnTo>
                    <a:pt x="5767883" y="844829"/>
                  </a:lnTo>
                  <a:lnTo>
                    <a:pt x="5765330" y="842911"/>
                  </a:lnTo>
                  <a:lnTo>
                    <a:pt x="5722315" y="833170"/>
                  </a:lnTo>
                  <a:lnTo>
                    <a:pt x="5708332" y="834072"/>
                  </a:lnTo>
                  <a:lnTo>
                    <a:pt x="5668886" y="854989"/>
                  </a:lnTo>
                  <a:lnTo>
                    <a:pt x="5659755" y="885825"/>
                  </a:lnTo>
                  <a:lnTo>
                    <a:pt x="5660161" y="892543"/>
                  </a:lnTo>
                  <a:lnTo>
                    <a:pt x="5681561" y="926782"/>
                  </a:lnTo>
                  <a:lnTo>
                    <a:pt x="5715000" y="936155"/>
                  </a:lnTo>
                  <a:lnTo>
                    <a:pt x="5721616" y="935850"/>
                  </a:lnTo>
                  <a:lnTo>
                    <a:pt x="5759247" y="921042"/>
                  </a:lnTo>
                  <a:lnTo>
                    <a:pt x="5767248" y="912152"/>
                  </a:lnTo>
                  <a:lnTo>
                    <a:pt x="5767883" y="911326"/>
                  </a:lnTo>
                  <a:lnTo>
                    <a:pt x="5767883" y="932675"/>
                  </a:lnTo>
                  <a:lnTo>
                    <a:pt x="5795721" y="932675"/>
                  </a:lnTo>
                  <a:lnTo>
                    <a:pt x="5795721" y="870750"/>
                  </a:lnTo>
                  <a:close/>
                </a:path>
                <a:path w="15384780" h="2287270">
                  <a:moveTo>
                    <a:pt x="5968123" y="772642"/>
                  </a:moveTo>
                  <a:lnTo>
                    <a:pt x="5936818" y="772642"/>
                  </a:lnTo>
                  <a:lnTo>
                    <a:pt x="5892825" y="882929"/>
                  </a:lnTo>
                  <a:lnTo>
                    <a:pt x="5848096" y="772642"/>
                  </a:lnTo>
                  <a:lnTo>
                    <a:pt x="5815050" y="772642"/>
                  </a:lnTo>
                  <a:lnTo>
                    <a:pt x="5876277" y="910069"/>
                  </a:lnTo>
                  <a:lnTo>
                    <a:pt x="5832437" y="1009218"/>
                  </a:lnTo>
                  <a:lnTo>
                    <a:pt x="5863755" y="1009218"/>
                  </a:lnTo>
                  <a:lnTo>
                    <a:pt x="5912866" y="897890"/>
                  </a:lnTo>
                  <a:lnTo>
                    <a:pt x="5968123" y="772642"/>
                  </a:lnTo>
                  <a:close/>
                </a:path>
                <a:path w="15384780" h="2287270">
                  <a:moveTo>
                    <a:pt x="13632282" y="12179"/>
                  </a:moveTo>
                  <a:lnTo>
                    <a:pt x="13536613" y="12179"/>
                  </a:lnTo>
                  <a:lnTo>
                    <a:pt x="13523392" y="12179"/>
                  </a:lnTo>
                  <a:lnTo>
                    <a:pt x="13507034" y="12179"/>
                  </a:lnTo>
                  <a:lnTo>
                    <a:pt x="13507034" y="255714"/>
                  </a:lnTo>
                  <a:lnTo>
                    <a:pt x="13536613" y="255714"/>
                  </a:lnTo>
                  <a:lnTo>
                    <a:pt x="13536613" y="137426"/>
                  </a:lnTo>
                  <a:lnTo>
                    <a:pt x="13628802" y="137426"/>
                  </a:lnTo>
                  <a:lnTo>
                    <a:pt x="13628802" y="109588"/>
                  </a:lnTo>
                  <a:lnTo>
                    <a:pt x="13536613" y="109588"/>
                  </a:lnTo>
                  <a:lnTo>
                    <a:pt x="13536613" y="40005"/>
                  </a:lnTo>
                  <a:lnTo>
                    <a:pt x="13632282" y="40005"/>
                  </a:lnTo>
                  <a:lnTo>
                    <a:pt x="13632282" y="12179"/>
                  </a:lnTo>
                  <a:close/>
                </a:path>
                <a:path w="15384780" h="2287270">
                  <a:moveTo>
                    <a:pt x="13700011" y="236461"/>
                  </a:moveTo>
                  <a:lnTo>
                    <a:pt x="13698157" y="231940"/>
                  </a:lnTo>
                  <a:lnTo>
                    <a:pt x="13690740" y="224510"/>
                  </a:lnTo>
                  <a:lnTo>
                    <a:pt x="13686219" y="222656"/>
                  </a:lnTo>
                  <a:lnTo>
                    <a:pt x="13675779" y="222656"/>
                  </a:lnTo>
                  <a:lnTo>
                    <a:pt x="13671258" y="224510"/>
                  </a:lnTo>
                  <a:lnTo>
                    <a:pt x="13667308" y="228219"/>
                  </a:lnTo>
                  <a:lnTo>
                    <a:pt x="13663600" y="231940"/>
                  </a:lnTo>
                  <a:lnTo>
                    <a:pt x="13661746" y="236461"/>
                  </a:lnTo>
                  <a:lnTo>
                    <a:pt x="13661746" y="246900"/>
                  </a:lnTo>
                  <a:lnTo>
                    <a:pt x="13663600" y="251421"/>
                  </a:lnTo>
                  <a:lnTo>
                    <a:pt x="13667308" y="255358"/>
                  </a:lnTo>
                  <a:lnTo>
                    <a:pt x="13671258" y="259067"/>
                  </a:lnTo>
                  <a:lnTo>
                    <a:pt x="13675779" y="260934"/>
                  </a:lnTo>
                  <a:lnTo>
                    <a:pt x="13686219" y="260934"/>
                  </a:lnTo>
                  <a:lnTo>
                    <a:pt x="13690740" y="259067"/>
                  </a:lnTo>
                  <a:lnTo>
                    <a:pt x="13694448" y="255358"/>
                  </a:lnTo>
                  <a:lnTo>
                    <a:pt x="13698157" y="251421"/>
                  </a:lnTo>
                  <a:lnTo>
                    <a:pt x="13700011" y="246900"/>
                  </a:lnTo>
                  <a:lnTo>
                    <a:pt x="13700011" y="236461"/>
                  </a:lnTo>
                  <a:close/>
                </a:path>
                <a:path w="15384780" h="2287270">
                  <a:moveTo>
                    <a:pt x="14030732" y="12179"/>
                  </a:moveTo>
                  <a:lnTo>
                    <a:pt x="13997686" y="12179"/>
                  </a:lnTo>
                  <a:lnTo>
                    <a:pt x="13934707" y="124891"/>
                  </a:lnTo>
                  <a:lnTo>
                    <a:pt x="13872083" y="12179"/>
                  </a:lnTo>
                  <a:lnTo>
                    <a:pt x="13839038" y="12179"/>
                  </a:lnTo>
                  <a:lnTo>
                    <a:pt x="13920102" y="150990"/>
                  </a:lnTo>
                  <a:lnTo>
                    <a:pt x="13920102" y="255714"/>
                  </a:lnTo>
                  <a:lnTo>
                    <a:pt x="13949667" y="255714"/>
                  </a:lnTo>
                  <a:lnTo>
                    <a:pt x="13949667" y="150647"/>
                  </a:lnTo>
                  <a:lnTo>
                    <a:pt x="13964742" y="124891"/>
                  </a:lnTo>
                  <a:lnTo>
                    <a:pt x="14030732" y="12179"/>
                  </a:lnTo>
                  <a:close/>
                </a:path>
                <a:path w="15384780" h="2287270">
                  <a:moveTo>
                    <a:pt x="14068984" y="236461"/>
                  </a:moveTo>
                  <a:lnTo>
                    <a:pt x="14067130" y="231940"/>
                  </a:lnTo>
                  <a:lnTo>
                    <a:pt x="14059700" y="224510"/>
                  </a:lnTo>
                  <a:lnTo>
                    <a:pt x="14055179" y="222656"/>
                  </a:lnTo>
                  <a:lnTo>
                    <a:pt x="14044740" y="222656"/>
                  </a:lnTo>
                  <a:lnTo>
                    <a:pt x="14040218" y="224510"/>
                  </a:lnTo>
                  <a:lnTo>
                    <a:pt x="14036281" y="228219"/>
                  </a:lnTo>
                  <a:lnTo>
                    <a:pt x="14032573" y="231940"/>
                  </a:lnTo>
                  <a:lnTo>
                    <a:pt x="14030706" y="236461"/>
                  </a:lnTo>
                  <a:lnTo>
                    <a:pt x="14030706" y="246900"/>
                  </a:lnTo>
                  <a:lnTo>
                    <a:pt x="14032573" y="251421"/>
                  </a:lnTo>
                  <a:lnTo>
                    <a:pt x="14036281" y="255358"/>
                  </a:lnTo>
                  <a:lnTo>
                    <a:pt x="14040218" y="259067"/>
                  </a:lnTo>
                  <a:lnTo>
                    <a:pt x="14044740" y="260934"/>
                  </a:lnTo>
                  <a:lnTo>
                    <a:pt x="14055179" y="260934"/>
                  </a:lnTo>
                  <a:lnTo>
                    <a:pt x="14059700" y="259067"/>
                  </a:lnTo>
                  <a:lnTo>
                    <a:pt x="14063409" y="255358"/>
                  </a:lnTo>
                  <a:lnTo>
                    <a:pt x="14067130" y="251421"/>
                  </a:lnTo>
                  <a:lnTo>
                    <a:pt x="14068984" y="246900"/>
                  </a:lnTo>
                  <a:lnTo>
                    <a:pt x="14068984" y="236461"/>
                  </a:lnTo>
                  <a:close/>
                </a:path>
                <a:path w="15384780" h="2287270">
                  <a:moveTo>
                    <a:pt x="14383004" y="184391"/>
                  </a:moveTo>
                  <a:lnTo>
                    <a:pt x="14369174" y="144462"/>
                  </a:lnTo>
                  <a:lnTo>
                    <a:pt x="14353426" y="132092"/>
                  </a:lnTo>
                  <a:lnTo>
                    <a:pt x="14353426" y="175221"/>
                  </a:lnTo>
                  <a:lnTo>
                    <a:pt x="14353324" y="184391"/>
                  </a:lnTo>
                  <a:lnTo>
                    <a:pt x="14335798" y="220345"/>
                  </a:lnTo>
                  <a:lnTo>
                    <a:pt x="14300200" y="229616"/>
                  </a:lnTo>
                  <a:lnTo>
                    <a:pt x="14263675" y="229616"/>
                  </a:lnTo>
                  <a:lnTo>
                    <a:pt x="14263675" y="136372"/>
                  </a:lnTo>
                  <a:lnTo>
                    <a:pt x="14308087" y="136372"/>
                  </a:lnTo>
                  <a:lnTo>
                    <a:pt x="14315275" y="137426"/>
                  </a:lnTo>
                  <a:lnTo>
                    <a:pt x="14321765" y="139509"/>
                  </a:lnTo>
                  <a:lnTo>
                    <a:pt x="14328267" y="141363"/>
                  </a:lnTo>
                  <a:lnTo>
                    <a:pt x="14333830" y="144259"/>
                  </a:lnTo>
                  <a:lnTo>
                    <a:pt x="14338465" y="148209"/>
                  </a:lnTo>
                  <a:lnTo>
                    <a:pt x="14343342" y="152146"/>
                  </a:lnTo>
                  <a:lnTo>
                    <a:pt x="14347050" y="157022"/>
                  </a:lnTo>
                  <a:lnTo>
                    <a:pt x="14352156" y="168617"/>
                  </a:lnTo>
                  <a:lnTo>
                    <a:pt x="14353426" y="175221"/>
                  </a:lnTo>
                  <a:lnTo>
                    <a:pt x="14353426" y="132092"/>
                  </a:lnTo>
                  <a:lnTo>
                    <a:pt x="14353197" y="131940"/>
                  </a:lnTo>
                  <a:lnTo>
                    <a:pt x="14346911" y="128727"/>
                  </a:lnTo>
                  <a:lnTo>
                    <a:pt x="14342542" y="126987"/>
                  </a:lnTo>
                  <a:lnTo>
                    <a:pt x="14340142" y="126022"/>
                  </a:lnTo>
                  <a:lnTo>
                    <a:pt x="14332903" y="123850"/>
                  </a:lnTo>
                  <a:lnTo>
                    <a:pt x="14328216" y="122821"/>
                  </a:lnTo>
                  <a:lnTo>
                    <a:pt x="14334643" y="120726"/>
                  </a:lnTo>
                  <a:lnTo>
                    <a:pt x="14336179" y="120027"/>
                  </a:lnTo>
                  <a:lnTo>
                    <a:pt x="14342364" y="117221"/>
                  </a:lnTo>
                  <a:lnTo>
                    <a:pt x="14349171" y="112979"/>
                  </a:lnTo>
                  <a:lnTo>
                    <a:pt x="14369085" y="73063"/>
                  </a:lnTo>
                  <a:lnTo>
                    <a:pt x="14368526" y="63106"/>
                  </a:lnTo>
                  <a:lnTo>
                    <a:pt x="14349171" y="27139"/>
                  </a:lnTo>
                  <a:lnTo>
                    <a:pt x="14339519" y="21158"/>
                  </a:lnTo>
                  <a:lnTo>
                    <a:pt x="14339519" y="74803"/>
                  </a:lnTo>
                  <a:lnTo>
                    <a:pt x="14339519" y="82448"/>
                  </a:lnTo>
                  <a:lnTo>
                    <a:pt x="14312151" y="109245"/>
                  </a:lnTo>
                  <a:lnTo>
                    <a:pt x="14304836" y="110629"/>
                  </a:lnTo>
                  <a:lnTo>
                    <a:pt x="14263675" y="110629"/>
                  </a:lnTo>
                  <a:lnTo>
                    <a:pt x="14263675" y="38265"/>
                  </a:lnTo>
                  <a:lnTo>
                    <a:pt x="14296720" y="38265"/>
                  </a:lnTo>
                  <a:lnTo>
                    <a:pt x="14332661" y="53213"/>
                  </a:lnTo>
                  <a:lnTo>
                    <a:pt x="14339519" y="74803"/>
                  </a:lnTo>
                  <a:lnTo>
                    <a:pt x="14339519" y="21158"/>
                  </a:lnTo>
                  <a:lnTo>
                    <a:pt x="14296720" y="12179"/>
                  </a:lnTo>
                  <a:lnTo>
                    <a:pt x="14234097" y="12179"/>
                  </a:lnTo>
                  <a:lnTo>
                    <a:pt x="14234097" y="255714"/>
                  </a:lnTo>
                  <a:lnTo>
                    <a:pt x="14300200" y="255714"/>
                  </a:lnTo>
                  <a:lnTo>
                    <a:pt x="14342301" y="248056"/>
                  </a:lnTo>
                  <a:lnTo>
                    <a:pt x="14376743" y="215900"/>
                  </a:lnTo>
                  <a:lnTo>
                    <a:pt x="14382306" y="195897"/>
                  </a:lnTo>
                  <a:lnTo>
                    <a:pt x="14383004" y="184391"/>
                  </a:lnTo>
                  <a:close/>
                </a:path>
                <a:path w="15384780" h="2287270">
                  <a:moveTo>
                    <a:pt x="14466494" y="236461"/>
                  </a:moveTo>
                  <a:lnTo>
                    <a:pt x="14464627" y="231940"/>
                  </a:lnTo>
                  <a:lnTo>
                    <a:pt x="14457210" y="224510"/>
                  </a:lnTo>
                  <a:lnTo>
                    <a:pt x="14452689" y="222656"/>
                  </a:lnTo>
                  <a:lnTo>
                    <a:pt x="14442250" y="222656"/>
                  </a:lnTo>
                  <a:lnTo>
                    <a:pt x="14437728" y="224510"/>
                  </a:lnTo>
                  <a:lnTo>
                    <a:pt x="14433779" y="228219"/>
                  </a:lnTo>
                  <a:lnTo>
                    <a:pt x="14430070" y="231940"/>
                  </a:lnTo>
                  <a:lnTo>
                    <a:pt x="14428216" y="236461"/>
                  </a:lnTo>
                  <a:lnTo>
                    <a:pt x="14428216" y="246900"/>
                  </a:lnTo>
                  <a:lnTo>
                    <a:pt x="14430070" y="251421"/>
                  </a:lnTo>
                  <a:lnTo>
                    <a:pt x="14433779" y="255358"/>
                  </a:lnTo>
                  <a:lnTo>
                    <a:pt x="14437728" y="259067"/>
                  </a:lnTo>
                  <a:lnTo>
                    <a:pt x="14442250" y="260934"/>
                  </a:lnTo>
                  <a:lnTo>
                    <a:pt x="14452689" y="260934"/>
                  </a:lnTo>
                  <a:lnTo>
                    <a:pt x="14457210" y="259067"/>
                  </a:lnTo>
                  <a:lnTo>
                    <a:pt x="14460919" y="255358"/>
                  </a:lnTo>
                  <a:lnTo>
                    <a:pt x="14464627" y="251421"/>
                  </a:lnTo>
                  <a:lnTo>
                    <a:pt x="14466494" y="246900"/>
                  </a:lnTo>
                  <a:lnTo>
                    <a:pt x="14466494" y="236461"/>
                  </a:lnTo>
                  <a:close/>
                </a:path>
                <a:path w="15384780" h="2287270">
                  <a:moveTo>
                    <a:pt x="14817738" y="35483"/>
                  </a:moveTo>
                  <a:lnTo>
                    <a:pt x="14784337" y="15303"/>
                  </a:lnTo>
                  <a:lnTo>
                    <a:pt x="14739455" y="8699"/>
                  </a:lnTo>
                  <a:lnTo>
                    <a:pt x="14726958" y="9283"/>
                  </a:lnTo>
                  <a:lnTo>
                    <a:pt x="14681162" y="23114"/>
                  </a:lnTo>
                  <a:lnTo>
                    <a:pt x="14645285" y="52920"/>
                  </a:lnTo>
                  <a:lnTo>
                    <a:pt x="14622971" y="95592"/>
                  </a:lnTo>
                  <a:lnTo>
                    <a:pt x="14617687" y="133946"/>
                  </a:lnTo>
                  <a:lnTo>
                    <a:pt x="14618272" y="147256"/>
                  </a:lnTo>
                  <a:lnTo>
                    <a:pt x="14632242" y="195148"/>
                  </a:lnTo>
                  <a:lnTo>
                    <a:pt x="14661858" y="231940"/>
                  </a:lnTo>
                  <a:lnTo>
                    <a:pt x="14703120" y="254101"/>
                  </a:lnTo>
                  <a:lnTo>
                    <a:pt x="14739455" y="259194"/>
                  </a:lnTo>
                  <a:lnTo>
                    <a:pt x="14752308" y="258775"/>
                  </a:lnTo>
                  <a:lnTo>
                    <a:pt x="14793202" y="248843"/>
                  </a:lnTo>
                  <a:lnTo>
                    <a:pt x="14817738" y="232397"/>
                  </a:lnTo>
                  <a:lnTo>
                    <a:pt x="14817738" y="229616"/>
                  </a:lnTo>
                  <a:lnTo>
                    <a:pt x="14817738" y="193433"/>
                  </a:lnTo>
                  <a:lnTo>
                    <a:pt x="14785035" y="219697"/>
                  </a:lnTo>
                  <a:lnTo>
                    <a:pt x="14747964" y="229336"/>
                  </a:lnTo>
                  <a:lnTo>
                    <a:pt x="14739455" y="229616"/>
                  </a:lnTo>
                  <a:lnTo>
                    <a:pt x="14727669" y="228854"/>
                  </a:lnTo>
                  <a:lnTo>
                    <a:pt x="14685137" y="210769"/>
                  </a:lnTo>
                  <a:lnTo>
                    <a:pt x="14656041" y="172491"/>
                  </a:lnTo>
                  <a:lnTo>
                    <a:pt x="14649006" y="133946"/>
                  </a:lnTo>
                  <a:lnTo>
                    <a:pt x="14649780" y="120142"/>
                  </a:lnTo>
                  <a:lnTo>
                    <a:pt x="14668437" y="73990"/>
                  </a:lnTo>
                  <a:lnTo>
                    <a:pt x="14705406" y="45123"/>
                  </a:lnTo>
                  <a:lnTo>
                    <a:pt x="14739455" y="38265"/>
                  </a:lnTo>
                  <a:lnTo>
                    <a:pt x="14747964" y="38557"/>
                  </a:lnTo>
                  <a:lnTo>
                    <a:pt x="14785035" y="48272"/>
                  </a:lnTo>
                  <a:lnTo>
                    <a:pt x="14817738" y="74447"/>
                  </a:lnTo>
                  <a:lnTo>
                    <a:pt x="14817738" y="38265"/>
                  </a:lnTo>
                  <a:lnTo>
                    <a:pt x="14817738" y="35483"/>
                  </a:lnTo>
                  <a:close/>
                </a:path>
                <a:path w="15384780" h="2287270">
                  <a:moveTo>
                    <a:pt x="15102866" y="133946"/>
                  </a:moveTo>
                  <a:lnTo>
                    <a:pt x="15097557" y="96037"/>
                  </a:lnTo>
                  <a:lnTo>
                    <a:pt x="15075599" y="53619"/>
                  </a:lnTo>
                  <a:lnTo>
                    <a:pt x="15071560" y="49149"/>
                  </a:lnTo>
                  <a:lnTo>
                    <a:pt x="15071560" y="133946"/>
                  </a:lnTo>
                  <a:lnTo>
                    <a:pt x="15070798" y="147320"/>
                  </a:lnTo>
                  <a:lnTo>
                    <a:pt x="15052904" y="193217"/>
                  </a:lnTo>
                  <a:lnTo>
                    <a:pt x="15016023" y="222567"/>
                  </a:lnTo>
                  <a:lnTo>
                    <a:pt x="14979358" y="229616"/>
                  </a:lnTo>
                  <a:lnTo>
                    <a:pt x="14966493" y="228828"/>
                  </a:lnTo>
                  <a:lnTo>
                    <a:pt x="14922157" y="210261"/>
                  </a:lnTo>
                  <a:lnTo>
                    <a:pt x="14893824" y="171843"/>
                  </a:lnTo>
                  <a:lnTo>
                    <a:pt x="14887169" y="133946"/>
                  </a:lnTo>
                  <a:lnTo>
                    <a:pt x="14887905" y="120573"/>
                  </a:lnTo>
                  <a:lnTo>
                    <a:pt x="14905622" y="74663"/>
                  </a:lnTo>
                  <a:lnTo>
                    <a:pt x="14942833" y="45313"/>
                  </a:lnTo>
                  <a:lnTo>
                    <a:pt x="14979358" y="38265"/>
                  </a:lnTo>
                  <a:lnTo>
                    <a:pt x="14992363" y="39052"/>
                  </a:lnTo>
                  <a:lnTo>
                    <a:pt x="15036546" y="57619"/>
                  </a:lnTo>
                  <a:lnTo>
                    <a:pt x="15064728" y="96113"/>
                  </a:lnTo>
                  <a:lnTo>
                    <a:pt x="15071560" y="133946"/>
                  </a:lnTo>
                  <a:lnTo>
                    <a:pt x="15071560" y="49149"/>
                  </a:lnTo>
                  <a:lnTo>
                    <a:pt x="15067725" y="44881"/>
                  </a:lnTo>
                  <a:lnTo>
                    <a:pt x="15060562" y="38265"/>
                  </a:lnTo>
                  <a:lnTo>
                    <a:pt x="15059013" y="36830"/>
                  </a:lnTo>
                  <a:lnTo>
                    <a:pt x="15017001" y="14173"/>
                  </a:lnTo>
                  <a:lnTo>
                    <a:pt x="14979358" y="8699"/>
                  </a:lnTo>
                  <a:lnTo>
                    <a:pt x="14966379" y="9309"/>
                  </a:lnTo>
                  <a:lnTo>
                    <a:pt x="14919363" y="23609"/>
                  </a:lnTo>
                  <a:lnTo>
                    <a:pt x="14883105" y="53619"/>
                  </a:lnTo>
                  <a:lnTo>
                    <a:pt x="14860943" y="96113"/>
                  </a:lnTo>
                  <a:lnTo>
                    <a:pt x="14855851" y="133946"/>
                  </a:lnTo>
                  <a:lnTo>
                    <a:pt x="14856422" y="146951"/>
                  </a:lnTo>
                  <a:lnTo>
                    <a:pt x="14870049" y="194462"/>
                  </a:lnTo>
                  <a:lnTo>
                    <a:pt x="14899716" y="231267"/>
                  </a:lnTo>
                  <a:lnTo>
                    <a:pt x="14941855" y="253898"/>
                  </a:lnTo>
                  <a:lnTo>
                    <a:pt x="14979358" y="259194"/>
                  </a:lnTo>
                  <a:lnTo>
                    <a:pt x="14992477" y="258597"/>
                  </a:lnTo>
                  <a:lnTo>
                    <a:pt x="15039353" y="244487"/>
                  </a:lnTo>
                  <a:lnTo>
                    <a:pt x="15060829" y="229616"/>
                  </a:lnTo>
                  <a:lnTo>
                    <a:pt x="15067725" y="223354"/>
                  </a:lnTo>
                  <a:lnTo>
                    <a:pt x="15093468" y="183349"/>
                  </a:lnTo>
                  <a:lnTo>
                    <a:pt x="15102281" y="146951"/>
                  </a:lnTo>
                  <a:lnTo>
                    <a:pt x="15102866" y="133946"/>
                  </a:lnTo>
                  <a:close/>
                </a:path>
                <a:path w="15384780" h="2287270">
                  <a:moveTo>
                    <a:pt x="15384679" y="255714"/>
                  </a:moveTo>
                  <a:lnTo>
                    <a:pt x="15365654" y="91147"/>
                  </a:lnTo>
                  <a:lnTo>
                    <a:pt x="15355113" y="0"/>
                  </a:lnTo>
                  <a:lnTo>
                    <a:pt x="15257691" y="176390"/>
                  </a:lnTo>
                  <a:lnTo>
                    <a:pt x="15210625" y="91147"/>
                  </a:lnTo>
                  <a:lnTo>
                    <a:pt x="15160282" y="0"/>
                  </a:lnTo>
                  <a:lnTo>
                    <a:pt x="15130717" y="255714"/>
                  </a:lnTo>
                  <a:lnTo>
                    <a:pt x="15160282" y="255714"/>
                  </a:lnTo>
                  <a:lnTo>
                    <a:pt x="15178380" y="91147"/>
                  </a:lnTo>
                  <a:lnTo>
                    <a:pt x="15257691" y="233095"/>
                  </a:lnTo>
                  <a:lnTo>
                    <a:pt x="15289391" y="176390"/>
                  </a:lnTo>
                  <a:lnTo>
                    <a:pt x="15337016" y="91147"/>
                  </a:lnTo>
                  <a:lnTo>
                    <a:pt x="15355113" y="255714"/>
                  </a:lnTo>
                  <a:lnTo>
                    <a:pt x="15384679" y="2557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670778" y="4317337"/>
              <a:ext cx="1914099" cy="27484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2290584" y="4333004"/>
              <a:ext cx="15428594" cy="5659755"/>
            </a:xfrm>
            <a:custGeom>
              <a:avLst/>
              <a:gdLst/>
              <a:ahLst/>
              <a:cxnLst/>
              <a:rect l="l" t="t" r="r" b="b"/>
              <a:pathLst>
                <a:path w="15428594" h="5659755">
                  <a:moveTo>
                    <a:pt x="129171" y="2707322"/>
                  </a:moveTo>
                  <a:lnTo>
                    <a:pt x="45669" y="2728188"/>
                  </a:lnTo>
                  <a:lnTo>
                    <a:pt x="45669" y="2758808"/>
                  </a:lnTo>
                  <a:lnTo>
                    <a:pt x="99593" y="2742806"/>
                  </a:lnTo>
                  <a:lnTo>
                    <a:pt x="99593" y="2954324"/>
                  </a:lnTo>
                  <a:lnTo>
                    <a:pt x="129171" y="2954324"/>
                  </a:lnTo>
                  <a:lnTo>
                    <a:pt x="129171" y="2742806"/>
                  </a:lnTo>
                  <a:lnTo>
                    <a:pt x="129171" y="2707322"/>
                  </a:lnTo>
                  <a:close/>
                </a:path>
                <a:path w="15428594" h="5659755">
                  <a:moveTo>
                    <a:pt x="134429" y="2039721"/>
                  </a:moveTo>
                  <a:lnTo>
                    <a:pt x="50939" y="2060587"/>
                  </a:lnTo>
                  <a:lnTo>
                    <a:pt x="50939" y="2091207"/>
                  </a:lnTo>
                  <a:lnTo>
                    <a:pt x="104863" y="2075205"/>
                  </a:lnTo>
                  <a:lnTo>
                    <a:pt x="104863" y="2286724"/>
                  </a:lnTo>
                  <a:lnTo>
                    <a:pt x="134429" y="2286724"/>
                  </a:lnTo>
                  <a:lnTo>
                    <a:pt x="134429" y="2075205"/>
                  </a:lnTo>
                  <a:lnTo>
                    <a:pt x="134429" y="2039721"/>
                  </a:lnTo>
                  <a:close/>
                </a:path>
                <a:path w="15428594" h="5659755">
                  <a:moveTo>
                    <a:pt x="171856" y="3594100"/>
                  </a:moveTo>
                  <a:lnTo>
                    <a:pt x="60871" y="3594100"/>
                  </a:lnTo>
                  <a:lnTo>
                    <a:pt x="138455" y="3515118"/>
                  </a:lnTo>
                  <a:lnTo>
                    <a:pt x="145262" y="3507575"/>
                  </a:lnTo>
                  <a:lnTo>
                    <a:pt x="165722" y="3472827"/>
                  </a:lnTo>
                  <a:lnTo>
                    <a:pt x="170815" y="3444849"/>
                  </a:lnTo>
                  <a:lnTo>
                    <a:pt x="170764" y="3437166"/>
                  </a:lnTo>
                  <a:lnTo>
                    <a:pt x="155244" y="3402406"/>
                  </a:lnTo>
                  <a:lnTo>
                    <a:pt x="152374" y="3398926"/>
                  </a:lnTo>
                  <a:lnTo>
                    <a:pt x="112369" y="3376307"/>
                  </a:lnTo>
                  <a:lnTo>
                    <a:pt x="93586" y="3374567"/>
                  </a:lnTo>
                  <a:lnTo>
                    <a:pt x="81495" y="3375266"/>
                  </a:lnTo>
                  <a:lnTo>
                    <a:pt x="42087" y="3391662"/>
                  </a:lnTo>
                  <a:lnTo>
                    <a:pt x="19189" y="3426472"/>
                  </a:lnTo>
                  <a:lnTo>
                    <a:pt x="13906" y="3461893"/>
                  </a:lnTo>
                  <a:lnTo>
                    <a:pt x="43484" y="3461893"/>
                  </a:lnTo>
                  <a:lnTo>
                    <a:pt x="43853" y="3453003"/>
                  </a:lnTo>
                  <a:lnTo>
                    <a:pt x="44958" y="3444760"/>
                  </a:lnTo>
                  <a:lnTo>
                    <a:pt x="66446" y="3409708"/>
                  </a:lnTo>
                  <a:lnTo>
                    <a:pt x="93586" y="3402406"/>
                  </a:lnTo>
                  <a:lnTo>
                    <a:pt x="101003" y="3402406"/>
                  </a:lnTo>
                  <a:lnTo>
                    <a:pt x="107607" y="3403676"/>
                  </a:lnTo>
                  <a:lnTo>
                    <a:pt x="119214" y="3408781"/>
                  </a:lnTo>
                  <a:lnTo>
                    <a:pt x="124079" y="3412147"/>
                  </a:lnTo>
                  <a:lnTo>
                    <a:pt x="128028" y="3416312"/>
                  </a:lnTo>
                  <a:lnTo>
                    <a:pt x="132194" y="3420491"/>
                  </a:lnTo>
                  <a:lnTo>
                    <a:pt x="135331" y="3425126"/>
                  </a:lnTo>
                  <a:lnTo>
                    <a:pt x="139509" y="3435337"/>
                  </a:lnTo>
                  <a:lnTo>
                    <a:pt x="140550" y="3440557"/>
                  </a:lnTo>
                  <a:lnTo>
                    <a:pt x="140449" y="3453003"/>
                  </a:lnTo>
                  <a:lnTo>
                    <a:pt x="139509" y="3458641"/>
                  </a:lnTo>
                  <a:lnTo>
                    <a:pt x="137414" y="3464674"/>
                  </a:lnTo>
                  <a:lnTo>
                    <a:pt x="135559" y="3470478"/>
                  </a:lnTo>
                  <a:lnTo>
                    <a:pt x="132664" y="3476269"/>
                  </a:lnTo>
                  <a:lnTo>
                    <a:pt x="128714" y="3482073"/>
                  </a:lnTo>
                  <a:lnTo>
                    <a:pt x="125006" y="3487636"/>
                  </a:lnTo>
                  <a:lnTo>
                    <a:pt x="120484" y="3493325"/>
                  </a:lnTo>
                  <a:lnTo>
                    <a:pt x="115150" y="3499116"/>
                  </a:lnTo>
                  <a:lnTo>
                    <a:pt x="0" y="3621925"/>
                  </a:lnTo>
                  <a:lnTo>
                    <a:pt x="171856" y="3621925"/>
                  </a:lnTo>
                  <a:lnTo>
                    <a:pt x="171856" y="3594100"/>
                  </a:lnTo>
                  <a:close/>
                </a:path>
                <a:path w="15428594" h="5659755">
                  <a:moveTo>
                    <a:pt x="177126" y="4938700"/>
                  </a:moveTo>
                  <a:lnTo>
                    <a:pt x="66141" y="4938700"/>
                  </a:lnTo>
                  <a:lnTo>
                    <a:pt x="143725" y="4859731"/>
                  </a:lnTo>
                  <a:lnTo>
                    <a:pt x="150533" y="4852187"/>
                  </a:lnTo>
                  <a:lnTo>
                    <a:pt x="170992" y="4817440"/>
                  </a:lnTo>
                  <a:lnTo>
                    <a:pt x="176085" y="4789449"/>
                  </a:lnTo>
                  <a:lnTo>
                    <a:pt x="176034" y="4781778"/>
                  </a:lnTo>
                  <a:lnTo>
                    <a:pt x="157645" y="4743526"/>
                  </a:lnTo>
                  <a:lnTo>
                    <a:pt x="117627" y="4720920"/>
                  </a:lnTo>
                  <a:lnTo>
                    <a:pt x="98844" y="4719180"/>
                  </a:lnTo>
                  <a:lnTo>
                    <a:pt x="86753" y="4719879"/>
                  </a:lnTo>
                  <a:lnTo>
                    <a:pt x="47358" y="4736274"/>
                  </a:lnTo>
                  <a:lnTo>
                    <a:pt x="24460" y="4771085"/>
                  </a:lnTo>
                  <a:lnTo>
                    <a:pt x="19177" y="4806505"/>
                  </a:lnTo>
                  <a:lnTo>
                    <a:pt x="48742" y="4806505"/>
                  </a:lnTo>
                  <a:lnTo>
                    <a:pt x="49123" y="4797615"/>
                  </a:lnTo>
                  <a:lnTo>
                    <a:pt x="50228" y="4789373"/>
                  </a:lnTo>
                  <a:lnTo>
                    <a:pt x="71704" y="4754321"/>
                  </a:lnTo>
                  <a:lnTo>
                    <a:pt x="98844" y="4747006"/>
                  </a:lnTo>
                  <a:lnTo>
                    <a:pt x="106273" y="4747006"/>
                  </a:lnTo>
                  <a:lnTo>
                    <a:pt x="112877" y="4748288"/>
                  </a:lnTo>
                  <a:lnTo>
                    <a:pt x="124472" y="4753394"/>
                  </a:lnTo>
                  <a:lnTo>
                    <a:pt x="129349" y="4756747"/>
                  </a:lnTo>
                  <a:lnTo>
                    <a:pt x="133286" y="4760925"/>
                  </a:lnTo>
                  <a:lnTo>
                    <a:pt x="137464" y="4765103"/>
                  </a:lnTo>
                  <a:lnTo>
                    <a:pt x="140589" y="4769739"/>
                  </a:lnTo>
                  <a:lnTo>
                    <a:pt x="144767" y="4779950"/>
                  </a:lnTo>
                  <a:lnTo>
                    <a:pt x="145808" y="4785169"/>
                  </a:lnTo>
                  <a:lnTo>
                    <a:pt x="145707" y="4797615"/>
                  </a:lnTo>
                  <a:lnTo>
                    <a:pt x="144767" y="4803254"/>
                  </a:lnTo>
                  <a:lnTo>
                    <a:pt x="142684" y="4809287"/>
                  </a:lnTo>
                  <a:lnTo>
                    <a:pt x="140830" y="4815078"/>
                  </a:lnTo>
                  <a:lnTo>
                    <a:pt x="137922" y="4820882"/>
                  </a:lnTo>
                  <a:lnTo>
                    <a:pt x="133985" y="4826686"/>
                  </a:lnTo>
                  <a:lnTo>
                    <a:pt x="130276" y="4832248"/>
                  </a:lnTo>
                  <a:lnTo>
                    <a:pt x="125755" y="4837925"/>
                  </a:lnTo>
                  <a:lnTo>
                    <a:pt x="120421" y="4843729"/>
                  </a:lnTo>
                  <a:lnTo>
                    <a:pt x="5257" y="4966538"/>
                  </a:lnTo>
                  <a:lnTo>
                    <a:pt x="177126" y="4966538"/>
                  </a:lnTo>
                  <a:lnTo>
                    <a:pt x="177126" y="4938700"/>
                  </a:lnTo>
                  <a:close/>
                </a:path>
                <a:path w="15428594" h="5659755">
                  <a:moveTo>
                    <a:pt x="181203" y="5628398"/>
                  </a:moveTo>
                  <a:lnTo>
                    <a:pt x="70218" y="5628398"/>
                  </a:lnTo>
                  <a:lnTo>
                    <a:pt x="147802" y="5549417"/>
                  </a:lnTo>
                  <a:lnTo>
                    <a:pt x="154609" y="5541873"/>
                  </a:lnTo>
                  <a:lnTo>
                    <a:pt x="175069" y="5507126"/>
                  </a:lnTo>
                  <a:lnTo>
                    <a:pt x="180162" y="5479148"/>
                  </a:lnTo>
                  <a:lnTo>
                    <a:pt x="180111" y="5471465"/>
                  </a:lnTo>
                  <a:lnTo>
                    <a:pt x="164592" y="5436705"/>
                  </a:lnTo>
                  <a:lnTo>
                    <a:pt x="161721" y="5433225"/>
                  </a:lnTo>
                  <a:lnTo>
                    <a:pt x="121704" y="5410606"/>
                  </a:lnTo>
                  <a:lnTo>
                    <a:pt x="102920" y="5408866"/>
                  </a:lnTo>
                  <a:lnTo>
                    <a:pt x="90830" y="5409565"/>
                  </a:lnTo>
                  <a:lnTo>
                    <a:pt x="51435" y="5425960"/>
                  </a:lnTo>
                  <a:lnTo>
                    <a:pt x="28536" y="5460771"/>
                  </a:lnTo>
                  <a:lnTo>
                    <a:pt x="23253" y="5496191"/>
                  </a:lnTo>
                  <a:lnTo>
                    <a:pt x="52819" y="5496191"/>
                  </a:lnTo>
                  <a:lnTo>
                    <a:pt x="53200" y="5487301"/>
                  </a:lnTo>
                  <a:lnTo>
                    <a:pt x="54305" y="5479059"/>
                  </a:lnTo>
                  <a:lnTo>
                    <a:pt x="75780" y="5444007"/>
                  </a:lnTo>
                  <a:lnTo>
                    <a:pt x="102920" y="5436705"/>
                  </a:lnTo>
                  <a:lnTo>
                    <a:pt x="110350" y="5436705"/>
                  </a:lnTo>
                  <a:lnTo>
                    <a:pt x="116954" y="5437975"/>
                  </a:lnTo>
                  <a:lnTo>
                    <a:pt x="128549" y="5443080"/>
                  </a:lnTo>
                  <a:lnTo>
                    <a:pt x="133426" y="5446446"/>
                  </a:lnTo>
                  <a:lnTo>
                    <a:pt x="137363" y="5450611"/>
                  </a:lnTo>
                  <a:lnTo>
                    <a:pt x="141541" y="5454789"/>
                  </a:lnTo>
                  <a:lnTo>
                    <a:pt x="144665" y="5459425"/>
                  </a:lnTo>
                  <a:lnTo>
                    <a:pt x="148844" y="5469636"/>
                  </a:lnTo>
                  <a:lnTo>
                    <a:pt x="149885" y="5474855"/>
                  </a:lnTo>
                  <a:lnTo>
                    <a:pt x="149783" y="5487301"/>
                  </a:lnTo>
                  <a:lnTo>
                    <a:pt x="148844" y="5492940"/>
                  </a:lnTo>
                  <a:lnTo>
                    <a:pt x="146761" y="5498973"/>
                  </a:lnTo>
                  <a:lnTo>
                    <a:pt x="144907" y="5504777"/>
                  </a:lnTo>
                  <a:lnTo>
                    <a:pt x="141998" y="5510568"/>
                  </a:lnTo>
                  <a:lnTo>
                    <a:pt x="138061" y="5516372"/>
                  </a:lnTo>
                  <a:lnTo>
                    <a:pt x="134353" y="5521934"/>
                  </a:lnTo>
                  <a:lnTo>
                    <a:pt x="129832" y="5527611"/>
                  </a:lnTo>
                  <a:lnTo>
                    <a:pt x="124498" y="5533415"/>
                  </a:lnTo>
                  <a:lnTo>
                    <a:pt x="9334" y="5656224"/>
                  </a:lnTo>
                  <a:lnTo>
                    <a:pt x="181203" y="5656224"/>
                  </a:lnTo>
                  <a:lnTo>
                    <a:pt x="181203" y="5628398"/>
                  </a:lnTo>
                  <a:close/>
                </a:path>
                <a:path w="15428594" h="5659755">
                  <a:moveTo>
                    <a:pt x="197853" y="4261701"/>
                  </a:moveTo>
                  <a:lnTo>
                    <a:pt x="86868" y="4261701"/>
                  </a:lnTo>
                  <a:lnTo>
                    <a:pt x="164452" y="4182719"/>
                  </a:lnTo>
                  <a:lnTo>
                    <a:pt x="171259" y="4175175"/>
                  </a:lnTo>
                  <a:lnTo>
                    <a:pt x="191719" y="4140428"/>
                  </a:lnTo>
                  <a:lnTo>
                    <a:pt x="196811" y="4112450"/>
                  </a:lnTo>
                  <a:lnTo>
                    <a:pt x="196761" y="4104767"/>
                  </a:lnTo>
                  <a:lnTo>
                    <a:pt x="181229" y="4070007"/>
                  </a:lnTo>
                  <a:lnTo>
                    <a:pt x="178371" y="4066527"/>
                  </a:lnTo>
                  <a:lnTo>
                    <a:pt x="138353" y="4043908"/>
                  </a:lnTo>
                  <a:lnTo>
                    <a:pt x="119570" y="4042168"/>
                  </a:lnTo>
                  <a:lnTo>
                    <a:pt x="107480" y="4042867"/>
                  </a:lnTo>
                  <a:lnTo>
                    <a:pt x="68084" y="4059263"/>
                  </a:lnTo>
                  <a:lnTo>
                    <a:pt x="45186" y="4094073"/>
                  </a:lnTo>
                  <a:lnTo>
                    <a:pt x="39903" y="4129494"/>
                  </a:lnTo>
                  <a:lnTo>
                    <a:pt x="69469" y="4129494"/>
                  </a:lnTo>
                  <a:lnTo>
                    <a:pt x="69837" y="4120604"/>
                  </a:lnTo>
                  <a:lnTo>
                    <a:pt x="70954" y="4112361"/>
                  </a:lnTo>
                  <a:lnTo>
                    <a:pt x="92430" y="4077309"/>
                  </a:lnTo>
                  <a:lnTo>
                    <a:pt x="119570" y="4070007"/>
                  </a:lnTo>
                  <a:lnTo>
                    <a:pt x="126987" y="4070007"/>
                  </a:lnTo>
                  <a:lnTo>
                    <a:pt x="133604" y="4071277"/>
                  </a:lnTo>
                  <a:lnTo>
                    <a:pt x="145199" y="4076382"/>
                  </a:lnTo>
                  <a:lnTo>
                    <a:pt x="150075" y="4079748"/>
                  </a:lnTo>
                  <a:lnTo>
                    <a:pt x="154012" y="4083913"/>
                  </a:lnTo>
                  <a:lnTo>
                    <a:pt x="158191" y="4088092"/>
                  </a:lnTo>
                  <a:lnTo>
                    <a:pt x="161315" y="4092727"/>
                  </a:lnTo>
                  <a:lnTo>
                    <a:pt x="165493" y="4102938"/>
                  </a:lnTo>
                  <a:lnTo>
                    <a:pt x="166535" y="4108158"/>
                  </a:lnTo>
                  <a:lnTo>
                    <a:pt x="166433" y="4120604"/>
                  </a:lnTo>
                  <a:lnTo>
                    <a:pt x="165493" y="4126242"/>
                  </a:lnTo>
                  <a:lnTo>
                    <a:pt x="163410" y="4132275"/>
                  </a:lnTo>
                  <a:lnTo>
                    <a:pt x="161556" y="4138079"/>
                  </a:lnTo>
                  <a:lnTo>
                    <a:pt x="158648" y="4143870"/>
                  </a:lnTo>
                  <a:lnTo>
                    <a:pt x="154711" y="4149674"/>
                  </a:lnTo>
                  <a:lnTo>
                    <a:pt x="151003" y="4155236"/>
                  </a:lnTo>
                  <a:lnTo>
                    <a:pt x="146481" y="4160926"/>
                  </a:lnTo>
                  <a:lnTo>
                    <a:pt x="141135" y="4166717"/>
                  </a:lnTo>
                  <a:lnTo>
                    <a:pt x="25984" y="4289526"/>
                  </a:lnTo>
                  <a:lnTo>
                    <a:pt x="197853" y="4289526"/>
                  </a:lnTo>
                  <a:lnTo>
                    <a:pt x="197853" y="4261701"/>
                  </a:lnTo>
                  <a:close/>
                </a:path>
                <a:path w="15428594" h="5659755">
                  <a:moveTo>
                    <a:pt x="328434" y="4042524"/>
                  </a:moveTo>
                  <a:lnTo>
                    <a:pt x="244932" y="4063390"/>
                  </a:lnTo>
                  <a:lnTo>
                    <a:pt x="244932" y="4094010"/>
                  </a:lnTo>
                  <a:lnTo>
                    <a:pt x="298856" y="4078008"/>
                  </a:lnTo>
                  <a:lnTo>
                    <a:pt x="298856" y="4289526"/>
                  </a:lnTo>
                  <a:lnTo>
                    <a:pt x="328434" y="4289526"/>
                  </a:lnTo>
                  <a:lnTo>
                    <a:pt x="328434" y="4078008"/>
                  </a:lnTo>
                  <a:lnTo>
                    <a:pt x="328434" y="4042524"/>
                  </a:lnTo>
                  <a:close/>
                </a:path>
                <a:path w="15428594" h="5659755">
                  <a:moveTo>
                    <a:pt x="350545" y="2220620"/>
                  </a:moveTo>
                  <a:lnTo>
                    <a:pt x="337159" y="2178964"/>
                  </a:lnTo>
                  <a:lnTo>
                    <a:pt x="322364" y="2165070"/>
                  </a:lnTo>
                  <a:lnTo>
                    <a:pt x="322364" y="2208339"/>
                  </a:lnTo>
                  <a:lnTo>
                    <a:pt x="322364" y="2217153"/>
                  </a:lnTo>
                  <a:lnTo>
                    <a:pt x="305092" y="2254834"/>
                  </a:lnTo>
                  <a:lnTo>
                    <a:pt x="297662" y="2258542"/>
                  </a:lnTo>
                  <a:lnTo>
                    <a:pt x="290474" y="2262263"/>
                  </a:lnTo>
                  <a:lnTo>
                    <a:pt x="282829" y="2264118"/>
                  </a:lnTo>
                  <a:lnTo>
                    <a:pt x="266585" y="2264118"/>
                  </a:lnTo>
                  <a:lnTo>
                    <a:pt x="233654" y="2242540"/>
                  </a:lnTo>
                  <a:lnTo>
                    <a:pt x="227037" y="2217153"/>
                  </a:lnTo>
                  <a:lnTo>
                    <a:pt x="227037" y="2208339"/>
                  </a:lnTo>
                  <a:lnTo>
                    <a:pt x="251396" y="2176437"/>
                  </a:lnTo>
                  <a:lnTo>
                    <a:pt x="266585" y="2170176"/>
                  </a:lnTo>
                  <a:lnTo>
                    <a:pt x="282829" y="2170176"/>
                  </a:lnTo>
                  <a:lnTo>
                    <a:pt x="290474" y="2172271"/>
                  </a:lnTo>
                  <a:lnTo>
                    <a:pt x="297662" y="2176437"/>
                  </a:lnTo>
                  <a:lnTo>
                    <a:pt x="305092" y="2180615"/>
                  </a:lnTo>
                  <a:lnTo>
                    <a:pt x="311010" y="2186305"/>
                  </a:lnTo>
                  <a:lnTo>
                    <a:pt x="315417" y="2193493"/>
                  </a:lnTo>
                  <a:lnTo>
                    <a:pt x="320052" y="2200452"/>
                  </a:lnTo>
                  <a:lnTo>
                    <a:pt x="322364" y="2208339"/>
                  </a:lnTo>
                  <a:lnTo>
                    <a:pt x="322364" y="2165070"/>
                  </a:lnTo>
                  <a:lnTo>
                    <a:pt x="307479" y="2157171"/>
                  </a:lnTo>
                  <a:lnTo>
                    <a:pt x="310197" y="2156269"/>
                  </a:lnTo>
                  <a:lnTo>
                    <a:pt x="317296" y="2152180"/>
                  </a:lnTo>
                  <a:lnTo>
                    <a:pt x="318528" y="2151049"/>
                  </a:lnTo>
                  <a:lnTo>
                    <a:pt x="323062" y="2146871"/>
                  </a:lnTo>
                  <a:lnTo>
                    <a:pt x="326212" y="2144090"/>
                  </a:lnTo>
                  <a:lnTo>
                    <a:pt x="341541" y="2108949"/>
                  </a:lnTo>
                  <a:lnTo>
                    <a:pt x="341845" y="2101989"/>
                  </a:lnTo>
                  <a:lnTo>
                    <a:pt x="341287" y="2093506"/>
                  </a:lnTo>
                  <a:lnTo>
                    <a:pt x="322453" y="2057895"/>
                  </a:lnTo>
                  <a:lnTo>
                    <a:pt x="313677" y="2051138"/>
                  </a:lnTo>
                  <a:lnTo>
                    <a:pt x="313677" y="2097811"/>
                  </a:lnTo>
                  <a:lnTo>
                    <a:pt x="313677" y="2113127"/>
                  </a:lnTo>
                  <a:lnTo>
                    <a:pt x="311810" y="2119846"/>
                  </a:lnTo>
                  <a:lnTo>
                    <a:pt x="308102" y="2125649"/>
                  </a:lnTo>
                  <a:lnTo>
                    <a:pt x="304622" y="2131441"/>
                  </a:lnTo>
                  <a:lnTo>
                    <a:pt x="299872" y="2135975"/>
                  </a:lnTo>
                  <a:lnTo>
                    <a:pt x="293839" y="2139213"/>
                  </a:lnTo>
                  <a:lnTo>
                    <a:pt x="288048" y="2142464"/>
                  </a:lnTo>
                  <a:lnTo>
                    <a:pt x="281660" y="2144090"/>
                  </a:lnTo>
                  <a:lnTo>
                    <a:pt x="267754" y="2144090"/>
                  </a:lnTo>
                  <a:lnTo>
                    <a:pt x="237477" y="2119846"/>
                  </a:lnTo>
                  <a:lnTo>
                    <a:pt x="235737" y="2113127"/>
                  </a:lnTo>
                  <a:lnTo>
                    <a:pt x="235737" y="2097811"/>
                  </a:lnTo>
                  <a:lnTo>
                    <a:pt x="254533" y="2071027"/>
                  </a:lnTo>
                  <a:lnTo>
                    <a:pt x="260553" y="2067547"/>
                  </a:lnTo>
                  <a:lnTo>
                    <a:pt x="267284" y="2065807"/>
                  </a:lnTo>
                  <a:lnTo>
                    <a:pt x="282359" y="2065807"/>
                  </a:lnTo>
                  <a:lnTo>
                    <a:pt x="289090" y="2067547"/>
                  </a:lnTo>
                  <a:lnTo>
                    <a:pt x="294881" y="2071027"/>
                  </a:lnTo>
                  <a:lnTo>
                    <a:pt x="300685" y="2074278"/>
                  </a:lnTo>
                  <a:lnTo>
                    <a:pt x="305206" y="2078913"/>
                  </a:lnTo>
                  <a:lnTo>
                    <a:pt x="308457" y="2084946"/>
                  </a:lnTo>
                  <a:lnTo>
                    <a:pt x="311937" y="2090978"/>
                  </a:lnTo>
                  <a:lnTo>
                    <a:pt x="313677" y="2097811"/>
                  </a:lnTo>
                  <a:lnTo>
                    <a:pt x="313677" y="2051138"/>
                  </a:lnTo>
                  <a:lnTo>
                    <a:pt x="274701" y="2039721"/>
                  </a:lnTo>
                  <a:lnTo>
                    <a:pt x="265379" y="2040242"/>
                  </a:lnTo>
                  <a:lnTo>
                    <a:pt x="226783" y="2057895"/>
                  </a:lnTo>
                  <a:lnTo>
                    <a:pt x="208102" y="2093506"/>
                  </a:lnTo>
                  <a:lnTo>
                    <a:pt x="207556" y="2101989"/>
                  </a:lnTo>
                  <a:lnTo>
                    <a:pt x="207860" y="2108949"/>
                  </a:lnTo>
                  <a:lnTo>
                    <a:pt x="225996" y="2146871"/>
                  </a:lnTo>
                  <a:lnTo>
                    <a:pt x="241706" y="2157158"/>
                  </a:lnTo>
                  <a:lnTo>
                    <a:pt x="239217" y="2158111"/>
                  </a:lnTo>
                  <a:lnTo>
                    <a:pt x="208165" y="2184730"/>
                  </a:lnTo>
                  <a:lnTo>
                    <a:pt x="198869" y="2220620"/>
                  </a:lnTo>
                  <a:lnTo>
                    <a:pt x="199212" y="2227643"/>
                  </a:lnTo>
                  <a:lnTo>
                    <a:pt x="215646" y="2264638"/>
                  </a:lnTo>
                  <a:lnTo>
                    <a:pt x="251548" y="2287270"/>
                  </a:lnTo>
                  <a:lnTo>
                    <a:pt x="274701" y="2290203"/>
                  </a:lnTo>
                  <a:lnTo>
                    <a:pt x="282702" y="2289886"/>
                  </a:lnTo>
                  <a:lnTo>
                    <a:pt x="323342" y="2274290"/>
                  </a:lnTo>
                  <a:lnTo>
                    <a:pt x="347218" y="2241042"/>
                  </a:lnTo>
                  <a:lnTo>
                    <a:pt x="350177" y="2227643"/>
                  </a:lnTo>
                  <a:lnTo>
                    <a:pt x="350545" y="2220620"/>
                  </a:lnTo>
                  <a:close/>
                </a:path>
                <a:path w="15428594" h="5659755">
                  <a:moveTo>
                    <a:pt x="357454" y="2790812"/>
                  </a:moveTo>
                  <a:lnTo>
                    <a:pt x="346329" y="2746972"/>
                  </a:lnTo>
                  <a:lnTo>
                    <a:pt x="336905" y="2734106"/>
                  </a:lnTo>
                  <a:lnTo>
                    <a:pt x="333540" y="2730284"/>
                  </a:lnTo>
                  <a:lnTo>
                    <a:pt x="329285" y="2726626"/>
                  </a:lnTo>
                  <a:lnTo>
                    <a:pt x="329285" y="2790812"/>
                  </a:lnTo>
                  <a:lnTo>
                    <a:pt x="328803" y="2799029"/>
                  </a:lnTo>
                  <a:lnTo>
                    <a:pt x="308406" y="2836761"/>
                  </a:lnTo>
                  <a:lnTo>
                    <a:pt x="274662" y="2848216"/>
                  </a:lnTo>
                  <a:lnTo>
                    <a:pt x="267030" y="2847759"/>
                  </a:lnTo>
                  <a:lnTo>
                    <a:pt x="230949" y="2826499"/>
                  </a:lnTo>
                  <a:lnTo>
                    <a:pt x="220040" y="2790812"/>
                  </a:lnTo>
                  <a:lnTo>
                    <a:pt x="220472" y="2782722"/>
                  </a:lnTo>
                  <a:lnTo>
                    <a:pt x="240690" y="2745409"/>
                  </a:lnTo>
                  <a:lnTo>
                    <a:pt x="274662" y="2734106"/>
                  </a:lnTo>
                  <a:lnTo>
                    <a:pt x="282270" y="2734564"/>
                  </a:lnTo>
                  <a:lnTo>
                    <a:pt x="318147" y="2755506"/>
                  </a:lnTo>
                  <a:lnTo>
                    <a:pt x="329285" y="2790812"/>
                  </a:lnTo>
                  <a:lnTo>
                    <a:pt x="329285" y="2726626"/>
                  </a:lnTo>
                  <a:lnTo>
                    <a:pt x="286156" y="2707970"/>
                  </a:lnTo>
                  <a:lnTo>
                    <a:pt x="274662" y="2707322"/>
                  </a:lnTo>
                  <a:lnTo>
                    <a:pt x="263283" y="2707970"/>
                  </a:lnTo>
                  <a:lnTo>
                    <a:pt x="223647" y="2723489"/>
                  </a:lnTo>
                  <a:lnTo>
                    <a:pt x="197929" y="2756763"/>
                  </a:lnTo>
                  <a:lnTo>
                    <a:pt x="191858" y="2790812"/>
                  </a:lnTo>
                  <a:lnTo>
                    <a:pt x="192201" y="2799029"/>
                  </a:lnTo>
                  <a:lnTo>
                    <a:pt x="204038" y="2835516"/>
                  </a:lnTo>
                  <a:lnTo>
                    <a:pt x="235699" y="2863875"/>
                  </a:lnTo>
                  <a:lnTo>
                    <a:pt x="263867" y="2869793"/>
                  </a:lnTo>
                  <a:lnTo>
                    <a:pt x="271754" y="2869793"/>
                  </a:lnTo>
                  <a:lnTo>
                    <a:pt x="278714" y="2868866"/>
                  </a:lnTo>
                  <a:lnTo>
                    <a:pt x="284746" y="2866999"/>
                  </a:lnTo>
                  <a:lnTo>
                    <a:pt x="290220" y="2865386"/>
                  </a:lnTo>
                  <a:lnTo>
                    <a:pt x="222821" y="2954324"/>
                  </a:lnTo>
                  <a:lnTo>
                    <a:pt x="260045" y="2954324"/>
                  </a:lnTo>
                  <a:lnTo>
                    <a:pt x="333057" y="2853779"/>
                  </a:lnTo>
                  <a:lnTo>
                    <a:pt x="337096" y="2848216"/>
                  </a:lnTo>
                  <a:lnTo>
                    <a:pt x="342150" y="2841256"/>
                  </a:lnTo>
                  <a:lnTo>
                    <a:pt x="356412" y="2805252"/>
                  </a:lnTo>
                  <a:lnTo>
                    <a:pt x="357200" y="2798165"/>
                  </a:lnTo>
                  <a:lnTo>
                    <a:pt x="357454" y="2790812"/>
                  </a:lnTo>
                  <a:close/>
                </a:path>
                <a:path w="15428594" h="5659755">
                  <a:moveTo>
                    <a:pt x="374751" y="5591861"/>
                  </a:moveTo>
                  <a:lnTo>
                    <a:pt x="364147" y="5554764"/>
                  </a:lnTo>
                  <a:lnTo>
                    <a:pt x="329107" y="5530050"/>
                  </a:lnTo>
                  <a:lnTo>
                    <a:pt x="326339" y="5529250"/>
                  </a:lnTo>
                  <a:lnTo>
                    <a:pt x="329869" y="5527853"/>
                  </a:lnTo>
                  <a:lnTo>
                    <a:pt x="362115" y="5497931"/>
                  </a:lnTo>
                  <a:lnTo>
                    <a:pt x="367792" y="5473928"/>
                  </a:lnTo>
                  <a:lnTo>
                    <a:pt x="367271" y="5465407"/>
                  </a:lnTo>
                  <a:lnTo>
                    <a:pt x="365709" y="5457228"/>
                  </a:lnTo>
                  <a:lnTo>
                    <a:pt x="363093" y="5449392"/>
                  </a:lnTo>
                  <a:lnTo>
                    <a:pt x="359448" y="5441912"/>
                  </a:lnTo>
                  <a:lnTo>
                    <a:pt x="355650" y="5436006"/>
                  </a:lnTo>
                  <a:lnTo>
                    <a:pt x="354990" y="5434965"/>
                  </a:lnTo>
                  <a:lnTo>
                    <a:pt x="319697" y="5411470"/>
                  </a:lnTo>
                  <a:lnTo>
                    <a:pt x="300304" y="5409209"/>
                  </a:lnTo>
                  <a:lnTo>
                    <a:pt x="290652" y="5409730"/>
                  </a:lnTo>
                  <a:lnTo>
                    <a:pt x="251079" y="5427129"/>
                  </a:lnTo>
                  <a:lnTo>
                    <a:pt x="232308" y="5463972"/>
                  </a:lnTo>
                  <a:lnTo>
                    <a:pt x="231762" y="5473230"/>
                  </a:lnTo>
                  <a:lnTo>
                    <a:pt x="259943" y="5473230"/>
                  </a:lnTo>
                  <a:lnTo>
                    <a:pt x="260680" y="5465572"/>
                  </a:lnTo>
                  <a:lnTo>
                    <a:pt x="262902" y="5458612"/>
                  </a:lnTo>
                  <a:lnTo>
                    <a:pt x="300647" y="5436006"/>
                  </a:lnTo>
                  <a:lnTo>
                    <a:pt x="308762" y="5436006"/>
                  </a:lnTo>
                  <a:lnTo>
                    <a:pt x="315493" y="5437632"/>
                  </a:lnTo>
                  <a:lnTo>
                    <a:pt x="320827" y="5440870"/>
                  </a:lnTo>
                  <a:lnTo>
                    <a:pt x="326390" y="5444121"/>
                  </a:lnTo>
                  <a:lnTo>
                    <a:pt x="330568" y="5448757"/>
                  </a:lnTo>
                  <a:lnTo>
                    <a:pt x="333349" y="5454789"/>
                  </a:lnTo>
                  <a:lnTo>
                    <a:pt x="336130" y="5460593"/>
                  </a:lnTo>
                  <a:lnTo>
                    <a:pt x="337527" y="5467312"/>
                  </a:lnTo>
                  <a:lnTo>
                    <a:pt x="337527" y="5480761"/>
                  </a:lnTo>
                  <a:lnTo>
                    <a:pt x="336372" y="5486222"/>
                  </a:lnTo>
                  <a:lnTo>
                    <a:pt x="334048" y="5491315"/>
                  </a:lnTo>
                  <a:lnTo>
                    <a:pt x="331965" y="5496420"/>
                  </a:lnTo>
                  <a:lnTo>
                    <a:pt x="296354" y="5517070"/>
                  </a:lnTo>
                  <a:lnTo>
                    <a:pt x="288467" y="5517070"/>
                  </a:lnTo>
                  <a:lnTo>
                    <a:pt x="288467" y="5524017"/>
                  </a:lnTo>
                  <a:lnTo>
                    <a:pt x="288467" y="5536196"/>
                  </a:lnTo>
                  <a:lnTo>
                    <a:pt x="288467" y="5543156"/>
                  </a:lnTo>
                  <a:lnTo>
                    <a:pt x="296354" y="5543156"/>
                  </a:lnTo>
                  <a:lnTo>
                    <a:pt x="303669" y="5544083"/>
                  </a:lnTo>
                  <a:lnTo>
                    <a:pt x="317119" y="5547792"/>
                  </a:lnTo>
                  <a:lnTo>
                    <a:pt x="323037" y="5550700"/>
                  </a:lnTo>
                  <a:lnTo>
                    <a:pt x="328129" y="5554637"/>
                  </a:lnTo>
                  <a:lnTo>
                    <a:pt x="333235" y="5558345"/>
                  </a:lnTo>
                  <a:lnTo>
                    <a:pt x="337185" y="5563108"/>
                  </a:lnTo>
                  <a:lnTo>
                    <a:pt x="339966" y="5568899"/>
                  </a:lnTo>
                  <a:lnTo>
                    <a:pt x="342976" y="5574474"/>
                  </a:lnTo>
                  <a:lnTo>
                    <a:pt x="344487" y="5580964"/>
                  </a:lnTo>
                  <a:lnTo>
                    <a:pt x="344487" y="5597195"/>
                  </a:lnTo>
                  <a:lnTo>
                    <a:pt x="316191" y="5630138"/>
                  </a:lnTo>
                  <a:lnTo>
                    <a:pt x="308190" y="5631878"/>
                  </a:lnTo>
                  <a:lnTo>
                    <a:pt x="289636" y="5631878"/>
                  </a:lnTo>
                  <a:lnTo>
                    <a:pt x="253212" y="5606364"/>
                  </a:lnTo>
                  <a:lnTo>
                    <a:pt x="251244" y="5599519"/>
                  </a:lnTo>
                  <a:lnTo>
                    <a:pt x="251244" y="5591861"/>
                  </a:lnTo>
                  <a:lnTo>
                    <a:pt x="221322" y="5591861"/>
                  </a:lnTo>
                  <a:lnTo>
                    <a:pt x="233591" y="5630138"/>
                  </a:lnTo>
                  <a:lnTo>
                    <a:pt x="266903" y="5654484"/>
                  </a:lnTo>
                  <a:lnTo>
                    <a:pt x="298907" y="5659704"/>
                  </a:lnTo>
                  <a:lnTo>
                    <a:pt x="309562" y="5659183"/>
                  </a:lnTo>
                  <a:lnTo>
                    <a:pt x="345948" y="5646750"/>
                  </a:lnTo>
                  <a:lnTo>
                    <a:pt x="372224" y="5611088"/>
                  </a:lnTo>
                  <a:lnTo>
                    <a:pt x="374116" y="5601805"/>
                  </a:lnTo>
                  <a:lnTo>
                    <a:pt x="374751" y="5591861"/>
                  </a:lnTo>
                  <a:close/>
                </a:path>
                <a:path w="15428594" h="5659755">
                  <a:moveTo>
                    <a:pt x="375196" y="4938700"/>
                  </a:moveTo>
                  <a:lnTo>
                    <a:pt x="264223" y="4938700"/>
                  </a:lnTo>
                  <a:lnTo>
                    <a:pt x="341795" y="4859731"/>
                  </a:lnTo>
                  <a:lnTo>
                    <a:pt x="348602" y="4852187"/>
                  </a:lnTo>
                  <a:lnTo>
                    <a:pt x="369062" y="4817440"/>
                  </a:lnTo>
                  <a:lnTo>
                    <a:pt x="374154" y="4789449"/>
                  </a:lnTo>
                  <a:lnTo>
                    <a:pt x="374103" y="4781778"/>
                  </a:lnTo>
                  <a:lnTo>
                    <a:pt x="358584" y="4747006"/>
                  </a:lnTo>
                  <a:lnTo>
                    <a:pt x="355714" y="4743526"/>
                  </a:lnTo>
                  <a:lnTo>
                    <a:pt x="315709" y="4720920"/>
                  </a:lnTo>
                  <a:lnTo>
                    <a:pt x="296926" y="4719180"/>
                  </a:lnTo>
                  <a:lnTo>
                    <a:pt x="284835" y="4719879"/>
                  </a:lnTo>
                  <a:lnTo>
                    <a:pt x="245427" y="4736274"/>
                  </a:lnTo>
                  <a:lnTo>
                    <a:pt x="222529" y="4771085"/>
                  </a:lnTo>
                  <a:lnTo>
                    <a:pt x="217246" y="4806505"/>
                  </a:lnTo>
                  <a:lnTo>
                    <a:pt x="246824" y="4806505"/>
                  </a:lnTo>
                  <a:lnTo>
                    <a:pt x="247192" y="4797615"/>
                  </a:lnTo>
                  <a:lnTo>
                    <a:pt x="248297" y="4789373"/>
                  </a:lnTo>
                  <a:lnTo>
                    <a:pt x="269786" y="4754321"/>
                  </a:lnTo>
                  <a:lnTo>
                    <a:pt x="296926" y="4747006"/>
                  </a:lnTo>
                  <a:lnTo>
                    <a:pt x="304342" y="4747006"/>
                  </a:lnTo>
                  <a:lnTo>
                    <a:pt x="310946" y="4748288"/>
                  </a:lnTo>
                  <a:lnTo>
                    <a:pt x="322554" y="4753394"/>
                  </a:lnTo>
                  <a:lnTo>
                    <a:pt x="327418" y="4756747"/>
                  </a:lnTo>
                  <a:lnTo>
                    <a:pt x="331368" y="4760925"/>
                  </a:lnTo>
                  <a:lnTo>
                    <a:pt x="335534" y="4765103"/>
                  </a:lnTo>
                  <a:lnTo>
                    <a:pt x="338670" y="4769739"/>
                  </a:lnTo>
                  <a:lnTo>
                    <a:pt x="342849" y="4779950"/>
                  </a:lnTo>
                  <a:lnTo>
                    <a:pt x="343890" y="4785169"/>
                  </a:lnTo>
                  <a:lnTo>
                    <a:pt x="343789" y="4797615"/>
                  </a:lnTo>
                  <a:lnTo>
                    <a:pt x="342849" y="4803254"/>
                  </a:lnTo>
                  <a:lnTo>
                    <a:pt x="340753" y="4809287"/>
                  </a:lnTo>
                  <a:lnTo>
                    <a:pt x="338899" y="4815078"/>
                  </a:lnTo>
                  <a:lnTo>
                    <a:pt x="336003" y="4820882"/>
                  </a:lnTo>
                  <a:lnTo>
                    <a:pt x="332054" y="4826686"/>
                  </a:lnTo>
                  <a:lnTo>
                    <a:pt x="328345" y="4832248"/>
                  </a:lnTo>
                  <a:lnTo>
                    <a:pt x="323824" y="4837925"/>
                  </a:lnTo>
                  <a:lnTo>
                    <a:pt x="318490" y="4843729"/>
                  </a:lnTo>
                  <a:lnTo>
                    <a:pt x="203339" y="4966538"/>
                  </a:lnTo>
                  <a:lnTo>
                    <a:pt x="375196" y="4966538"/>
                  </a:lnTo>
                  <a:lnTo>
                    <a:pt x="375196" y="4938700"/>
                  </a:lnTo>
                  <a:close/>
                </a:path>
                <a:path w="15428594" h="5659755">
                  <a:moveTo>
                    <a:pt x="385940" y="3500158"/>
                  </a:moveTo>
                  <a:lnTo>
                    <a:pt x="379476" y="3450069"/>
                  </a:lnTo>
                  <a:lnTo>
                    <a:pt x="360718" y="3410318"/>
                  </a:lnTo>
                  <a:lnTo>
                    <a:pt x="356362" y="3405098"/>
                  </a:lnTo>
                  <a:lnTo>
                    <a:pt x="356362" y="3500158"/>
                  </a:lnTo>
                  <a:lnTo>
                    <a:pt x="356108" y="3510572"/>
                  </a:lnTo>
                  <a:lnTo>
                    <a:pt x="347052" y="3556089"/>
                  </a:lnTo>
                  <a:lnTo>
                    <a:pt x="320878" y="3590620"/>
                  </a:lnTo>
                  <a:lnTo>
                    <a:pt x="295478" y="3597579"/>
                  </a:lnTo>
                  <a:lnTo>
                    <a:pt x="288671" y="3597135"/>
                  </a:lnTo>
                  <a:lnTo>
                    <a:pt x="255143" y="3576523"/>
                  </a:lnTo>
                  <a:lnTo>
                    <a:pt x="238772" y="3539477"/>
                  </a:lnTo>
                  <a:lnTo>
                    <a:pt x="234594" y="3500158"/>
                  </a:lnTo>
                  <a:lnTo>
                    <a:pt x="234861" y="3489769"/>
                  </a:lnTo>
                  <a:lnTo>
                    <a:pt x="243903" y="3444417"/>
                  </a:lnTo>
                  <a:lnTo>
                    <a:pt x="270078" y="3410051"/>
                  </a:lnTo>
                  <a:lnTo>
                    <a:pt x="295478" y="3402749"/>
                  </a:lnTo>
                  <a:lnTo>
                    <a:pt x="302412" y="3403206"/>
                  </a:lnTo>
                  <a:lnTo>
                    <a:pt x="335813" y="3424021"/>
                  </a:lnTo>
                  <a:lnTo>
                    <a:pt x="352183" y="3461194"/>
                  </a:lnTo>
                  <a:lnTo>
                    <a:pt x="356362" y="3500158"/>
                  </a:lnTo>
                  <a:lnTo>
                    <a:pt x="356362" y="3405098"/>
                  </a:lnTo>
                  <a:lnTo>
                    <a:pt x="354406" y="3402749"/>
                  </a:lnTo>
                  <a:lnTo>
                    <a:pt x="352145" y="3400031"/>
                  </a:lnTo>
                  <a:lnTo>
                    <a:pt x="342442" y="3391268"/>
                  </a:lnTo>
                  <a:lnTo>
                    <a:pt x="331939" y="3384118"/>
                  </a:lnTo>
                  <a:lnTo>
                    <a:pt x="320611" y="3379000"/>
                  </a:lnTo>
                  <a:lnTo>
                    <a:pt x="308457" y="3375939"/>
                  </a:lnTo>
                  <a:lnTo>
                    <a:pt x="295478" y="3374923"/>
                  </a:lnTo>
                  <a:lnTo>
                    <a:pt x="282473" y="3375939"/>
                  </a:lnTo>
                  <a:lnTo>
                    <a:pt x="238620" y="3400031"/>
                  </a:lnTo>
                  <a:lnTo>
                    <a:pt x="216509" y="3435451"/>
                  </a:lnTo>
                  <a:lnTo>
                    <a:pt x="205740" y="3482416"/>
                  </a:lnTo>
                  <a:lnTo>
                    <a:pt x="205028" y="3500158"/>
                  </a:lnTo>
                  <a:lnTo>
                    <a:pt x="205740" y="3517900"/>
                  </a:lnTo>
                  <a:lnTo>
                    <a:pt x="216509" y="3564877"/>
                  </a:lnTo>
                  <a:lnTo>
                    <a:pt x="238620" y="3600488"/>
                  </a:lnTo>
                  <a:lnTo>
                    <a:pt x="282473" y="3624402"/>
                  </a:lnTo>
                  <a:lnTo>
                    <a:pt x="295478" y="3625405"/>
                  </a:lnTo>
                  <a:lnTo>
                    <a:pt x="308457" y="3624402"/>
                  </a:lnTo>
                  <a:lnTo>
                    <a:pt x="352145" y="3600488"/>
                  </a:lnTo>
                  <a:lnTo>
                    <a:pt x="374459" y="3564877"/>
                  </a:lnTo>
                  <a:lnTo>
                    <a:pt x="385216" y="3517900"/>
                  </a:lnTo>
                  <a:lnTo>
                    <a:pt x="385940" y="3500158"/>
                  </a:lnTo>
                  <a:close/>
                </a:path>
                <a:path w="15428594" h="5659755">
                  <a:moveTo>
                    <a:pt x="13703224" y="12166"/>
                  </a:moveTo>
                  <a:lnTo>
                    <a:pt x="13548398" y="12166"/>
                  </a:lnTo>
                  <a:lnTo>
                    <a:pt x="13548398" y="40005"/>
                  </a:lnTo>
                  <a:lnTo>
                    <a:pt x="13611022" y="40005"/>
                  </a:lnTo>
                  <a:lnTo>
                    <a:pt x="13611022" y="255701"/>
                  </a:lnTo>
                  <a:lnTo>
                    <a:pt x="13640600" y="255701"/>
                  </a:lnTo>
                  <a:lnTo>
                    <a:pt x="13640600" y="40005"/>
                  </a:lnTo>
                  <a:lnTo>
                    <a:pt x="13703224" y="40005"/>
                  </a:lnTo>
                  <a:lnTo>
                    <a:pt x="13703224" y="12166"/>
                  </a:lnTo>
                  <a:close/>
                </a:path>
                <a:path w="15428594" h="5659755">
                  <a:moveTo>
                    <a:pt x="13743305" y="236448"/>
                  </a:moveTo>
                  <a:lnTo>
                    <a:pt x="13741451" y="231927"/>
                  </a:lnTo>
                  <a:lnTo>
                    <a:pt x="13734034" y="224510"/>
                  </a:lnTo>
                  <a:lnTo>
                    <a:pt x="13729513" y="222656"/>
                  </a:lnTo>
                  <a:lnTo>
                    <a:pt x="13719074" y="222656"/>
                  </a:lnTo>
                  <a:lnTo>
                    <a:pt x="13714552" y="224510"/>
                  </a:lnTo>
                  <a:lnTo>
                    <a:pt x="13710603" y="228219"/>
                  </a:lnTo>
                  <a:lnTo>
                    <a:pt x="13706894" y="231927"/>
                  </a:lnTo>
                  <a:lnTo>
                    <a:pt x="13705040" y="236448"/>
                  </a:lnTo>
                  <a:lnTo>
                    <a:pt x="13705040" y="246888"/>
                  </a:lnTo>
                  <a:lnTo>
                    <a:pt x="13706894" y="251409"/>
                  </a:lnTo>
                  <a:lnTo>
                    <a:pt x="13710603" y="255358"/>
                  </a:lnTo>
                  <a:lnTo>
                    <a:pt x="13714552" y="259067"/>
                  </a:lnTo>
                  <a:lnTo>
                    <a:pt x="13719074" y="260921"/>
                  </a:lnTo>
                  <a:lnTo>
                    <a:pt x="13729513" y="260921"/>
                  </a:lnTo>
                  <a:lnTo>
                    <a:pt x="13734034" y="259067"/>
                  </a:lnTo>
                  <a:lnTo>
                    <a:pt x="13737743" y="255358"/>
                  </a:lnTo>
                  <a:lnTo>
                    <a:pt x="13741451" y="251409"/>
                  </a:lnTo>
                  <a:lnTo>
                    <a:pt x="13743305" y="246888"/>
                  </a:lnTo>
                  <a:lnTo>
                    <a:pt x="13743305" y="236448"/>
                  </a:lnTo>
                  <a:close/>
                </a:path>
                <a:path w="15428594" h="5659755">
                  <a:moveTo>
                    <a:pt x="14074026" y="12166"/>
                  </a:moveTo>
                  <a:lnTo>
                    <a:pt x="14040980" y="12166"/>
                  </a:lnTo>
                  <a:lnTo>
                    <a:pt x="13978014" y="124891"/>
                  </a:lnTo>
                  <a:lnTo>
                    <a:pt x="13915390" y="12166"/>
                  </a:lnTo>
                  <a:lnTo>
                    <a:pt x="13882332" y="12166"/>
                  </a:lnTo>
                  <a:lnTo>
                    <a:pt x="13963396" y="150990"/>
                  </a:lnTo>
                  <a:lnTo>
                    <a:pt x="13963396" y="255701"/>
                  </a:lnTo>
                  <a:lnTo>
                    <a:pt x="13992974" y="255701"/>
                  </a:lnTo>
                  <a:lnTo>
                    <a:pt x="13992974" y="150634"/>
                  </a:lnTo>
                  <a:lnTo>
                    <a:pt x="14008037" y="124891"/>
                  </a:lnTo>
                  <a:lnTo>
                    <a:pt x="14074026" y="12166"/>
                  </a:lnTo>
                  <a:close/>
                </a:path>
                <a:path w="15428594" h="5659755">
                  <a:moveTo>
                    <a:pt x="14112278" y="236448"/>
                  </a:moveTo>
                  <a:lnTo>
                    <a:pt x="14110424" y="231927"/>
                  </a:lnTo>
                  <a:lnTo>
                    <a:pt x="14102995" y="224510"/>
                  </a:lnTo>
                  <a:lnTo>
                    <a:pt x="14098473" y="222656"/>
                  </a:lnTo>
                  <a:lnTo>
                    <a:pt x="14088047" y="222656"/>
                  </a:lnTo>
                  <a:lnTo>
                    <a:pt x="14083513" y="224510"/>
                  </a:lnTo>
                  <a:lnTo>
                    <a:pt x="14079576" y="228219"/>
                  </a:lnTo>
                  <a:lnTo>
                    <a:pt x="14075867" y="231927"/>
                  </a:lnTo>
                  <a:lnTo>
                    <a:pt x="14074013" y="236448"/>
                  </a:lnTo>
                  <a:lnTo>
                    <a:pt x="14074013" y="246888"/>
                  </a:lnTo>
                  <a:lnTo>
                    <a:pt x="14075867" y="251409"/>
                  </a:lnTo>
                  <a:lnTo>
                    <a:pt x="14079576" y="255358"/>
                  </a:lnTo>
                  <a:lnTo>
                    <a:pt x="14083513" y="259067"/>
                  </a:lnTo>
                  <a:lnTo>
                    <a:pt x="14088047" y="260921"/>
                  </a:lnTo>
                  <a:lnTo>
                    <a:pt x="14098473" y="260921"/>
                  </a:lnTo>
                  <a:lnTo>
                    <a:pt x="14102995" y="259067"/>
                  </a:lnTo>
                  <a:lnTo>
                    <a:pt x="14106716" y="255358"/>
                  </a:lnTo>
                  <a:lnTo>
                    <a:pt x="14110424" y="251409"/>
                  </a:lnTo>
                  <a:lnTo>
                    <a:pt x="14112278" y="246888"/>
                  </a:lnTo>
                  <a:lnTo>
                    <a:pt x="14112278" y="236448"/>
                  </a:lnTo>
                  <a:close/>
                </a:path>
                <a:path w="15428594" h="5659755">
                  <a:moveTo>
                    <a:pt x="14426298" y="184378"/>
                  </a:moveTo>
                  <a:lnTo>
                    <a:pt x="14412468" y="144462"/>
                  </a:lnTo>
                  <a:lnTo>
                    <a:pt x="14396733" y="132105"/>
                  </a:lnTo>
                  <a:lnTo>
                    <a:pt x="14396733" y="175221"/>
                  </a:lnTo>
                  <a:lnTo>
                    <a:pt x="14396619" y="184378"/>
                  </a:lnTo>
                  <a:lnTo>
                    <a:pt x="14379105" y="220332"/>
                  </a:lnTo>
                  <a:lnTo>
                    <a:pt x="14343494" y="229616"/>
                  </a:lnTo>
                  <a:lnTo>
                    <a:pt x="14306969" y="229616"/>
                  </a:lnTo>
                  <a:lnTo>
                    <a:pt x="14306969" y="136372"/>
                  </a:lnTo>
                  <a:lnTo>
                    <a:pt x="14351381" y="136372"/>
                  </a:lnTo>
                  <a:lnTo>
                    <a:pt x="14358569" y="137414"/>
                  </a:lnTo>
                  <a:lnTo>
                    <a:pt x="14365072" y="139509"/>
                  </a:lnTo>
                  <a:lnTo>
                    <a:pt x="14371561" y="141363"/>
                  </a:lnTo>
                  <a:lnTo>
                    <a:pt x="14377124" y="144259"/>
                  </a:lnTo>
                  <a:lnTo>
                    <a:pt x="14381772" y="148196"/>
                  </a:lnTo>
                  <a:lnTo>
                    <a:pt x="14386636" y="152146"/>
                  </a:lnTo>
                  <a:lnTo>
                    <a:pt x="14390345" y="157010"/>
                  </a:lnTo>
                  <a:lnTo>
                    <a:pt x="14395450" y="168605"/>
                  </a:lnTo>
                  <a:lnTo>
                    <a:pt x="14396733" y="175221"/>
                  </a:lnTo>
                  <a:lnTo>
                    <a:pt x="14396733" y="132105"/>
                  </a:lnTo>
                  <a:lnTo>
                    <a:pt x="14371511" y="122821"/>
                  </a:lnTo>
                  <a:lnTo>
                    <a:pt x="14377937" y="120713"/>
                  </a:lnTo>
                  <a:lnTo>
                    <a:pt x="14379474" y="120015"/>
                  </a:lnTo>
                  <a:lnTo>
                    <a:pt x="14385658" y="117221"/>
                  </a:lnTo>
                  <a:lnTo>
                    <a:pt x="14392466" y="112979"/>
                  </a:lnTo>
                  <a:lnTo>
                    <a:pt x="14412379" y="73050"/>
                  </a:lnTo>
                  <a:lnTo>
                    <a:pt x="14411820" y="63093"/>
                  </a:lnTo>
                  <a:lnTo>
                    <a:pt x="14392466" y="27127"/>
                  </a:lnTo>
                  <a:lnTo>
                    <a:pt x="14382814" y="21145"/>
                  </a:lnTo>
                  <a:lnTo>
                    <a:pt x="14382814" y="74790"/>
                  </a:lnTo>
                  <a:lnTo>
                    <a:pt x="14382814" y="82448"/>
                  </a:lnTo>
                  <a:lnTo>
                    <a:pt x="14355445" y="109232"/>
                  </a:lnTo>
                  <a:lnTo>
                    <a:pt x="14348143" y="110629"/>
                  </a:lnTo>
                  <a:lnTo>
                    <a:pt x="14306969" y="110629"/>
                  </a:lnTo>
                  <a:lnTo>
                    <a:pt x="14306969" y="38265"/>
                  </a:lnTo>
                  <a:lnTo>
                    <a:pt x="14340015" y="38265"/>
                  </a:lnTo>
                  <a:lnTo>
                    <a:pt x="14375956" y="53200"/>
                  </a:lnTo>
                  <a:lnTo>
                    <a:pt x="14382814" y="74790"/>
                  </a:lnTo>
                  <a:lnTo>
                    <a:pt x="14382814" y="21145"/>
                  </a:lnTo>
                  <a:lnTo>
                    <a:pt x="14340015" y="12166"/>
                  </a:lnTo>
                  <a:lnTo>
                    <a:pt x="14277391" y="12166"/>
                  </a:lnTo>
                  <a:lnTo>
                    <a:pt x="14277391" y="255701"/>
                  </a:lnTo>
                  <a:lnTo>
                    <a:pt x="14343494" y="255701"/>
                  </a:lnTo>
                  <a:lnTo>
                    <a:pt x="14385595" y="248043"/>
                  </a:lnTo>
                  <a:lnTo>
                    <a:pt x="14420037" y="215887"/>
                  </a:lnTo>
                  <a:lnTo>
                    <a:pt x="14425600" y="195884"/>
                  </a:lnTo>
                  <a:lnTo>
                    <a:pt x="14426298" y="184378"/>
                  </a:lnTo>
                  <a:close/>
                </a:path>
                <a:path w="15428594" h="5659755">
                  <a:moveTo>
                    <a:pt x="14509788" y="236448"/>
                  </a:moveTo>
                  <a:lnTo>
                    <a:pt x="14507934" y="231927"/>
                  </a:lnTo>
                  <a:lnTo>
                    <a:pt x="14500505" y="224510"/>
                  </a:lnTo>
                  <a:lnTo>
                    <a:pt x="14495983" y="222656"/>
                  </a:lnTo>
                  <a:lnTo>
                    <a:pt x="14485544" y="222656"/>
                  </a:lnTo>
                  <a:lnTo>
                    <a:pt x="14481023" y="224510"/>
                  </a:lnTo>
                  <a:lnTo>
                    <a:pt x="14477086" y="228219"/>
                  </a:lnTo>
                  <a:lnTo>
                    <a:pt x="14473365" y="231927"/>
                  </a:lnTo>
                  <a:lnTo>
                    <a:pt x="14471510" y="236448"/>
                  </a:lnTo>
                  <a:lnTo>
                    <a:pt x="14471510" y="246888"/>
                  </a:lnTo>
                  <a:lnTo>
                    <a:pt x="14473365" y="251409"/>
                  </a:lnTo>
                  <a:lnTo>
                    <a:pt x="14477086" y="255358"/>
                  </a:lnTo>
                  <a:lnTo>
                    <a:pt x="14481023" y="259067"/>
                  </a:lnTo>
                  <a:lnTo>
                    <a:pt x="14485544" y="260921"/>
                  </a:lnTo>
                  <a:lnTo>
                    <a:pt x="14495983" y="260921"/>
                  </a:lnTo>
                  <a:lnTo>
                    <a:pt x="14500505" y="259067"/>
                  </a:lnTo>
                  <a:lnTo>
                    <a:pt x="14504213" y="255358"/>
                  </a:lnTo>
                  <a:lnTo>
                    <a:pt x="14507934" y="251409"/>
                  </a:lnTo>
                  <a:lnTo>
                    <a:pt x="14509788" y="246888"/>
                  </a:lnTo>
                  <a:lnTo>
                    <a:pt x="14509788" y="236448"/>
                  </a:lnTo>
                  <a:close/>
                </a:path>
                <a:path w="15428594" h="5659755">
                  <a:moveTo>
                    <a:pt x="14861032" y="35483"/>
                  </a:moveTo>
                  <a:lnTo>
                    <a:pt x="14827631" y="15303"/>
                  </a:lnTo>
                  <a:lnTo>
                    <a:pt x="14782749" y="8686"/>
                  </a:lnTo>
                  <a:lnTo>
                    <a:pt x="14770253" y="9283"/>
                  </a:lnTo>
                  <a:lnTo>
                    <a:pt x="14724456" y="23114"/>
                  </a:lnTo>
                  <a:lnTo>
                    <a:pt x="14688579" y="52920"/>
                  </a:lnTo>
                  <a:lnTo>
                    <a:pt x="14666265" y="95580"/>
                  </a:lnTo>
                  <a:lnTo>
                    <a:pt x="14660982" y="133934"/>
                  </a:lnTo>
                  <a:lnTo>
                    <a:pt x="14661579" y="147243"/>
                  </a:lnTo>
                  <a:lnTo>
                    <a:pt x="14675536" y="195148"/>
                  </a:lnTo>
                  <a:lnTo>
                    <a:pt x="14705152" y="231940"/>
                  </a:lnTo>
                  <a:lnTo>
                    <a:pt x="14746415" y="254088"/>
                  </a:lnTo>
                  <a:lnTo>
                    <a:pt x="14782749" y="259181"/>
                  </a:lnTo>
                  <a:lnTo>
                    <a:pt x="14795602" y="258775"/>
                  </a:lnTo>
                  <a:lnTo>
                    <a:pt x="14836509" y="248831"/>
                  </a:lnTo>
                  <a:lnTo>
                    <a:pt x="14861032" y="232397"/>
                  </a:lnTo>
                  <a:lnTo>
                    <a:pt x="14861032" y="229616"/>
                  </a:lnTo>
                  <a:lnTo>
                    <a:pt x="14861032" y="193433"/>
                  </a:lnTo>
                  <a:lnTo>
                    <a:pt x="14828330" y="219697"/>
                  </a:lnTo>
                  <a:lnTo>
                    <a:pt x="14791258" y="229323"/>
                  </a:lnTo>
                  <a:lnTo>
                    <a:pt x="14782749" y="229616"/>
                  </a:lnTo>
                  <a:lnTo>
                    <a:pt x="14770964" y="228854"/>
                  </a:lnTo>
                  <a:lnTo>
                    <a:pt x="14728431" y="210756"/>
                  </a:lnTo>
                  <a:lnTo>
                    <a:pt x="14699348" y="172491"/>
                  </a:lnTo>
                  <a:lnTo>
                    <a:pt x="14692300" y="133934"/>
                  </a:lnTo>
                  <a:lnTo>
                    <a:pt x="14693075" y="120129"/>
                  </a:lnTo>
                  <a:lnTo>
                    <a:pt x="14711731" y="73990"/>
                  </a:lnTo>
                  <a:lnTo>
                    <a:pt x="14748701" y="45110"/>
                  </a:lnTo>
                  <a:lnTo>
                    <a:pt x="14782749" y="38265"/>
                  </a:lnTo>
                  <a:lnTo>
                    <a:pt x="14791258" y="38544"/>
                  </a:lnTo>
                  <a:lnTo>
                    <a:pt x="14828330" y="48260"/>
                  </a:lnTo>
                  <a:lnTo>
                    <a:pt x="14861032" y="74447"/>
                  </a:lnTo>
                  <a:lnTo>
                    <a:pt x="14861032" y="38265"/>
                  </a:lnTo>
                  <a:lnTo>
                    <a:pt x="14861032" y="35483"/>
                  </a:lnTo>
                  <a:close/>
                </a:path>
                <a:path w="15428594" h="5659755">
                  <a:moveTo>
                    <a:pt x="15146160" y="133934"/>
                  </a:moveTo>
                  <a:lnTo>
                    <a:pt x="15140851" y="96037"/>
                  </a:lnTo>
                  <a:lnTo>
                    <a:pt x="15118893" y="53619"/>
                  </a:lnTo>
                  <a:lnTo>
                    <a:pt x="15114854" y="49136"/>
                  </a:lnTo>
                  <a:lnTo>
                    <a:pt x="15114854" y="133934"/>
                  </a:lnTo>
                  <a:lnTo>
                    <a:pt x="15114092" y="147307"/>
                  </a:lnTo>
                  <a:lnTo>
                    <a:pt x="15096198" y="193205"/>
                  </a:lnTo>
                  <a:lnTo>
                    <a:pt x="15059317" y="222567"/>
                  </a:lnTo>
                  <a:lnTo>
                    <a:pt x="15022652" y="229616"/>
                  </a:lnTo>
                  <a:lnTo>
                    <a:pt x="15009787" y="228828"/>
                  </a:lnTo>
                  <a:lnTo>
                    <a:pt x="14965452" y="210261"/>
                  </a:lnTo>
                  <a:lnTo>
                    <a:pt x="14937118" y="171831"/>
                  </a:lnTo>
                  <a:lnTo>
                    <a:pt x="14930463" y="133934"/>
                  </a:lnTo>
                  <a:lnTo>
                    <a:pt x="14931200" y="120561"/>
                  </a:lnTo>
                  <a:lnTo>
                    <a:pt x="14948929" y="74663"/>
                  </a:lnTo>
                  <a:lnTo>
                    <a:pt x="14986127" y="45313"/>
                  </a:lnTo>
                  <a:lnTo>
                    <a:pt x="15022652" y="38265"/>
                  </a:lnTo>
                  <a:lnTo>
                    <a:pt x="15035657" y="39052"/>
                  </a:lnTo>
                  <a:lnTo>
                    <a:pt x="15079841" y="57619"/>
                  </a:lnTo>
                  <a:lnTo>
                    <a:pt x="15108022" y="96100"/>
                  </a:lnTo>
                  <a:lnTo>
                    <a:pt x="15114854" y="133934"/>
                  </a:lnTo>
                  <a:lnTo>
                    <a:pt x="15114854" y="49136"/>
                  </a:lnTo>
                  <a:lnTo>
                    <a:pt x="15111019" y="44869"/>
                  </a:lnTo>
                  <a:lnTo>
                    <a:pt x="15103856" y="38265"/>
                  </a:lnTo>
                  <a:lnTo>
                    <a:pt x="15102307" y="36830"/>
                  </a:lnTo>
                  <a:lnTo>
                    <a:pt x="15060295" y="14173"/>
                  </a:lnTo>
                  <a:lnTo>
                    <a:pt x="15022652" y="8686"/>
                  </a:lnTo>
                  <a:lnTo>
                    <a:pt x="15009673" y="9296"/>
                  </a:lnTo>
                  <a:lnTo>
                    <a:pt x="14962670" y="23609"/>
                  </a:lnTo>
                  <a:lnTo>
                    <a:pt x="14926399" y="53619"/>
                  </a:lnTo>
                  <a:lnTo>
                    <a:pt x="14904238" y="96100"/>
                  </a:lnTo>
                  <a:lnTo>
                    <a:pt x="14899145" y="133934"/>
                  </a:lnTo>
                  <a:lnTo>
                    <a:pt x="14899716" y="146939"/>
                  </a:lnTo>
                  <a:lnTo>
                    <a:pt x="14913356" y="194449"/>
                  </a:lnTo>
                  <a:lnTo>
                    <a:pt x="14943011" y="231267"/>
                  </a:lnTo>
                  <a:lnTo>
                    <a:pt x="14985149" y="253898"/>
                  </a:lnTo>
                  <a:lnTo>
                    <a:pt x="15022652" y="259181"/>
                  </a:lnTo>
                  <a:lnTo>
                    <a:pt x="15035772" y="258597"/>
                  </a:lnTo>
                  <a:lnTo>
                    <a:pt x="15082647" y="244487"/>
                  </a:lnTo>
                  <a:lnTo>
                    <a:pt x="15118893" y="214452"/>
                  </a:lnTo>
                  <a:lnTo>
                    <a:pt x="15140877" y="171640"/>
                  </a:lnTo>
                  <a:lnTo>
                    <a:pt x="15145576" y="146939"/>
                  </a:lnTo>
                  <a:lnTo>
                    <a:pt x="15146160" y="133934"/>
                  </a:lnTo>
                  <a:close/>
                </a:path>
                <a:path w="15428594" h="5659755">
                  <a:moveTo>
                    <a:pt x="15427973" y="255701"/>
                  </a:moveTo>
                  <a:lnTo>
                    <a:pt x="15408948" y="91147"/>
                  </a:lnTo>
                  <a:lnTo>
                    <a:pt x="15398407" y="0"/>
                  </a:lnTo>
                  <a:lnTo>
                    <a:pt x="15300998" y="176377"/>
                  </a:lnTo>
                  <a:lnTo>
                    <a:pt x="15253919" y="91147"/>
                  </a:lnTo>
                  <a:lnTo>
                    <a:pt x="15203577" y="0"/>
                  </a:lnTo>
                  <a:lnTo>
                    <a:pt x="15174011" y="255701"/>
                  </a:lnTo>
                  <a:lnTo>
                    <a:pt x="15203577" y="255701"/>
                  </a:lnTo>
                  <a:lnTo>
                    <a:pt x="15221674" y="91147"/>
                  </a:lnTo>
                  <a:lnTo>
                    <a:pt x="15300998" y="233095"/>
                  </a:lnTo>
                  <a:lnTo>
                    <a:pt x="15332685" y="176377"/>
                  </a:lnTo>
                  <a:lnTo>
                    <a:pt x="15380310" y="91147"/>
                  </a:lnTo>
                  <a:lnTo>
                    <a:pt x="15398407" y="255701"/>
                  </a:lnTo>
                  <a:lnTo>
                    <a:pt x="15427973" y="25570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839356" y="4994345"/>
              <a:ext cx="1623866" cy="34790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48758" y="5686299"/>
              <a:ext cx="2578983" cy="32355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50214" y="6329546"/>
              <a:ext cx="1004163" cy="27484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868849" y="7023240"/>
              <a:ext cx="3552719" cy="25744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651732" y="5018350"/>
              <a:ext cx="1973066" cy="32389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669589" y="5685951"/>
              <a:ext cx="1916477" cy="25083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691992" y="6353552"/>
              <a:ext cx="1892545" cy="25083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786612" y="7021153"/>
              <a:ext cx="1706936" cy="32389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5838984" y="5010003"/>
              <a:ext cx="1891030" cy="2263775"/>
            </a:xfrm>
            <a:custGeom>
              <a:avLst/>
              <a:gdLst/>
              <a:ahLst/>
              <a:cxnLst/>
              <a:rect l="l" t="t" r="r" b="b"/>
              <a:pathLst>
                <a:path w="1891030" h="2263775">
                  <a:moveTo>
                    <a:pt x="138391" y="679780"/>
                  </a:moveTo>
                  <a:lnTo>
                    <a:pt x="42722" y="679780"/>
                  </a:lnTo>
                  <a:lnTo>
                    <a:pt x="29502" y="679780"/>
                  </a:lnTo>
                  <a:lnTo>
                    <a:pt x="13144" y="679780"/>
                  </a:lnTo>
                  <a:lnTo>
                    <a:pt x="13144" y="923315"/>
                  </a:lnTo>
                  <a:lnTo>
                    <a:pt x="42722" y="923315"/>
                  </a:lnTo>
                  <a:lnTo>
                    <a:pt x="42722" y="805027"/>
                  </a:lnTo>
                  <a:lnTo>
                    <a:pt x="134912" y="805027"/>
                  </a:lnTo>
                  <a:lnTo>
                    <a:pt x="134912" y="777189"/>
                  </a:lnTo>
                  <a:lnTo>
                    <a:pt x="42722" y="777189"/>
                  </a:lnTo>
                  <a:lnTo>
                    <a:pt x="42722" y="707618"/>
                  </a:lnTo>
                  <a:lnTo>
                    <a:pt x="138391" y="707618"/>
                  </a:lnTo>
                  <a:lnTo>
                    <a:pt x="138391" y="679780"/>
                  </a:lnTo>
                  <a:close/>
                </a:path>
                <a:path w="1891030" h="2263775">
                  <a:moveTo>
                    <a:pt x="154825" y="1347381"/>
                  </a:moveTo>
                  <a:lnTo>
                    <a:pt x="0" y="1347381"/>
                  </a:lnTo>
                  <a:lnTo>
                    <a:pt x="0" y="1375219"/>
                  </a:lnTo>
                  <a:lnTo>
                    <a:pt x="62623" y="1375219"/>
                  </a:lnTo>
                  <a:lnTo>
                    <a:pt x="62623" y="1590916"/>
                  </a:lnTo>
                  <a:lnTo>
                    <a:pt x="92202" y="1590916"/>
                  </a:lnTo>
                  <a:lnTo>
                    <a:pt x="92202" y="1375219"/>
                  </a:lnTo>
                  <a:lnTo>
                    <a:pt x="154825" y="1375219"/>
                  </a:lnTo>
                  <a:lnTo>
                    <a:pt x="154825" y="1347381"/>
                  </a:lnTo>
                  <a:close/>
                </a:path>
                <a:path w="1891030" h="2263775">
                  <a:moveTo>
                    <a:pt x="194906" y="1571663"/>
                  </a:moveTo>
                  <a:lnTo>
                    <a:pt x="193052" y="1567141"/>
                  </a:lnTo>
                  <a:lnTo>
                    <a:pt x="185635" y="1559712"/>
                  </a:lnTo>
                  <a:lnTo>
                    <a:pt x="181114" y="1557858"/>
                  </a:lnTo>
                  <a:lnTo>
                    <a:pt x="170675" y="1557858"/>
                  </a:lnTo>
                  <a:lnTo>
                    <a:pt x="166154" y="1559712"/>
                  </a:lnTo>
                  <a:lnTo>
                    <a:pt x="162204" y="1563433"/>
                  </a:lnTo>
                  <a:lnTo>
                    <a:pt x="158496" y="1567141"/>
                  </a:lnTo>
                  <a:lnTo>
                    <a:pt x="156641" y="1571663"/>
                  </a:lnTo>
                  <a:lnTo>
                    <a:pt x="156641" y="1582102"/>
                  </a:lnTo>
                  <a:lnTo>
                    <a:pt x="158496" y="1586623"/>
                  </a:lnTo>
                  <a:lnTo>
                    <a:pt x="162204" y="1590560"/>
                  </a:lnTo>
                  <a:lnTo>
                    <a:pt x="166154" y="1594281"/>
                  </a:lnTo>
                  <a:lnTo>
                    <a:pt x="170675" y="1596136"/>
                  </a:lnTo>
                  <a:lnTo>
                    <a:pt x="181114" y="1596136"/>
                  </a:lnTo>
                  <a:lnTo>
                    <a:pt x="185635" y="1594281"/>
                  </a:lnTo>
                  <a:lnTo>
                    <a:pt x="189344" y="1590560"/>
                  </a:lnTo>
                  <a:lnTo>
                    <a:pt x="193052" y="1586623"/>
                  </a:lnTo>
                  <a:lnTo>
                    <a:pt x="194906" y="1582102"/>
                  </a:lnTo>
                  <a:lnTo>
                    <a:pt x="194906" y="1571663"/>
                  </a:lnTo>
                  <a:close/>
                </a:path>
                <a:path w="1891030" h="2263775">
                  <a:moveTo>
                    <a:pt x="206121" y="904062"/>
                  </a:moveTo>
                  <a:lnTo>
                    <a:pt x="204266" y="899541"/>
                  </a:lnTo>
                  <a:lnTo>
                    <a:pt x="196850" y="892124"/>
                  </a:lnTo>
                  <a:lnTo>
                    <a:pt x="192328" y="890257"/>
                  </a:lnTo>
                  <a:lnTo>
                    <a:pt x="181889" y="890257"/>
                  </a:lnTo>
                  <a:lnTo>
                    <a:pt x="177368" y="892124"/>
                  </a:lnTo>
                  <a:lnTo>
                    <a:pt x="173418" y="895832"/>
                  </a:lnTo>
                  <a:lnTo>
                    <a:pt x="169710" y="899541"/>
                  </a:lnTo>
                  <a:lnTo>
                    <a:pt x="167855" y="904062"/>
                  </a:lnTo>
                  <a:lnTo>
                    <a:pt x="167855" y="914501"/>
                  </a:lnTo>
                  <a:lnTo>
                    <a:pt x="169710" y="919022"/>
                  </a:lnTo>
                  <a:lnTo>
                    <a:pt x="173418" y="922959"/>
                  </a:lnTo>
                  <a:lnTo>
                    <a:pt x="177368" y="926680"/>
                  </a:lnTo>
                  <a:lnTo>
                    <a:pt x="181889" y="928535"/>
                  </a:lnTo>
                  <a:lnTo>
                    <a:pt x="192328" y="928535"/>
                  </a:lnTo>
                  <a:lnTo>
                    <a:pt x="196850" y="926680"/>
                  </a:lnTo>
                  <a:lnTo>
                    <a:pt x="200558" y="922959"/>
                  </a:lnTo>
                  <a:lnTo>
                    <a:pt x="204266" y="919022"/>
                  </a:lnTo>
                  <a:lnTo>
                    <a:pt x="206121" y="914501"/>
                  </a:lnTo>
                  <a:lnTo>
                    <a:pt x="206121" y="904062"/>
                  </a:lnTo>
                  <a:close/>
                </a:path>
                <a:path w="1891030" h="2263775">
                  <a:moveTo>
                    <a:pt x="525627" y="1347381"/>
                  </a:moveTo>
                  <a:lnTo>
                    <a:pt x="492582" y="1347381"/>
                  </a:lnTo>
                  <a:lnTo>
                    <a:pt x="429615" y="1460106"/>
                  </a:lnTo>
                  <a:lnTo>
                    <a:pt x="366991" y="1347381"/>
                  </a:lnTo>
                  <a:lnTo>
                    <a:pt x="333933" y="1347381"/>
                  </a:lnTo>
                  <a:lnTo>
                    <a:pt x="414997" y="1486192"/>
                  </a:lnTo>
                  <a:lnTo>
                    <a:pt x="414997" y="1590916"/>
                  </a:lnTo>
                  <a:lnTo>
                    <a:pt x="444576" y="1590916"/>
                  </a:lnTo>
                  <a:lnTo>
                    <a:pt x="444576" y="1485849"/>
                  </a:lnTo>
                  <a:lnTo>
                    <a:pt x="459638" y="1460106"/>
                  </a:lnTo>
                  <a:lnTo>
                    <a:pt x="525627" y="1347381"/>
                  </a:lnTo>
                  <a:close/>
                </a:path>
                <a:path w="1891030" h="2263775">
                  <a:moveTo>
                    <a:pt x="536841" y="679780"/>
                  </a:moveTo>
                  <a:lnTo>
                    <a:pt x="503796" y="679780"/>
                  </a:lnTo>
                  <a:lnTo>
                    <a:pt x="440817" y="792505"/>
                  </a:lnTo>
                  <a:lnTo>
                    <a:pt x="378193" y="679780"/>
                  </a:lnTo>
                  <a:lnTo>
                    <a:pt x="345147" y="679780"/>
                  </a:lnTo>
                  <a:lnTo>
                    <a:pt x="426212" y="818591"/>
                  </a:lnTo>
                  <a:lnTo>
                    <a:pt x="426212" y="923315"/>
                  </a:lnTo>
                  <a:lnTo>
                    <a:pt x="455777" y="923315"/>
                  </a:lnTo>
                  <a:lnTo>
                    <a:pt x="455777" y="818248"/>
                  </a:lnTo>
                  <a:lnTo>
                    <a:pt x="470852" y="792505"/>
                  </a:lnTo>
                  <a:lnTo>
                    <a:pt x="536841" y="679780"/>
                  </a:lnTo>
                  <a:close/>
                </a:path>
                <a:path w="1891030" h="2263775">
                  <a:moveTo>
                    <a:pt x="563880" y="1571663"/>
                  </a:moveTo>
                  <a:lnTo>
                    <a:pt x="562025" y="1567141"/>
                  </a:lnTo>
                  <a:lnTo>
                    <a:pt x="554596" y="1559712"/>
                  </a:lnTo>
                  <a:lnTo>
                    <a:pt x="550075" y="1557858"/>
                  </a:lnTo>
                  <a:lnTo>
                    <a:pt x="539648" y="1557858"/>
                  </a:lnTo>
                  <a:lnTo>
                    <a:pt x="535114" y="1559712"/>
                  </a:lnTo>
                  <a:lnTo>
                    <a:pt x="531177" y="1563433"/>
                  </a:lnTo>
                  <a:lnTo>
                    <a:pt x="527469" y="1567141"/>
                  </a:lnTo>
                  <a:lnTo>
                    <a:pt x="525614" y="1571663"/>
                  </a:lnTo>
                  <a:lnTo>
                    <a:pt x="525614" y="1582102"/>
                  </a:lnTo>
                  <a:lnTo>
                    <a:pt x="527469" y="1586623"/>
                  </a:lnTo>
                  <a:lnTo>
                    <a:pt x="531177" y="1590560"/>
                  </a:lnTo>
                  <a:lnTo>
                    <a:pt x="535114" y="1594281"/>
                  </a:lnTo>
                  <a:lnTo>
                    <a:pt x="539648" y="1596136"/>
                  </a:lnTo>
                  <a:lnTo>
                    <a:pt x="550075" y="1596136"/>
                  </a:lnTo>
                  <a:lnTo>
                    <a:pt x="554596" y="1594281"/>
                  </a:lnTo>
                  <a:lnTo>
                    <a:pt x="558317" y="1590560"/>
                  </a:lnTo>
                  <a:lnTo>
                    <a:pt x="562025" y="1586623"/>
                  </a:lnTo>
                  <a:lnTo>
                    <a:pt x="563880" y="1582102"/>
                  </a:lnTo>
                  <a:lnTo>
                    <a:pt x="563880" y="1571663"/>
                  </a:lnTo>
                  <a:close/>
                </a:path>
                <a:path w="1891030" h="2263775">
                  <a:moveTo>
                    <a:pt x="570357" y="2258517"/>
                  </a:moveTo>
                  <a:lnTo>
                    <a:pt x="551319" y="2093950"/>
                  </a:lnTo>
                  <a:lnTo>
                    <a:pt x="540778" y="2002802"/>
                  </a:lnTo>
                  <a:lnTo>
                    <a:pt x="443369" y="2179193"/>
                  </a:lnTo>
                  <a:lnTo>
                    <a:pt x="396290" y="2093950"/>
                  </a:lnTo>
                  <a:lnTo>
                    <a:pt x="345960" y="2002802"/>
                  </a:lnTo>
                  <a:lnTo>
                    <a:pt x="316382" y="2258517"/>
                  </a:lnTo>
                  <a:lnTo>
                    <a:pt x="345960" y="2258517"/>
                  </a:lnTo>
                  <a:lnTo>
                    <a:pt x="364045" y="2093950"/>
                  </a:lnTo>
                  <a:lnTo>
                    <a:pt x="443369" y="2235898"/>
                  </a:lnTo>
                  <a:lnTo>
                    <a:pt x="475056" y="2179193"/>
                  </a:lnTo>
                  <a:lnTo>
                    <a:pt x="522693" y="2093950"/>
                  </a:lnTo>
                  <a:lnTo>
                    <a:pt x="540778" y="2258517"/>
                  </a:lnTo>
                  <a:lnTo>
                    <a:pt x="570357" y="2258517"/>
                  </a:lnTo>
                  <a:close/>
                </a:path>
                <a:path w="1891030" h="2263775">
                  <a:moveTo>
                    <a:pt x="570357" y="255714"/>
                  </a:moveTo>
                  <a:lnTo>
                    <a:pt x="551319" y="91147"/>
                  </a:lnTo>
                  <a:lnTo>
                    <a:pt x="540778" y="0"/>
                  </a:lnTo>
                  <a:lnTo>
                    <a:pt x="443369" y="176390"/>
                  </a:lnTo>
                  <a:lnTo>
                    <a:pt x="396290" y="91147"/>
                  </a:lnTo>
                  <a:lnTo>
                    <a:pt x="345960" y="0"/>
                  </a:lnTo>
                  <a:lnTo>
                    <a:pt x="316382" y="255714"/>
                  </a:lnTo>
                  <a:lnTo>
                    <a:pt x="345960" y="255714"/>
                  </a:lnTo>
                  <a:lnTo>
                    <a:pt x="364045" y="91147"/>
                  </a:lnTo>
                  <a:lnTo>
                    <a:pt x="443369" y="233095"/>
                  </a:lnTo>
                  <a:lnTo>
                    <a:pt x="475056" y="176390"/>
                  </a:lnTo>
                  <a:lnTo>
                    <a:pt x="522693" y="91147"/>
                  </a:lnTo>
                  <a:lnTo>
                    <a:pt x="540778" y="255714"/>
                  </a:lnTo>
                  <a:lnTo>
                    <a:pt x="570357" y="255714"/>
                  </a:lnTo>
                  <a:close/>
                </a:path>
                <a:path w="1891030" h="2263775">
                  <a:moveTo>
                    <a:pt x="575094" y="904062"/>
                  </a:moveTo>
                  <a:lnTo>
                    <a:pt x="573239" y="899541"/>
                  </a:lnTo>
                  <a:lnTo>
                    <a:pt x="565810" y="892124"/>
                  </a:lnTo>
                  <a:lnTo>
                    <a:pt x="561289" y="890257"/>
                  </a:lnTo>
                  <a:lnTo>
                    <a:pt x="550849" y="890257"/>
                  </a:lnTo>
                  <a:lnTo>
                    <a:pt x="546328" y="892124"/>
                  </a:lnTo>
                  <a:lnTo>
                    <a:pt x="542391" y="895832"/>
                  </a:lnTo>
                  <a:lnTo>
                    <a:pt x="538683" y="899541"/>
                  </a:lnTo>
                  <a:lnTo>
                    <a:pt x="536816" y="904062"/>
                  </a:lnTo>
                  <a:lnTo>
                    <a:pt x="536816" y="914501"/>
                  </a:lnTo>
                  <a:lnTo>
                    <a:pt x="538683" y="919022"/>
                  </a:lnTo>
                  <a:lnTo>
                    <a:pt x="542391" y="922959"/>
                  </a:lnTo>
                  <a:lnTo>
                    <a:pt x="546328" y="926680"/>
                  </a:lnTo>
                  <a:lnTo>
                    <a:pt x="550849" y="928535"/>
                  </a:lnTo>
                  <a:lnTo>
                    <a:pt x="561289" y="928535"/>
                  </a:lnTo>
                  <a:lnTo>
                    <a:pt x="565810" y="926680"/>
                  </a:lnTo>
                  <a:lnTo>
                    <a:pt x="569518" y="922959"/>
                  </a:lnTo>
                  <a:lnTo>
                    <a:pt x="573239" y="919022"/>
                  </a:lnTo>
                  <a:lnTo>
                    <a:pt x="575094" y="914501"/>
                  </a:lnTo>
                  <a:lnTo>
                    <a:pt x="575094" y="904062"/>
                  </a:lnTo>
                  <a:close/>
                </a:path>
                <a:path w="1891030" h="2263775">
                  <a:moveTo>
                    <a:pt x="655447" y="2239264"/>
                  </a:moveTo>
                  <a:lnTo>
                    <a:pt x="653592" y="2234742"/>
                  </a:lnTo>
                  <a:lnTo>
                    <a:pt x="646163" y="2227313"/>
                  </a:lnTo>
                  <a:lnTo>
                    <a:pt x="641642" y="2225459"/>
                  </a:lnTo>
                  <a:lnTo>
                    <a:pt x="631202" y="2225459"/>
                  </a:lnTo>
                  <a:lnTo>
                    <a:pt x="626681" y="2227313"/>
                  </a:lnTo>
                  <a:lnTo>
                    <a:pt x="622744" y="2231034"/>
                  </a:lnTo>
                  <a:lnTo>
                    <a:pt x="619023" y="2234742"/>
                  </a:lnTo>
                  <a:lnTo>
                    <a:pt x="617169" y="2239264"/>
                  </a:lnTo>
                  <a:lnTo>
                    <a:pt x="617169" y="2249703"/>
                  </a:lnTo>
                  <a:lnTo>
                    <a:pt x="619023" y="2254224"/>
                  </a:lnTo>
                  <a:lnTo>
                    <a:pt x="622744" y="2258161"/>
                  </a:lnTo>
                  <a:lnTo>
                    <a:pt x="626681" y="2261882"/>
                  </a:lnTo>
                  <a:lnTo>
                    <a:pt x="631202" y="2263737"/>
                  </a:lnTo>
                  <a:lnTo>
                    <a:pt x="641642" y="2263737"/>
                  </a:lnTo>
                  <a:lnTo>
                    <a:pt x="646163" y="2261882"/>
                  </a:lnTo>
                  <a:lnTo>
                    <a:pt x="649871" y="2258161"/>
                  </a:lnTo>
                  <a:lnTo>
                    <a:pt x="653592" y="2254224"/>
                  </a:lnTo>
                  <a:lnTo>
                    <a:pt x="655447" y="2249703"/>
                  </a:lnTo>
                  <a:lnTo>
                    <a:pt x="655447" y="2239264"/>
                  </a:lnTo>
                  <a:close/>
                </a:path>
                <a:path w="1891030" h="2263775">
                  <a:moveTo>
                    <a:pt x="655447" y="236461"/>
                  </a:moveTo>
                  <a:lnTo>
                    <a:pt x="653592" y="231940"/>
                  </a:lnTo>
                  <a:lnTo>
                    <a:pt x="646163" y="224523"/>
                  </a:lnTo>
                  <a:lnTo>
                    <a:pt x="641642" y="222656"/>
                  </a:lnTo>
                  <a:lnTo>
                    <a:pt x="631202" y="222656"/>
                  </a:lnTo>
                  <a:lnTo>
                    <a:pt x="626681" y="224523"/>
                  </a:lnTo>
                  <a:lnTo>
                    <a:pt x="622744" y="228231"/>
                  </a:lnTo>
                  <a:lnTo>
                    <a:pt x="619023" y="231940"/>
                  </a:lnTo>
                  <a:lnTo>
                    <a:pt x="617169" y="236461"/>
                  </a:lnTo>
                  <a:lnTo>
                    <a:pt x="617169" y="246900"/>
                  </a:lnTo>
                  <a:lnTo>
                    <a:pt x="619023" y="251421"/>
                  </a:lnTo>
                  <a:lnTo>
                    <a:pt x="622744" y="255358"/>
                  </a:lnTo>
                  <a:lnTo>
                    <a:pt x="626681" y="259080"/>
                  </a:lnTo>
                  <a:lnTo>
                    <a:pt x="631202" y="260934"/>
                  </a:lnTo>
                  <a:lnTo>
                    <a:pt x="641642" y="260934"/>
                  </a:lnTo>
                  <a:lnTo>
                    <a:pt x="646163" y="259080"/>
                  </a:lnTo>
                  <a:lnTo>
                    <a:pt x="649871" y="255358"/>
                  </a:lnTo>
                  <a:lnTo>
                    <a:pt x="653592" y="251421"/>
                  </a:lnTo>
                  <a:lnTo>
                    <a:pt x="655447" y="246900"/>
                  </a:lnTo>
                  <a:lnTo>
                    <a:pt x="655447" y="236461"/>
                  </a:lnTo>
                  <a:close/>
                </a:path>
                <a:path w="1891030" h="2263775">
                  <a:moveTo>
                    <a:pt x="877900" y="1519593"/>
                  </a:moveTo>
                  <a:lnTo>
                    <a:pt x="864069" y="1479677"/>
                  </a:lnTo>
                  <a:lnTo>
                    <a:pt x="848334" y="1467307"/>
                  </a:lnTo>
                  <a:lnTo>
                    <a:pt x="848334" y="1510436"/>
                  </a:lnTo>
                  <a:lnTo>
                    <a:pt x="848220" y="1519593"/>
                  </a:lnTo>
                  <a:lnTo>
                    <a:pt x="830707" y="1555546"/>
                  </a:lnTo>
                  <a:lnTo>
                    <a:pt x="795096" y="1564817"/>
                  </a:lnTo>
                  <a:lnTo>
                    <a:pt x="758571" y="1564817"/>
                  </a:lnTo>
                  <a:lnTo>
                    <a:pt x="758571" y="1471587"/>
                  </a:lnTo>
                  <a:lnTo>
                    <a:pt x="802982" y="1471587"/>
                  </a:lnTo>
                  <a:lnTo>
                    <a:pt x="810171" y="1472628"/>
                  </a:lnTo>
                  <a:lnTo>
                    <a:pt x="816673" y="1474711"/>
                  </a:lnTo>
                  <a:lnTo>
                    <a:pt x="823163" y="1476565"/>
                  </a:lnTo>
                  <a:lnTo>
                    <a:pt x="828725" y="1479473"/>
                  </a:lnTo>
                  <a:lnTo>
                    <a:pt x="833374" y="1483410"/>
                  </a:lnTo>
                  <a:lnTo>
                    <a:pt x="838238" y="1487360"/>
                  </a:lnTo>
                  <a:lnTo>
                    <a:pt x="841946" y="1492224"/>
                  </a:lnTo>
                  <a:lnTo>
                    <a:pt x="847051" y="1503819"/>
                  </a:lnTo>
                  <a:lnTo>
                    <a:pt x="848334" y="1510436"/>
                  </a:lnTo>
                  <a:lnTo>
                    <a:pt x="848334" y="1467307"/>
                  </a:lnTo>
                  <a:lnTo>
                    <a:pt x="823112" y="1458036"/>
                  </a:lnTo>
                  <a:lnTo>
                    <a:pt x="829538" y="1455928"/>
                  </a:lnTo>
                  <a:lnTo>
                    <a:pt x="831075" y="1455229"/>
                  </a:lnTo>
                  <a:lnTo>
                    <a:pt x="837260" y="1452422"/>
                  </a:lnTo>
                  <a:lnTo>
                    <a:pt x="844067" y="1448181"/>
                  </a:lnTo>
                  <a:lnTo>
                    <a:pt x="863981" y="1408264"/>
                  </a:lnTo>
                  <a:lnTo>
                    <a:pt x="863422" y="1398308"/>
                  </a:lnTo>
                  <a:lnTo>
                    <a:pt x="861720" y="1389303"/>
                  </a:lnTo>
                  <a:lnTo>
                    <a:pt x="858901" y="1381264"/>
                  </a:lnTo>
                  <a:lnTo>
                    <a:pt x="854938" y="1374165"/>
                  </a:lnTo>
                  <a:lnTo>
                    <a:pt x="854392" y="1373479"/>
                  </a:lnTo>
                  <a:lnTo>
                    <a:pt x="849960" y="1367815"/>
                  </a:lnTo>
                  <a:lnTo>
                    <a:pt x="844067" y="1362341"/>
                  </a:lnTo>
                  <a:lnTo>
                    <a:pt x="837260" y="1357731"/>
                  </a:lnTo>
                  <a:lnTo>
                    <a:pt x="834415" y="1356360"/>
                  </a:lnTo>
                  <a:lnTo>
                    <a:pt x="834415" y="1410004"/>
                  </a:lnTo>
                  <a:lnTo>
                    <a:pt x="834415" y="1417662"/>
                  </a:lnTo>
                  <a:lnTo>
                    <a:pt x="807046" y="1444447"/>
                  </a:lnTo>
                  <a:lnTo>
                    <a:pt x="799744" y="1445844"/>
                  </a:lnTo>
                  <a:lnTo>
                    <a:pt x="758571" y="1445844"/>
                  </a:lnTo>
                  <a:lnTo>
                    <a:pt x="758571" y="1373479"/>
                  </a:lnTo>
                  <a:lnTo>
                    <a:pt x="791616" y="1373479"/>
                  </a:lnTo>
                  <a:lnTo>
                    <a:pt x="827557" y="1388414"/>
                  </a:lnTo>
                  <a:lnTo>
                    <a:pt x="834415" y="1410004"/>
                  </a:lnTo>
                  <a:lnTo>
                    <a:pt x="834415" y="1356360"/>
                  </a:lnTo>
                  <a:lnTo>
                    <a:pt x="791616" y="1347381"/>
                  </a:lnTo>
                  <a:lnTo>
                    <a:pt x="728992" y="1347381"/>
                  </a:lnTo>
                  <a:lnTo>
                    <a:pt x="728992" y="1590916"/>
                  </a:lnTo>
                  <a:lnTo>
                    <a:pt x="795096" y="1590916"/>
                  </a:lnTo>
                  <a:lnTo>
                    <a:pt x="837196" y="1583258"/>
                  </a:lnTo>
                  <a:lnTo>
                    <a:pt x="871639" y="1551101"/>
                  </a:lnTo>
                  <a:lnTo>
                    <a:pt x="877201" y="1531099"/>
                  </a:lnTo>
                  <a:lnTo>
                    <a:pt x="877900" y="1519593"/>
                  </a:lnTo>
                  <a:close/>
                </a:path>
                <a:path w="1891030" h="2263775">
                  <a:moveTo>
                    <a:pt x="889114" y="851992"/>
                  </a:moveTo>
                  <a:lnTo>
                    <a:pt x="875284" y="812076"/>
                  </a:lnTo>
                  <a:lnTo>
                    <a:pt x="859536" y="799693"/>
                  </a:lnTo>
                  <a:lnTo>
                    <a:pt x="859536" y="842835"/>
                  </a:lnTo>
                  <a:lnTo>
                    <a:pt x="859434" y="851992"/>
                  </a:lnTo>
                  <a:lnTo>
                    <a:pt x="841908" y="887945"/>
                  </a:lnTo>
                  <a:lnTo>
                    <a:pt x="806310" y="897216"/>
                  </a:lnTo>
                  <a:lnTo>
                    <a:pt x="769785" y="897216"/>
                  </a:lnTo>
                  <a:lnTo>
                    <a:pt x="769785" y="803986"/>
                  </a:lnTo>
                  <a:lnTo>
                    <a:pt x="814197" y="803986"/>
                  </a:lnTo>
                  <a:lnTo>
                    <a:pt x="821385" y="805027"/>
                  </a:lnTo>
                  <a:lnTo>
                    <a:pt x="827874" y="807110"/>
                  </a:lnTo>
                  <a:lnTo>
                    <a:pt x="834377" y="808964"/>
                  </a:lnTo>
                  <a:lnTo>
                    <a:pt x="839939" y="811872"/>
                  </a:lnTo>
                  <a:lnTo>
                    <a:pt x="844575" y="815809"/>
                  </a:lnTo>
                  <a:lnTo>
                    <a:pt x="849452" y="819759"/>
                  </a:lnTo>
                  <a:lnTo>
                    <a:pt x="853160" y="824623"/>
                  </a:lnTo>
                  <a:lnTo>
                    <a:pt x="858266" y="836218"/>
                  </a:lnTo>
                  <a:lnTo>
                    <a:pt x="859536" y="842835"/>
                  </a:lnTo>
                  <a:lnTo>
                    <a:pt x="859536" y="799693"/>
                  </a:lnTo>
                  <a:lnTo>
                    <a:pt x="834326" y="790435"/>
                  </a:lnTo>
                  <a:lnTo>
                    <a:pt x="840752" y="788327"/>
                  </a:lnTo>
                  <a:lnTo>
                    <a:pt x="842289" y="787628"/>
                  </a:lnTo>
                  <a:lnTo>
                    <a:pt x="848474" y="784821"/>
                  </a:lnTo>
                  <a:lnTo>
                    <a:pt x="855281" y="780580"/>
                  </a:lnTo>
                  <a:lnTo>
                    <a:pt x="875195" y="740664"/>
                  </a:lnTo>
                  <a:lnTo>
                    <a:pt x="874636" y="730707"/>
                  </a:lnTo>
                  <a:lnTo>
                    <a:pt x="872934" y="721702"/>
                  </a:lnTo>
                  <a:lnTo>
                    <a:pt x="870102" y="713663"/>
                  </a:lnTo>
                  <a:lnTo>
                    <a:pt x="866152" y="706564"/>
                  </a:lnTo>
                  <a:lnTo>
                    <a:pt x="865606" y="705878"/>
                  </a:lnTo>
                  <a:lnTo>
                    <a:pt x="861174" y="700214"/>
                  </a:lnTo>
                  <a:lnTo>
                    <a:pt x="855281" y="694740"/>
                  </a:lnTo>
                  <a:lnTo>
                    <a:pt x="848474" y="690130"/>
                  </a:lnTo>
                  <a:lnTo>
                    <a:pt x="845629" y="688759"/>
                  </a:lnTo>
                  <a:lnTo>
                    <a:pt x="845629" y="742403"/>
                  </a:lnTo>
                  <a:lnTo>
                    <a:pt x="845629" y="750062"/>
                  </a:lnTo>
                  <a:lnTo>
                    <a:pt x="818261" y="776846"/>
                  </a:lnTo>
                  <a:lnTo>
                    <a:pt x="810945" y="778243"/>
                  </a:lnTo>
                  <a:lnTo>
                    <a:pt x="769785" y="778243"/>
                  </a:lnTo>
                  <a:lnTo>
                    <a:pt x="769785" y="705878"/>
                  </a:lnTo>
                  <a:lnTo>
                    <a:pt x="802830" y="705878"/>
                  </a:lnTo>
                  <a:lnTo>
                    <a:pt x="838771" y="720813"/>
                  </a:lnTo>
                  <a:lnTo>
                    <a:pt x="845629" y="742403"/>
                  </a:lnTo>
                  <a:lnTo>
                    <a:pt x="845629" y="688759"/>
                  </a:lnTo>
                  <a:lnTo>
                    <a:pt x="802830" y="679780"/>
                  </a:lnTo>
                  <a:lnTo>
                    <a:pt x="740206" y="679780"/>
                  </a:lnTo>
                  <a:lnTo>
                    <a:pt x="740206" y="923315"/>
                  </a:lnTo>
                  <a:lnTo>
                    <a:pt x="806310" y="923315"/>
                  </a:lnTo>
                  <a:lnTo>
                    <a:pt x="848410" y="915657"/>
                  </a:lnTo>
                  <a:lnTo>
                    <a:pt x="882853" y="883500"/>
                  </a:lnTo>
                  <a:lnTo>
                    <a:pt x="888415" y="863498"/>
                  </a:lnTo>
                  <a:lnTo>
                    <a:pt x="889114" y="851992"/>
                  </a:lnTo>
                  <a:close/>
                </a:path>
                <a:path w="1891030" h="2263775">
                  <a:moveTo>
                    <a:pt x="961390" y="1571663"/>
                  </a:moveTo>
                  <a:lnTo>
                    <a:pt x="959535" y="1567141"/>
                  </a:lnTo>
                  <a:lnTo>
                    <a:pt x="952106" y="1559712"/>
                  </a:lnTo>
                  <a:lnTo>
                    <a:pt x="947585" y="1557858"/>
                  </a:lnTo>
                  <a:lnTo>
                    <a:pt x="937145" y="1557858"/>
                  </a:lnTo>
                  <a:lnTo>
                    <a:pt x="932624" y="1559712"/>
                  </a:lnTo>
                  <a:lnTo>
                    <a:pt x="928687" y="1563433"/>
                  </a:lnTo>
                  <a:lnTo>
                    <a:pt x="924966" y="1567141"/>
                  </a:lnTo>
                  <a:lnTo>
                    <a:pt x="923112" y="1571663"/>
                  </a:lnTo>
                  <a:lnTo>
                    <a:pt x="923112" y="1582102"/>
                  </a:lnTo>
                  <a:lnTo>
                    <a:pt x="924966" y="1586623"/>
                  </a:lnTo>
                  <a:lnTo>
                    <a:pt x="928687" y="1590560"/>
                  </a:lnTo>
                  <a:lnTo>
                    <a:pt x="932624" y="1594281"/>
                  </a:lnTo>
                  <a:lnTo>
                    <a:pt x="937145" y="1596136"/>
                  </a:lnTo>
                  <a:lnTo>
                    <a:pt x="947585" y="1596136"/>
                  </a:lnTo>
                  <a:lnTo>
                    <a:pt x="952106" y="1594281"/>
                  </a:lnTo>
                  <a:lnTo>
                    <a:pt x="955814" y="1590560"/>
                  </a:lnTo>
                  <a:lnTo>
                    <a:pt x="959535" y="1586623"/>
                  </a:lnTo>
                  <a:lnTo>
                    <a:pt x="961390" y="1582102"/>
                  </a:lnTo>
                  <a:lnTo>
                    <a:pt x="961390" y="1571663"/>
                  </a:lnTo>
                  <a:close/>
                </a:path>
                <a:path w="1891030" h="2263775">
                  <a:moveTo>
                    <a:pt x="972604" y="904062"/>
                  </a:moveTo>
                  <a:lnTo>
                    <a:pt x="970737" y="899541"/>
                  </a:lnTo>
                  <a:lnTo>
                    <a:pt x="963320" y="892124"/>
                  </a:lnTo>
                  <a:lnTo>
                    <a:pt x="958799" y="890257"/>
                  </a:lnTo>
                  <a:lnTo>
                    <a:pt x="948359" y="890257"/>
                  </a:lnTo>
                  <a:lnTo>
                    <a:pt x="943838" y="892124"/>
                  </a:lnTo>
                  <a:lnTo>
                    <a:pt x="939888" y="895832"/>
                  </a:lnTo>
                  <a:lnTo>
                    <a:pt x="936180" y="899541"/>
                  </a:lnTo>
                  <a:lnTo>
                    <a:pt x="934326" y="904062"/>
                  </a:lnTo>
                  <a:lnTo>
                    <a:pt x="934326" y="914501"/>
                  </a:lnTo>
                  <a:lnTo>
                    <a:pt x="936180" y="919022"/>
                  </a:lnTo>
                  <a:lnTo>
                    <a:pt x="939888" y="922959"/>
                  </a:lnTo>
                  <a:lnTo>
                    <a:pt x="943838" y="926680"/>
                  </a:lnTo>
                  <a:lnTo>
                    <a:pt x="948359" y="928535"/>
                  </a:lnTo>
                  <a:lnTo>
                    <a:pt x="958799" y="928535"/>
                  </a:lnTo>
                  <a:lnTo>
                    <a:pt x="963320" y="926680"/>
                  </a:lnTo>
                  <a:lnTo>
                    <a:pt x="967028" y="922959"/>
                  </a:lnTo>
                  <a:lnTo>
                    <a:pt x="970737" y="919022"/>
                  </a:lnTo>
                  <a:lnTo>
                    <a:pt x="972604" y="914501"/>
                  </a:lnTo>
                  <a:lnTo>
                    <a:pt x="972604" y="904062"/>
                  </a:lnTo>
                  <a:close/>
                </a:path>
                <a:path w="1891030" h="2263775">
                  <a:moveTo>
                    <a:pt x="1006690" y="2038286"/>
                  </a:moveTo>
                  <a:lnTo>
                    <a:pt x="973289" y="2018118"/>
                  </a:lnTo>
                  <a:lnTo>
                    <a:pt x="928408" y="2011502"/>
                  </a:lnTo>
                  <a:lnTo>
                    <a:pt x="915911" y="2012086"/>
                  </a:lnTo>
                  <a:lnTo>
                    <a:pt x="870115" y="2025916"/>
                  </a:lnTo>
                  <a:lnTo>
                    <a:pt x="834237" y="2055736"/>
                  </a:lnTo>
                  <a:lnTo>
                    <a:pt x="811923" y="2098395"/>
                  </a:lnTo>
                  <a:lnTo>
                    <a:pt x="806640" y="2136749"/>
                  </a:lnTo>
                  <a:lnTo>
                    <a:pt x="807237" y="2150059"/>
                  </a:lnTo>
                  <a:lnTo>
                    <a:pt x="821194" y="2197963"/>
                  </a:lnTo>
                  <a:lnTo>
                    <a:pt x="850811" y="2234742"/>
                  </a:lnTo>
                  <a:lnTo>
                    <a:pt x="892073" y="2256904"/>
                  </a:lnTo>
                  <a:lnTo>
                    <a:pt x="928408" y="2261997"/>
                  </a:lnTo>
                  <a:lnTo>
                    <a:pt x="941260" y="2261578"/>
                  </a:lnTo>
                  <a:lnTo>
                    <a:pt x="982167" y="2251646"/>
                  </a:lnTo>
                  <a:lnTo>
                    <a:pt x="1006690" y="2235200"/>
                  </a:lnTo>
                  <a:lnTo>
                    <a:pt x="1006690" y="2232418"/>
                  </a:lnTo>
                  <a:lnTo>
                    <a:pt x="1006690" y="2196236"/>
                  </a:lnTo>
                  <a:lnTo>
                    <a:pt x="973988" y="2222512"/>
                  </a:lnTo>
                  <a:lnTo>
                    <a:pt x="936917" y="2232139"/>
                  </a:lnTo>
                  <a:lnTo>
                    <a:pt x="928408" y="2232418"/>
                  </a:lnTo>
                  <a:lnTo>
                    <a:pt x="916622" y="2231656"/>
                  </a:lnTo>
                  <a:lnTo>
                    <a:pt x="874090" y="2213572"/>
                  </a:lnTo>
                  <a:lnTo>
                    <a:pt x="844994" y="2175306"/>
                  </a:lnTo>
                  <a:lnTo>
                    <a:pt x="837958" y="2136749"/>
                  </a:lnTo>
                  <a:lnTo>
                    <a:pt x="838733" y="2122944"/>
                  </a:lnTo>
                  <a:lnTo>
                    <a:pt x="857389" y="2076805"/>
                  </a:lnTo>
                  <a:lnTo>
                    <a:pt x="894359" y="2047925"/>
                  </a:lnTo>
                  <a:lnTo>
                    <a:pt x="928408" y="2041080"/>
                  </a:lnTo>
                  <a:lnTo>
                    <a:pt x="936917" y="2041359"/>
                  </a:lnTo>
                  <a:lnTo>
                    <a:pt x="973988" y="2051075"/>
                  </a:lnTo>
                  <a:lnTo>
                    <a:pt x="1006690" y="2077262"/>
                  </a:lnTo>
                  <a:lnTo>
                    <a:pt x="1006690" y="2041080"/>
                  </a:lnTo>
                  <a:lnTo>
                    <a:pt x="1006690" y="2038286"/>
                  </a:lnTo>
                  <a:close/>
                </a:path>
                <a:path w="1891030" h="2263775">
                  <a:moveTo>
                    <a:pt x="1006690" y="35483"/>
                  </a:moveTo>
                  <a:lnTo>
                    <a:pt x="973289" y="15316"/>
                  </a:lnTo>
                  <a:lnTo>
                    <a:pt x="928408" y="8699"/>
                  </a:lnTo>
                  <a:lnTo>
                    <a:pt x="915911" y="9283"/>
                  </a:lnTo>
                  <a:lnTo>
                    <a:pt x="870115" y="23114"/>
                  </a:lnTo>
                  <a:lnTo>
                    <a:pt x="834237" y="52933"/>
                  </a:lnTo>
                  <a:lnTo>
                    <a:pt x="811923" y="95592"/>
                  </a:lnTo>
                  <a:lnTo>
                    <a:pt x="806640" y="133946"/>
                  </a:lnTo>
                  <a:lnTo>
                    <a:pt x="807237" y="147256"/>
                  </a:lnTo>
                  <a:lnTo>
                    <a:pt x="821194" y="195160"/>
                  </a:lnTo>
                  <a:lnTo>
                    <a:pt x="850811" y="231940"/>
                  </a:lnTo>
                  <a:lnTo>
                    <a:pt x="892073" y="254101"/>
                  </a:lnTo>
                  <a:lnTo>
                    <a:pt x="928408" y="259194"/>
                  </a:lnTo>
                  <a:lnTo>
                    <a:pt x="941260" y="258775"/>
                  </a:lnTo>
                  <a:lnTo>
                    <a:pt x="982167" y="248843"/>
                  </a:lnTo>
                  <a:lnTo>
                    <a:pt x="1006690" y="232397"/>
                  </a:lnTo>
                  <a:lnTo>
                    <a:pt x="1006690" y="229616"/>
                  </a:lnTo>
                  <a:lnTo>
                    <a:pt x="1006690" y="193433"/>
                  </a:lnTo>
                  <a:lnTo>
                    <a:pt x="973988" y="219710"/>
                  </a:lnTo>
                  <a:lnTo>
                    <a:pt x="936917" y="229336"/>
                  </a:lnTo>
                  <a:lnTo>
                    <a:pt x="928408" y="229616"/>
                  </a:lnTo>
                  <a:lnTo>
                    <a:pt x="916622" y="228854"/>
                  </a:lnTo>
                  <a:lnTo>
                    <a:pt x="874090" y="210769"/>
                  </a:lnTo>
                  <a:lnTo>
                    <a:pt x="844994" y="172504"/>
                  </a:lnTo>
                  <a:lnTo>
                    <a:pt x="837958" y="133946"/>
                  </a:lnTo>
                  <a:lnTo>
                    <a:pt x="838733" y="120142"/>
                  </a:lnTo>
                  <a:lnTo>
                    <a:pt x="857389" y="74002"/>
                  </a:lnTo>
                  <a:lnTo>
                    <a:pt x="894359" y="45123"/>
                  </a:lnTo>
                  <a:lnTo>
                    <a:pt x="928408" y="38277"/>
                  </a:lnTo>
                  <a:lnTo>
                    <a:pt x="936917" y="38557"/>
                  </a:lnTo>
                  <a:lnTo>
                    <a:pt x="973988" y="48272"/>
                  </a:lnTo>
                  <a:lnTo>
                    <a:pt x="1006690" y="74460"/>
                  </a:lnTo>
                  <a:lnTo>
                    <a:pt x="1006690" y="38277"/>
                  </a:lnTo>
                  <a:lnTo>
                    <a:pt x="1006690" y="35483"/>
                  </a:lnTo>
                  <a:close/>
                </a:path>
                <a:path w="1891030" h="2263775">
                  <a:moveTo>
                    <a:pt x="1291818" y="2136749"/>
                  </a:moveTo>
                  <a:lnTo>
                    <a:pt x="1286510" y="2098852"/>
                  </a:lnTo>
                  <a:lnTo>
                    <a:pt x="1264551" y="2056422"/>
                  </a:lnTo>
                  <a:lnTo>
                    <a:pt x="1260513" y="2051951"/>
                  </a:lnTo>
                  <a:lnTo>
                    <a:pt x="1260513" y="2136749"/>
                  </a:lnTo>
                  <a:lnTo>
                    <a:pt x="1259751" y="2150122"/>
                  </a:lnTo>
                  <a:lnTo>
                    <a:pt x="1241856" y="2196020"/>
                  </a:lnTo>
                  <a:lnTo>
                    <a:pt x="1204976" y="2225383"/>
                  </a:lnTo>
                  <a:lnTo>
                    <a:pt x="1168311" y="2232418"/>
                  </a:lnTo>
                  <a:lnTo>
                    <a:pt x="1155446" y="2231644"/>
                  </a:lnTo>
                  <a:lnTo>
                    <a:pt x="1111110" y="2213064"/>
                  </a:lnTo>
                  <a:lnTo>
                    <a:pt x="1082776" y="2174646"/>
                  </a:lnTo>
                  <a:lnTo>
                    <a:pt x="1076121" y="2136749"/>
                  </a:lnTo>
                  <a:lnTo>
                    <a:pt x="1076858" y="2123376"/>
                  </a:lnTo>
                  <a:lnTo>
                    <a:pt x="1094574" y="2077478"/>
                  </a:lnTo>
                  <a:lnTo>
                    <a:pt x="1131785" y="2048116"/>
                  </a:lnTo>
                  <a:lnTo>
                    <a:pt x="1168311" y="2041080"/>
                  </a:lnTo>
                  <a:lnTo>
                    <a:pt x="1181315" y="2041855"/>
                  </a:lnTo>
                  <a:lnTo>
                    <a:pt x="1225499" y="2060422"/>
                  </a:lnTo>
                  <a:lnTo>
                    <a:pt x="1253680" y="2098916"/>
                  </a:lnTo>
                  <a:lnTo>
                    <a:pt x="1260513" y="2136749"/>
                  </a:lnTo>
                  <a:lnTo>
                    <a:pt x="1260513" y="2051951"/>
                  </a:lnTo>
                  <a:lnTo>
                    <a:pt x="1256677" y="2047684"/>
                  </a:lnTo>
                  <a:lnTo>
                    <a:pt x="1249514" y="2041080"/>
                  </a:lnTo>
                  <a:lnTo>
                    <a:pt x="1247965" y="2039645"/>
                  </a:lnTo>
                  <a:lnTo>
                    <a:pt x="1205953" y="2016988"/>
                  </a:lnTo>
                  <a:lnTo>
                    <a:pt x="1168311" y="2011502"/>
                  </a:lnTo>
                  <a:lnTo>
                    <a:pt x="1155331" y="2012111"/>
                  </a:lnTo>
                  <a:lnTo>
                    <a:pt x="1108316" y="2026424"/>
                  </a:lnTo>
                  <a:lnTo>
                    <a:pt x="1072057" y="2056422"/>
                  </a:lnTo>
                  <a:lnTo>
                    <a:pt x="1049896" y="2098916"/>
                  </a:lnTo>
                  <a:lnTo>
                    <a:pt x="1044803" y="2136749"/>
                  </a:lnTo>
                  <a:lnTo>
                    <a:pt x="1045375" y="2149754"/>
                  </a:lnTo>
                  <a:lnTo>
                    <a:pt x="1059002" y="2197265"/>
                  </a:lnTo>
                  <a:lnTo>
                    <a:pt x="1088669" y="2234069"/>
                  </a:lnTo>
                  <a:lnTo>
                    <a:pt x="1130808" y="2256713"/>
                  </a:lnTo>
                  <a:lnTo>
                    <a:pt x="1168311" y="2261997"/>
                  </a:lnTo>
                  <a:lnTo>
                    <a:pt x="1181430" y="2261412"/>
                  </a:lnTo>
                  <a:lnTo>
                    <a:pt x="1228305" y="2247290"/>
                  </a:lnTo>
                  <a:lnTo>
                    <a:pt x="1249781" y="2232418"/>
                  </a:lnTo>
                  <a:lnTo>
                    <a:pt x="1256677" y="2226157"/>
                  </a:lnTo>
                  <a:lnTo>
                    <a:pt x="1282420" y="2186152"/>
                  </a:lnTo>
                  <a:lnTo>
                    <a:pt x="1291234" y="2149754"/>
                  </a:lnTo>
                  <a:lnTo>
                    <a:pt x="1291818" y="2136749"/>
                  </a:lnTo>
                  <a:close/>
                </a:path>
                <a:path w="1891030" h="2263775">
                  <a:moveTo>
                    <a:pt x="1291818" y="133946"/>
                  </a:moveTo>
                  <a:lnTo>
                    <a:pt x="1286510" y="96050"/>
                  </a:lnTo>
                  <a:lnTo>
                    <a:pt x="1264551" y="53619"/>
                  </a:lnTo>
                  <a:lnTo>
                    <a:pt x="1260513" y="49149"/>
                  </a:lnTo>
                  <a:lnTo>
                    <a:pt x="1260513" y="133946"/>
                  </a:lnTo>
                  <a:lnTo>
                    <a:pt x="1259751" y="147320"/>
                  </a:lnTo>
                  <a:lnTo>
                    <a:pt x="1241856" y="193217"/>
                  </a:lnTo>
                  <a:lnTo>
                    <a:pt x="1204976" y="222580"/>
                  </a:lnTo>
                  <a:lnTo>
                    <a:pt x="1168311" y="229616"/>
                  </a:lnTo>
                  <a:lnTo>
                    <a:pt x="1155446" y="228841"/>
                  </a:lnTo>
                  <a:lnTo>
                    <a:pt x="1111110" y="210273"/>
                  </a:lnTo>
                  <a:lnTo>
                    <a:pt x="1082776" y="171843"/>
                  </a:lnTo>
                  <a:lnTo>
                    <a:pt x="1076121" y="133946"/>
                  </a:lnTo>
                  <a:lnTo>
                    <a:pt x="1076858" y="120573"/>
                  </a:lnTo>
                  <a:lnTo>
                    <a:pt x="1094574" y="74676"/>
                  </a:lnTo>
                  <a:lnTo>
                    <a:pt x="1131785" y="45313"/>
                  </a:lnTo>
                  <a:lnTo>
                    <a:pt x="1168311" y="38277"/>
                  </a:lnTo>
                  <a:lnTo>
                    <a:pt x="1181315" y="39052"/>
                  </a:lnTo>
                  <a:lnTo>
                    <a:pt x="1225499" y="57619"/>
                  </a:lnTo>
                  <a:lnTo>
                    <a:pt x="1253680" y="96113"/>
                  </a:lnTo>
                  <a:lnTo>
                    <a:pt x="1260513" y="133946"/>
                  </a:lnTo>
                  <a:lnTo>
                    <a:pt x="1260513" y="49149"/>
                  </a:lnTo>
                  <a:lnTo>
                    <a:pt x="1256677" y="44881"/>
                  </a:lnTo>
                  <a:lnTo>
                    <a:pt x="1249514" y="38277"/>
                  </a:lnTo>
                  <a:lnTo>
                    <a:pt x="1247965" y="36842"/>
                  </a:lnTo>
                  <a:lnTo>
                    <a:pt x="1205953" y="14185"/>
                  </a:lnTo>
                  <a:lnTo>
                    <a:pt x="1168311" y="8699"/>
                  </a:lnTo>
                  <a:lnTo>
                    <a:pt x="1155331" y="9309"/>
                  </a:lnTo>
                  <a:lnTo>
                    <a:pt x="1108316" y="23622"/>
                  </a:lnTo>
                  <a:lnTo>
                    <a:pt x="1072057" y="53619"/>
                  </a:lnTo>
                  <a:lnTo>
                    <a:pt x="1049896" y="96113"/>
                  </a:lnTo>
                  <a:lnTo>
                    <a:pt x="1044803" y="133946"/>
                  </a:lnTo>
                  <a:lnTo>
                    <a:pt x="1045375" y="146951"/>
                  </a:lnTo>
                  <a:lnTo>
                    <a:pt x="1059002" y="194462"/>
                  </a:lnTo>
                  <a:lnTo>
                    <a:pt x="1088669" y="231267"/>
                  </a:lnTo>
                  <a:lnTo>
                    <a:pt x="1130808" y="253911"/>
                  </a:lnTo>
                  <a:lnTo>
                    <a:pt x="1168311" y="259194"/>
                  </a:lnTo>
                  <a:lnTo>
                    <a:pt x="1181430" y="258610"/>
                  </a:lnTo>
                  <a:lnTo>
                    <a:pt x="1228305" y="244487"/>
                  </a:lnTo>
                  <a:lnTo>
                    <a:pt x="1249781" y="229616"/>
                  </a:lnTo>
                  <a:lnTo>
                    <a:pt x="1256677" y="223354"/>
                  </a:lnTo>
                  <a:lnTo>
                    <a:pt x="1282420" y="183349"/>
                  </a:lnTo>
                  <a:lnTo>
                    <a:pt x="1291234" y="146951"/>
                  </a:lnTo>
                  <a:lnTo>
                    <a:pt x="1291818" y="133946"/>
                  </a:lnTo>
                  <a:close/>
                </a:path>
                <a:path w="1891030" h="2263775">
                  <a:moveTo>
                    <a:pt x="1312633" y="1370685"/>
                  </a:moveTo>
                  <a:lnTo>
                    <a:pt x="1279232" y="1350518"/>
                  </a:lnTo>
                  <a:lnTo>
                    <a:pt x="1234351" y="1343901"/>
                  </a:lnTo>
                  <a:lnTo>
                    <a:pt x="1221854" y="1344485"/>
                  </a:lnTo>
                  <a:lnTo>
                    <a:pt x="1176058" y="1358315"/>
                  </a:lnTo>
                  <a:lnTo>
                    <a:pt x="1140180" y="1388135"/>
                  </a:lnTo>
                  <a:lnTo>
                    <a:pt x="1117866" y="1430794"/>
                  </a:lnTo>
                  <a:lnTo>
                    <a:pt x="1112583" y="1469148"/>
                  </a:lnTo>
                  <a:lnTo>
                    <a:pt x="1113180" y="1482458"/>
                  </a:lnTo>
                  <a:lnTo>
                    <a:pt x="1127137" y="1530362"/>
                  </a:lnTo>
                  <a:lnTo>
                    <a:pt x="1156754" y="1567141"/>
                  </a:lnTo>
                  <a:lnTo>
                    <a:pt x="1198016" y="1589303"/>
                  </a:lnTo>
                  <a:lnTo>
                    <a:pt x="1234351" y="1594396"/>
                  </a:lnTo>
                  <a:lnTo>
                    <a:pt x="1247203" y="1593977"/>
                  </a:lnTo>
                  <a:lnTo>
                    <a:pt x="1288110" y="1584045"/>
                  </a:lnTo>
                  <a:lnTo>
                    <a:pt x="1312633" y="1567599"/>
                  </a:lnTo>
                  <a:lnTo>
                    <a:pt x="1312633" y="1564817"/>
                  </a:lnTo>
                  <a:lnTo>
                    <a:pt x="1312633" y="1528635"/>
                  </a:lnTo>
                  <a:lnTo>
                    <a:pt x="1279931" y="1554911"/>
                  </a:lnTo>
                  <a:lnTo>
                    <a:pt x="1242860" y="1564538"/>
                  </a:lnTo>
                  <a:lnTo>
                    <a:pt x="1234351" y="1564817"/>
                  </a:lnTo>
                  <a:lnTo>
                    <a:pt x="1222565" y="1564055"/>
                  </a:lnTo>
                  <a:lnTo>
                    <a:pt x="1180033" y="1545971"/>
                  </a:lnTo>
                  <a:lnTo>
                    <a:pt x="1150950" y="1507705"/>
                  </a:lnTo>
                  <a:lnTo>
                    <a:pt x="1143901" y="1469148"/>
                  </a:lnTo>
                  <a:lnTo>
                    <a:pt x="1144676" y="1455343"/>
                  </a:lnTo>
                  <a:lnTo>
                    <a:pt x="1163332" y="1409204"/>
                  </a:lnTo>
                  <a:lnTo>
                    <a:pt x="1200302" y="1380324"/>
                  </a:lnTo>
                  <a:lnTo>
                    <a:pt x="1234351" y="1373479"/>
                  </a:lnTo>
                  <a:lnTo>
                    <a:pt x="1242860" y="1373759"/>
                  </a:lnTo>
                  <a:lnTo>
                    <a:pt x="1279931" y="1383474"/>
                  </a:lnTo>
                  <a:lnTo>
                    <a:pt x="1312633" y="1409661"/>
                  </a:lnTo>
                  <a:lnTo>
                    <a:pt x="1312633" y="1373479"/>
                  </a:lnTo>
                  <a:lnTo>
                    <a:pt x="1312633" y="1370685"/>
                  </a:lnTo>
                  <a:close/>
                </a:path>
                <a:path w="1891030" h="2263775">
                  <a:moveTo>
                    <a:pt x="1323848" y="703084"/>
                  </a:moveTo>
                  <a:lnTo>
                    <a:pt x="1290447" y="682917"/>
                  </a:lnTo>
                  <a:lnTo>
                    <a:pt x="1245565" y="676300"/>
                  </a:lnTo>
                  <a:lnTo>
                    <a:pt x="1233068" y="676884"/>
                  </a:lnTo>
                  <a:lnTo>
                    <a:pt x="1187272" y="690714"/>
                  </a:lnTo>
                  <a:lnTo>
                    <a:pt x="1151394" y="720534"/>
                  </a:lnTo>
                  <a:lnTo>
                    <a:pt x="1129080" y="763193"/>
                  </a:lnTo>
                  <a:lnTo>
                    <a:pt x="1123797" y="801547"/>
                  </a:lnTo>
                  <a:lnTo>
                    <a:pt x="1124381" y="814857"/>
                  </a:lnTo>
                  <a:lnTo>
                    <a:pt x="1138351" y="862761"/>
                  </a:lnTo>
                  <a:lnTo>
                    <a:pt x="1167968" y="899541"/>
                  </a:lnTo>
                  <a:lnTo>
                    <a:pt x="1209230" y="921702"/>
                  </a:lnTo>
                  <a:lnTo>
                    <a:pt x="1245565" y="926795"/>
                  </a:lnTo>
                  <a:lnTo>
                    <a:pt x="1258417" y="926376"/>
                  </a:lnTo>
                  <a:lnTo>
                    <a:pt x="1299311" y="916444"/>
                  </a:lnTo>
                  <a:lnTo>
                    <a:pt x="1323848" y="899998"/>
                  </a:lnTo>
                  <a:lnTo>
                    <a:pt x="1323848" y="897216"/>
                  </a:lnTo>
                  <a:lnTo>
                    <a:pt x="1323848" y="861034"/>
                  </a:lnTo>
                  <a:lnTo>
                    <a:pt x="1291145" y="887310"/>
                  </a:lnTo>
                  <a:lnTo>
                    <a:pt x="1254074" y="896937"/>
                  </a:lnTo>
                  <a:lnTo>
                    <a:pt x="1245565" y="897216"/>
                  </a:lnTo>
                  <a:lnTo>
                    <a:pt x="1233779" y="896454"/>
                  </a:lnTo>
                  <a:lnTo>
                    <a:pt x="1191247" y="878370"/>
                  </a:lnTo>
                  <a:lnTo>
                    <a:pt x="1162151" y="840105"/>
                  </a:lnTo>
                  <a:lnTo>
                    <a:pt x="1155115" y="801547"/>
                  </a:lnTo>
                  <a:lnTo>
                    <a:pt x="1155890" y="787742"/>
                  </a:lnTo>
                  <a:lnTo>
                    <a:pt x="1174546" y="741603"/>
                  </a:lnTo>
                  <a:lnTo>
                    <a:pt x="1211516" y="712724"/>
                  </a:lnTo>
                  <a:lnTo>
                    <a:pt x="1245565" y="705878"/>
                  </a:lnTo>
                  <a:lnTo>
                    <a:pt x="1254074" y="706158"/>
                  </a:lnTo>
                  <a:lnTo>
                    <a:pt x="1291145" y="715873"/>
                  </a:lnTo>
                  <a:lnTo>
                    <a:pt x="1323848" y="742061"/>
                  </a:lnTo>
                  <a:lnTo>
                    <a:pt x="1323848" y="705878"/>
                  </a:lnTo>
                  <a:lnTo>
                    <a:pt x="1323848" y="703084"/>
                  </a:lnTo>
                  <a:close/>
                </a:path>
                <a:path w="1891030" h="2263775">
                  <a:moveTo>
                    <a:pt x="1573631" y="2258517"/>
                  </a:moveTo>
                  <a:lnTo>
                    <a:pt x="1554607" y="2093950"/>
                  </a:lnTo>
                  <a:lnTo>
                    <a:pt x="1544066" y="2002802"/>
                  </a:lnTo>
                  <a:lnTo>
                    <a:pt x="1446644" y="2179193"/>
                  </a:lnTo>
                  <a:lnTo>
                    <a:pt x="1399578" y="2093950"/>
                  </a:lnTo>
                  <a:lnTo>
                    <a:pt x="1349235" y="2002802"/>
                  </a:lnTo>
                  <a:lnTo>
                    <a:pt x="1319669" y="2258517"/>
                  </a:lnTo>
                  <a:lnTo>
                    <a:pt x="1349235" y="2258517"/>
                  </a:lnTo>
                  <a:lnTo>
                    <a:pt x="1367332" y="2093950"/>
                  </a:lnTo>
                  <a:lnTo>
                    <a:pt x="1446644" y="2235898"/>
                  </a:lnTo>
                  <a:lnTo>
                    <a:pt x="1478343" y="2179193"/>
                  </a:lnTo>
                  <a:lnTo>
                    <a:pt x="1525968" y="2093950"/>
                  </a:lnTo>
                  <a:lnTo>
                    <a:pt x="1544066" y="2258517"/>
                  </a:lnTo>
                  <a:lnTo>
                    <a:pt x="1573631" y="2258517"/>
                  </a:lnTo>
                  <a:close/>
                </a:path>
                <a:path w="1891030" h="2263775">
                  <a:moveTo>
                    <a:pt x="1573631" y="255714"/>
                  </a:moveTo>
                  <a:lnTo>
                    <a:pt x="1554607" y="91147"/>
                  </a:lnTo>
                  <a:lnTo>
                    <a:pt x="1544066" y="0"/>
                  </a:lnTo>
                  <a:lnTo>
                    <a:pt x="1446644" y="176390"/>
                  </a:lnTo>
                  <a:lnTo>
                    <a:pt x="1399578" y="91147"/>
                  </a:lnTo>
                  <a:lnTo>
                    <a:pt x="1349235" y="0"/>
                  </a:lnTo>
                  <a:lnTo>
                    <a:pt x="1319669" y="255714"/>
                  </a:lnTo>
                  <a:lnTo>
                    <a:pt x="1349235" y="255714"/>
                  </a:lnTo>
                  <a:lnTo>
                    <a:pt x="1367332" y="91147"/>
                  </a:lnTo>
                  <a:lnTo>
                    <a:pt x="1446644" y="233095"/>
                  </a:lnTo>
                  <a:lnTo>
                    <a:pt x="1478343" y="176390"/>
                  </a:lnTo>
                  <a:lnTo>
                    <a:pt x="1525968" y="91147"/>
                  </a:lnTo>
                  <a:lnTo>
                    <a:pt x="1544066" y="255714"/>
                  </a:lnTo>
                  <a:lnTo>
                    <a:pt x="1573631" y="255714"/>
                  </a:lnTo>
                  <a:close/>
                </a:path>
                <a:path w="1891030" h="2263775">
                  <a:moveTo>
                    <a:pt x="1597761" y="1469148"/>
                  </a:moveTo>
                  <a:lnTo>
                    <a:pt x="1592453" y="1431251"/>
                  </a:lnTo>
                  <a:lnTo>
                    <a:pt x="1570494" y="1388821"/>
                  </a:lnTo>
                  <a:lnTo>
                    <a:pt x="1566456" y="1384350"/>
                  </a:lnTo>
                  <a:lnTo>
                    <a:pt x="1566456" y="1469148"/>
                  </a:lnTo>
                  <a:lnTo>
                    <a:pt x="1565694" y="1482521"/>
                  </a:lnTo>
                  <a:lnTo>
                    <a:pt x="1547799" y="1528419"/>
                  </a:lnTo>
                  <a:lnTo>
                    <a:pt x="1510919" y="1557782"/>
                  </a:lnTo>
                  <a:lnTo>
                    <a:pt x="1474254" y="1564817"/>
                  </a:lnTo>
                  <a:lnTo>
                    <a:pt x="1461389" y="1564043"/>
                  </a:lnTo>
                  <a:lnTo>
                    <a:pt x="1417053" y="1545463"/>
                  </a:lnTo>
                  <a:lnTo>
                    <a:pt x="1388719" y="1507045"/>
                  </a:lnTo>
                  <a:lnTo>
                    <a:pt x="1382064" y="1469148"/>
                  </a:lnTo>
                  <a:lnTo>
                    <a:pt x="1382801" y="1455775"/>
                  </a:lnTo>
                  <a:lnTo>
                    <a:pt x="1400530" y="1409877"/>
                  </a:lnTo>
                  <a:lnTo>
                    <a:pt x="1437728" y="1380515"/>
                  </a:lnTo>
                  <a:lnTo>
                    <a:pt x="1474254" y="1373479"/>
                  </a:lnTo>
                  <a:lnTo>
                    <a:pt x="1487258" y="1374254"/>
                  </a:lnTo>
                  <a:lnTo>
                    <a:pt x="1531442" y="1392821"/>
                  </a:lnTo>
                  <a:lnTo>
                    <a:pt x="1559623" y="1431315"/>
                  </a:lnTo>
                  <a:lnTo>
                    <a:pt x="1566456" y="1469148"/>
                  </a:lnTo>
                  <a:lnTo>
                    <a:pt x="1566456" y="1384350"/>
                  </a:lnTo>
                  <a:lnTo>
                    <a:pt x="1562620" y="1380083"/>
                  </a:lnTo>
                  <a:lnTo>
                    <a:pt x="1555457" y="1373479"/>
                  </a:lnTo>
                  <a:lnTo>
                    <a:pt x="1553908" y="1372044"/>
                  </a:lnTo>
                  <a:lnTo>
                    <a:pt x="1511896" y="1349387"/>
                  </a:lnTo>
                  <a:lnTo>
                    <a:pt x="1474254" y="1343901"/>
                  </a:lnTo>
                  <a:lnTo>
                    <a:pt x="1461274" y="1344510"/>
                  </a:lnTo>
                  <a:lnTo>
                    <a:pt x="1414272" y="1358823"/>
                  </a:lnTo>
                  <a:lnTo>
                    <a:pt x="1378000" y="1388821"/>
                  </a:lnTo>
                  <a:lnTo>
                    <a:pt x="1355839" y="1431315"/>
                  </a:lnTo>
                  <a:lnTo>
                    <a:pt x="1350746" y="1469148"/>
                  </a:lnTo>
                  <a:lnTo>
                    <a:pt x="1351318" y="1482153"/>
                  </a:lnTo>
                  <a:lnTo>
                    <a:pt x="1364957" y="1529664"/>
                  </a:lnTo>
                  <a:lnTo>
                    <a:pt x="1394612" y="1566468"/>
                  </a:lnTo>
                  <a:lnTo>
                    <a:pt x="1436751" y="1589112"/>
                  </a:lnTo>
                  <a:lnTo>
                    <a:pt x="1474254" y="1594396"/>
                  </a:lnTo>
                  <a:lnTo>
                    <a:pt x="1487373" y="1593811"/>
                  </a:lnTo>
                  <a:lnTo>
                    <a:pt x="1534248" y="1579689"/>
                  </a:lnTo>
                  <a:lnTo>
                    <a:pt x="1555724" y="1564817"/>
                  </a:lnTo>
                  <a:lnTo>
                    <a:pt x="1562620" y="1558556"/>
                  </a:lnTo>
                  <a:lnTo>
                    <a:pt x="1588376" y="1518551"/>
                  </a:lnTo>
                  <a:lnTo>
                    <a:pt x="1597177" y="1482153"/>
                  </a:lnTo>
                  <a:lnTo>
                    <a:pt x="1597761" y="1469148"/>
                  </a:lnTo>
                  <a:close/>
                </a:path>
                <a:path w="1891030" h="2263775">
                  <a:moveTo>
                    <a:pt x="1608975" y="801547"/>
                  </a:moveTo>
                  <a:lnTo>
                    <a:pt x="1603667" y="763651"/>
                  </a:lnTo>
                  <a:lnTo>
                    <a:pt x="1581708" y="721220"/>
                  </a:lnTo>
                  <a:lnTo>
                    <a:pt x="1577670" y="716749"/>
                  </a:lnTo>
                  <a:lnTo>
                    <a:pt x="1577670" y="801547"/>
                  </a:lnTo>
                  <a:lnTo>
                    <a:pt x="1576908" y="814920"/>
                  </a:lnTo>
                  <a:lnTo>
                    <a:pt x="1559013" y="860818"/>
                  </a:lnTo>
                  <a:lnTo>
                    <a:pt x="1522133" y="890181"/>
                  </a:lnTo>
                  <a:lnTo>
                    <a:pt x="1485468" y="897216"/>
                  </a:lnTo>
                  <a:lnTo>
                    <a:pt x="1472603" y="896442"/>
                  </a:lnTo>
                  <a:lnTo>
                    <a:pt x="1428267" y="877862"/>
                  </a:lnTo>
                  <a:lnTo>
                    <a:pt x="1399933" y="839444"/>
                  </a:lnTo>
                  <a:lnTo>
                    <a:pt x="1393278" y="801547"/>
                  </a:lnTo>
                  <a:lnTo>
                    <a:pt x="1394015" y="788174"/>
                  </a:lnTo>
                  <a:lnTo>
                    <a:pt x="1411732" y="742276"/>
                  </a:lnTo>
                  <a:lnTo>
                    <a:pt x="1448943" y="712914"/>
                  </a:lnTo>
                  <a:lnTo>
                    <a:pt x="1485468" y="705878"/>
                  </a:lnTo>
                  <a:lnTo>
                    <a:pt x="1498473" y="706653"/>
                  </a:lnTo>
                  <a:lnTo>
                    <a:pt x="1542656" y="725220"/>
                  </a:lnTo>
                  <a:lnTo>
                    <a:pt x="1570837" y="763714"/>
                  </a:lnTo>
                  <a:lnTo>
                    <a:pt x="1577670" y="801547"/>
                  </a:lnTo>
                  <a:lnTo>
                    <a:pt x="1577670" y="716749"/>
                  </a:lnTo>
                  <a:lnTo>
                    <a:pt x="1573834" y="712482"/>
                  </a:lnTo>
                  <a:lnTo>
                    <a:pt x="1566672" y="705878"/>
                  </a:lnTo>
                  <a:lnTo>
                    <a:pt x="1565122" y="704443"/>
                  </a:lnTo>
                  <a:lnTo>
                    <a:pt x="1523111" y="681786"/>
                  </a:lnTo>
                  <a:lnTo>
                    <a:pt x="1485468" y="676300"/>
                  </a:lnTo>
                  <a:lnTo>
                    <a:pt x="1472488" y="676910"/>
                  </a:lnTo>
                  <a:lnTo>
                    <a:pt x="1425473" y="691222"/>
                  </a:lnTo>
                  <a:lnTo>
                    <a:pt x="1389214" y="721220"/>
                  </a:lnTo>
                  <a:lnTo>
                    <a:pt x="1367053" y="763714"/>
                  </a:lnTo>
                  <a:lnTo>
                    <a:pt x="1361960" y="801547"/>
                  </a:lnTo>
                  <a:lnTo>
                    <a:pt x="1362532" y="814552"/>
                  </a:lnTo>
                  <a:lnTo>
                    <a:pt x="1376159" y="862063"/>
                  </a:lnTo>
                  <a:lnTo>
                    <a:pt x="1405826" y="898867"/>
                  </a:lnTo>
                  <a:lnTo>
                    <a:pt x="1447965" y="921512"/>
                  </a:lnTo>
                  <a:lnTo>
                    <a:pt x="1485468" y="926795"/>
                  </a:lnTo>
                  <a:lnTo>
                    <a:pt x="1498587" y="926211"/>
                  </a:lnTo>
                  <a:lnTo>
                    <a:pt x="1545463" y="912088"/>
                  </a:lnTo>
                  <a:lnTo>
                    <a:pt x="1566938" y="897216"/>
                  </a:lnTo>
                  <a:lnTo>
                    <a:pt x="1573834" y="890955"/>
                  </a:lnTo>
                  <a:lnTo>
                    <a:pt x="1599577" y="850950"/>
                  </a:lnTo>
                  <a:lnTo>
                    <a:pt x="1608391" y="814552"/>
                  </a:lnTo>
                  <a:lnTo>
                    <a:pt x="1608975" y="801547"/>
                  </a:lnTo>
                  <a:close/>
                </a:path>
                <a:path w="1891030" h="2263775">
                  <a:moveTo>
                    <a:pt x="1879574" y="1590916"/>
                  </a:moveTo>
                  <a:lnTo>
                    <a:pt x="1860550" y="1426349"/>
                  </a:lnTo>
                  <a:lnTo>
                    <a:pt x="1850009" y="1335201"/>
                  </a:lnTo>
                  <a:lnTo>
                    <a:pt x="1752600" y="1511592"/>
                  </a:lnTo>
                  <a:lnTo>
                    <a:pt x="1705521" y="1426349"/>
                  </a:lnTo>
                  <a:lnTo>
                    <a:pt x="1655178" y="1335201"/>
                  </a:lnTo>
                  <a:lnTo>
                    <a:pt x="1625612" y="1590916"/>
                  </a:lnTo>
                  <a:lnTo>
                    <a:pt x="1655178" y="1590916"/>
                  </a:lnTo>
                  <a:lnTo>
                    <a:pt x="1673275" y="1426349"/>
                  </a:lnTo>
                  <a:lnTo>
                    <a:pt x="1752600" y="1568297"/>
                  </a:lnTo>
                  <a:lnTo>
                    <a:pt x="1784286" y="1511592"/>
                  </a:lnTo>
                  <a:lnTo>
                    <a:pt x="1831911" y="1426349"/>
                  </a:lnTo>
                  <a:lnTo>
                    <a:pt x="1850009" y="1590916"/>
                  </a:lnTo>
                  <a:lnTo>
                    <a:pt x="1879574" y="1590916"/>
                  </a:lnTo>
                  <a:close/>
                </a:path>
                <a:path w="1891030" h="2263775">
                  <a:moveTo>
                    <a:pt x="1890788" y="923315"/>
                  </a:moveTo>
                  <a:lnTo>
                    <a:pt x="1871764" y="758748"/>
                  </a:lnTo>
                  <a:lnTo>
                    <a:pt x="1861223" y="667600"/>
                  </a:lnTo>
                  <a:lnTo>
                    <a:pt x="1763801" y="843991"/>
                  </a:lnTo>
                  <a:lnTo>
                    <a:pt x="1716735" y="758748"/>
                  </a:lnTo>
                  <a:lnTo>
                    <a:pt x="1666392" y="667600"/>
                  </a:lnTo>
                  <a:lnTo>
                    <a:pt x="1636826" y="923315"/>
                  </a:lnTo>
                  <a:lnTo>
                    <a:pt x="1666392" y="923315"/>
                  </a:lnTo>
                  <a:lnTo>
                    <a:pt x="1684489" y="758748"/>
                  </a:lnTo>
                  <a:lnTo>
                    <a:pt x="1763801" y="900696"/>
                  </a:lnTo>
                  <a:lnTo>
                    <a:pt x="1795500" y="843991"/>
                  </a:lnTo>
                  <a:lnTo>
                    <a:pt x="1843125" y="758748"/>
                  </a:lnTo>
                  <a:lnTo>
                    <a:pt x="1861223" y="923315"/>
                  </a:lnTo>
                  <a:lnTo>
                    <a:pt x="1890788" y="9233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348758" y="7717324"/>
              <a:ext cx="2578983" cy="32355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644950" y="7708626"/>
              <a:ext cx="1976344" cy="33572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5852135" y="7708626"/>
              <a:ext cx="1877695" cy="260985"/>
            </a:xfrm>
            <a:custGeom>
              <a:avLst/>
              <a:gdLst/>
              <a:ahLst/>
              <a:cxnLst/>
              <a:rect l="l" t="t" r="r" b="b"/>
              <a:pathLst>
                <a:path w="1877694" h="260984">
                  <a:moveTo>
                    <a:pt x="16351" y="12176"/>
                  </a:moveTo>
                  <a:lnTo>
                    <a:pt x="0" y="12176"/>
                  </a:lnTo>
                  <a:lnTo>
                    <a:pt x="0" y="255709"/>
                  </a:lnTo>
                  <a:lnTo>
                    <a:pt x="29571" y="255709"/>
                  </a:lnTo>
                  <a:lnTo>
                    <a:pt x="29571" y="137421"/>
                  </a:lnTo>
                  <a:lnTo>
                    <a:pt x="16351" y="137421"/>
                  </a:lnTo>
                  <a:lnTo>
                    <a:pt x="16351" y="109589"/>
                  </a:lnTo>
                  <a:lnTo>
                    <a:pt x="29571" y="109589"/>
                  </a:lnTo>
                  <a:lnTo>
                    <a:pt x="29571" y="40008"/>
                  </a:lnTo>
                  <a:lnTo>
                    <a:pt x="16351" y="40008"/>
                  </a:lnTo>
                  <a:lnTo>
                    <a:pt x="16351" y="12176"/>
                  </a:lnTo>
                  <a:close/>
                </a:path>
                <a:path w="1877694" h="260984">
                  <a:moveTo>
                    <a:pt x="29571" y="109589"/>
                  </a:moveTo>
                  <a:lnTo>
                    <a:pt x="16351" y="109589"/>
                  </a:lnTo>
                  <a:lnTo>
                    <a:pt x="16351" y="137421"/>
                  </a:lnTo>
                  <a:lnTo>
                    <a:pt x="29571" y="137421"/>
                  </a:lnTo>
                  <a:lnTo>
                    <a:pt x="29571" y="109589"/>
                  </a:lnTo>
                  <a:close/>
                </a:path>
                <a:path w="1877694" h="260984">
                  <a:moveTo>
                    <a:pt x="121766" y="109589"/>
                  </a:moveTo>
                  <a:lnTo>
                    <a:pt x="29571" y="109589"/>
                  </a:lnTo>
                  <a:lnTo>
                    <a:pt x="29571" y="137421"/>
                  </a:lnTo>
                  <a:lnTo>
                    <a:pt x="121766" y="137421"/>
                  </a:lnTo>
                  <a:lnTo>
                    <a:pt x="121766" y="109589"/>
                  </a:lnTo>
                  <a:close/>
                </a:path>
                <a:path w="1877694" h="260984">
                  <a:moveTo>
                    <a:pt x="29571" y="12176"/>
                  </a:moveTo>
                  <a:lnTo>
                    <a:pt x="16351" y="12176"/>
                  </a:lnTo>
                  <a:lnTo>
                    <a:pt x="16351" y="40008"/>
                  </a:lnTo>
                  <a:lnTo>
                    <a:pt x="29571" y="40008"/>
                  </a:lnTo>
                  <a:lnTo>
                    <a:pt x="29571" y="12176"/>
                  </a:lnTo>
                  <a:close/>
                </a:path>
                <a:path w="1877694" h="260984">
                  <a:moveTo>
                    <a:pt x="125245" y="12176"/>
                  </a:moveTo>
                  <a:lnTo>
                    <a:pt x="29571" y="12176"/>
                  </a:lnTo>
                  <a:lnTo>
                    <a:pt x="29571" y="40008"/>
                  </a:lnTo>
                  <a:lnTo>
                    <a:pt x="125245" y="40008"/>
                  </a:lnTo>
                  <a:lnTo>
                    <a:pt x="125245" y="12176"/>
                  </a:lnTo>
                  <a:close/>
                </a:path>
                <a:path w="1877694" h="260984">
                  <a:moveTo>
                    <a:pt x="179177" y="222658"/>
                  </a:moveTo>
                  <a:lnTo>
                    <a:pt x="168740" y="222658"/>
                  </a:lnTo>
                  <a:lnTo>
                    <a:pt x="164217" y="224513"/>
                  </a:lnTo>
                  <a:lnTo>
                    <a:pt x="160274" y="228224"/>
                  </a:lnTo>
                  <a:lnTo>
                    <a:pt x="156563" y="231935"/>
                  </a:lnTo>
                  <a:lnTo>
                    <a:pt x="154708" y="236458"/>
                  </a:lnTo>
                  <a:lnTo>
                    <a:pt x="154708" y="246895"/>
                  </a:lnTo>
                  <a:lnTo>
                    <a:pt x="156563" y="251418"/>
                  </a:lnTo>
                  <a:lnTo>
                    <a:pt x="160274" y="255361"/>
                  </a:lnTo>
                  <a:lnTo>
                    <a:pt x="164217" y="259072"/>
                  </a:lnTo>
                  <a:lnTo>
                    <a:pt x="168740" y="260927"/>
                  </a:lnTo>
                  <a:lnTo>
                    <a:pt x="179177" y="260927"/>
                  </a:lnTo>
                  <a:lnTo>
                    <a:pt x="183700" y="259072"/>
                  </a:lnTo>
                  <a:lnTo>
                    <a:pt x="187411" y="255361"/>
                  </a:lnTo>
                  <a:lnTo>
                    <a:pt x="191122" y="251418"/>
                  </a:lnTo>
                  <a:lnTo>
                    <a:pt x="192977" y="246895"/>
                  </a:lnTo>
                  <a:lnTo>
                    <a:pt x="192977" y="236458"/>
                  </a:lnTo>
                  <a:lnTo>
                    <a:pt x="191122" y="231935"/>
                  </a:lnTo>
                  <a:lnTo>
                    <a:pt x="183700" y="224513"/>
                  </a:lnTo>
                  <a:lnTo>
                    <a:pt x="179177" y="222658"/>
                  </a:lnTo>
                  <a:close/>
                </a:path>
                <a:path w="1877694" h="260984">
                  <a:moveTo>
                    <a:pt x="548145" y="222658"/>
                  </a:moveTo>
                  <a:lnTo>
                    <a:pt x="537708" y="222658"/>
                  </a:lnTo>
                  <a:lnTo>
                    <a:pt x="533185" y="224513"/>
                  </a:lnTo>
                  <a:lnTo>
                    <a:pt x="529242" y="228224"/>
                  </a:lnTo>
                  <a:lnTo>
                    <a:pt x="525531" y="231935"/>
                  </a:lnTo>
                  <a:lnTo>
                    <a:pt x="523676" y="236458"/>
                  </a:lnTo>
                  <a:lnTo>
                    <a:pt x="523676" y="246895"/>
                  </a:lnTo>
                  <a:lnTo>
                    <a:pt x="525531" y="251418"/>
                  </a:lnTo>
                  <a:lnTo>
                    <a:pt x="529242" y="255361"/>
                  </a:lnTo>
                  <a:lnTo>
                    <a:pt x="533185" y="259072"/>
                  </a:lnTo>
                  <a:lnTo>
                    <a:pt x="537708" y="260927"/>
                  </a:lnTo>
                  <a:lnTo>
                    <a:pt x="548145" y="260927"/>
                  </a:lnTo>
                  <a:lnTo>
                    <a:pt x="552668" y="259072"/>
                  </a:lnTo>
                  <a:lnTo>
                    <a:pt x="556379" y="255361"/>
                  </a:lnTo>
                  <a:lnTo>
                    <a:pt x="560090" y="251418"/>
                  </a:lnTo>
                  <a:lnTo>
                    <a:pt x="561945" y="246895"/>
                  </a:lnTo>
                  <a:lnTo>
                    <a:pt x="561945" y="236458"/>
                  </a:lnTo>
                  <a:lnTo>
                    <a:pt x="560090" y="231935"/>
                  </a:lnTo>
                  <a:lnTo>
                    <a:pt x="552668" y="224513"/>
                  </a:lnTo>
                  <a:lnTo>
                    <a:pt x="548145" y="222658"/>
                  </a:lnTo>
                  <a:close/>
                </a:path>
                <a:path w="1877694" h="260984">
                  <a:moveTo>
                    <a:pt x="365053" y="12176"/>
                  </a:moveTo>
                  <a:lnTo>
                    <a:pt x="332003" y="12176"/>
                  </a:lnTo>
                  <a:lnTo>
                    <a:pt x="413064" y="150990"/>
                  </a:lnTo>
                  <a:lnTo>
                    <a:pt x="413064" y="255709"/>
                  </a:lnTo>
                  <a:lnTo>
                    <a:pt x="442636" y="255709"/>
                  </a:lnTo>
                  <a:lnTo>
                    <a:pt x="442636" y="150642"/>
                  </a:lnTo>
                  <a:lnTo>
                    <a:pt x="457708" y="124897"/>
                  </a:lnTo>
                  <a:lnTo>
                    <a:pt x="427676" y="124897"/>
                  </a:lnTo>
                  <a:lnTo>
                    <a:pt x="365053" y="12176"/>
                  </a:lnTo>
                  <a:close/>
                </a:path>
                <a:path w="1877694" h="260984">
                  <a:moveTo>
                    <a:pt x="523697" y="12176"/>
                  </a:moveTo>
                  <a:lnTo>
                    <a:pt x="490647" y="12176"/>
                  </a:lnTo>
                  <a:lnTo>
                    <a:pt x="427676" y="124897"/>
                  </a:lnTo>
                  <a:lnTo>
                    <a:pt x="457708" y="124897"/>
                  </a:lnTo>
                  <a:lnTo>
                    <a:pt x="523697" y="12176"/>
                  </a:lnTo>
                  <a:close/>
                </a:path>
                <a:path w="1877694" h="260984">
                  <a:moveTo>
                    <a:pt x="789686" y="12176"/>
                  </a:moveTo>
                  <a:lnTo>
                    <a:pt x="727063" y="12176"/>
                  </a:lnTo>
                  <a:lnTo>
                    <a:pt x="727063" y="255709"/>
                  </a:lnTo>
                  <a:lnTo>
                    <a:pt x="793165" y="255709"/>
                  </a:lnTo>
                  <a:lnTo>
                    <a:pt x="804667" y="255230"/>
                  </a:lnTo>
                  <a:lnTo>
                    <a:pt x="844155" y="243575"/>
                  </a:lnTo>
                  <a:lnTo>
                    <a:pt x="860649" y="229616"/>
                  </a:lnTo>
                  <a:lnTo>
                    <a:pt x="756635" y="229616"/>
                  </a:lnTo>
                  <a:lnTo>
                    <a:pt x="756635" y="136378"/>
                  </a:lnTo>
                  <a:lnTo>
                    <a:pt x="750373" y="136378"/>
                  </a:lnTo>
                  <a:lnTo>
                    <a:pt x="750373" y="110633"/>
                  </a:lnTo>
                  <a:lnTo>
                    <a:pt x="756635" y="110633"/>
                  </a:lnTo>
                  <a:lnTo>
                    <a:pt x="756635" y="38269"/>
                  </a:lnTo>
                  <a:lnTo>
                    <a:pt x="852459" y="38269"/>
                  </a:lnTo>
                  <a:lnTo>
                    <a:pt x="848025" y="32615"/>
                  </a:lnTo>
                  <a:lnTo>
                    <a:pt x="810125" y="13829"/>
                  </a:lnTo>
                  <a:lnTo>
                    <a:pt x="800275" y="12589"/>
                  </a:lnTo>
                  <a:lnTo>
                    <a:pt x="789686" y="12176"/>
                  </a:lnTo>
                  <a:close/>
                </a:path>
                <a:path w="1877694" h="260984">
                  <a:moveTo>
                    <a:pt x="852459" y="38269"/>
                  </a:moveTo>
                  <a:lnTo>
                    <a:pt x="789686" y="38269"/>
                  </a:lnTo>
                  <a:lnTo>
                    <a:pt x="798514" y="38878"/>
                  </a:lnTo>
                  <a:lnTo>
                    <a:pt x="806559" y="40704"/>
                  </a:lnTo>
                  <a:lnTo>
                    <a:pt x="832478" y="74799"/>
                  </a:lnTo>
                  <a:lnTo>
                    <a:pt x="832478" y="82453"/>
                  </a:lnTo>
                  <a:lnTo>
                    <a:pt x="805110" y="109241"/>
                  </a:lnTo>
                  <a:lnTo>
                    <a:pt x="797804" y="110633"/>
                  </a:lnTo>
                  <a:lnTo>
                    <a:pt x="756635" y="110633"/>
                  </a:lnTo>
                  <a:lnTo>
                    <a:pt x="756635" y="136378"/>
                  </a:lnTo>
                  <a:lnTo>
                    <a:pt x="801051" y="136378"/>
                  </a:lnTo>
                  <a:lnTo>
                    <a:pt x="808241" y="137421"/>
                  </a:lnTo>
                  <a:lnTo>
                    <a:pt x="814735" y="139509"/>
                  </a:lnTo>
                  <a:lnTo>
                    <a:pt x="821229" y="141364"/>
                  </a:lnTo>
                  <a:lnTo>
                    <a:pt x="826796" y="144263"/>
                  </a:lnTo>
                  <a:lnTo>
                    <a:pt x="831434" y="148206"/>
                  </a:lnTo>
                  <a:lnTo>
                    <a:pt x="836305" y="152149"/>
                  </a:lnTo>
                  <a:lnTo>
                    <a:pt x="840016" y="157020"/>
                  </a:lnTo>
                  <a:lnTo>
                    <a:pt x="845119" y="168617"/>
                  </a:lnTo>
                  <a:lnTo>
                    <a:pt x="846394" y="175227"/>
                  </a:lnTo>
                  <a:lnTo>
                    <a:pt x="846289" y="184388"/>
                  </a:lnTo>
                  <a:lnTo>
                    <a:pt x="828767" y="220338"/>
                  </a:lnTo>
                  <a:lnTo>
                    <a:pt x="793165" y="229616"/>
                  </a:lnTo>
                  <a:lnTo>
                    <a:pt x="860649" y="229616"/>
                  </a:lnTo>
                  <a:lnTo>
                    <a:pt x="875966" y="184388"/>
                  </a:lnTo>
                  <a:lnTo>
                    <a:pt x="875575" y="176321"/>
                  </a:lnTo>
                  <a:lnTo>
                    <a:pt x="857375" y="139791"/>
                  </a:lnTo>
                  <a:lnTo>
                    <a:pt x="835508" y="126984"/>
                  </a:lnTo>
                  <a:lnTo>
                    <a:pt x="789686" y="126984"/>
                  </a:lnTo>
                  <a:lnTo>
                    <a:pt x="800275" y="126593"/>
                  </a:lnTo>
                  <a:lnTo>
                    <a:pt x="810125" y="125419"/>
                  </a:lnTo>
                  <a:lnTo>
                    <a:pt x="819236" y="123462"/>
                  </a:lnTo>
                  <a:lnTo>
                    <a:pt x="821176" y="122827"/>
                  </a:lnTo>
                  <a:lnTo>
                    <a:pt x="818214" y="122179"/>
                  </a:lnTo>
                  <a:lnTo>
                    <a:pt x="810212" y="120983"/>
                  </a:lnTo>
                  <a:lnTo>
                    <a:pt x="801863" y="120265"/>
                  </a:lnTo>
                  <a:lnTo>
                    <a:pt x="793165" y="120026"/>
                  </a:lnTo>
                  <a:lnTo>
                    <a:pt x="829142" y="120026"/>
                  </a:lnTo>
                  <a:lnTo>
                    <a:pt x="859788" y="88889"/>
                  </a:lnTo>
                  <a:lnTo>
                    <a:pt x="862050" y="73059"/>
                  </a:lnTo>
                  <a:lnTo>
                    <a:pt x="861484" y="63100"/>
                  </a:lnTo>
                  <a:lnTo>
                    <a:pt x="859788" y="54098"/>
                  </a:lnTo>
                  <a:lnTo>
                    <a:pt x="856962" y="46053"/>
                  </a:lnTo>
                  <a:lnTo>
                    <a:pt x="853004" y="38965"/>
                  </a:lnTo>
                  <a:lnTo>
                    <a:pt x="852459" y="38269"/>
                  </a:lnTo>
                  <a:close/>
                </a:path>
                <a:path w="1877694" h="260984">
                  <a:moveTo>
                    <a:pt x="756635" y="110633"/>
                  </a:moveTo>
                  <a:lnTo>
                    <a:pt x="750373" y="110633"/>
                  </a:lnTo>
                  <a:lnTo>
                    <a:pt x="750373" y="136378"/>
                  </a:lnTo>
                  <a:lnTo>
                    <a:pt x="756635" y="136378"/>
                  </a:lnTo>
                  <a:lnTo>
                    <a:pt x="756635" y="110633"/>
                  </a:lnTo>
                  <a:close/>
                </a:path>
                <a:path w="1877694" h="260984">
                  <a:moveTo>
                    <a:pt x="821176" y="122827"/>
                  </a:moveTo>
                  <a:lnTo>
                    <a:pt x="819236" y="123462"/>
                  </a:lnTo>
                  <a:lnTo>
                    <a:pt x="810125" y="125419"/>
                  </a:lnTo>
                  <a:lnTo>
                    <a:pt x="800275" y="126593"/>
                  </a:lnTo>
                  <a:lnTo>
                    <a:pt x="789686" y="126984"/>
                  </a:lnTo>
                  <a:lnTo>
                    <a:pt x="835508" y="126984"/>
                  </a:lnTo>
                  <a:lnTo>
                    <a:pt x="833109" y="126028"/>
                  </a:lnTo>
                  <a:lnTo>
                    <a:pt x="825868" y="123853"/>
                  </a:lnTo>
                  <a:lnTo>
                    <a:pt x="821176" y="122827"/>
                  </a:lnTo>
                  <a:close/>
                </a:path>
                <a:path w="1877694" h="260984">
                  <a:moveTo>
                    <a:pt x="829142" y="120026"/>
                  </a:moveTo>
                  <a:lnTo>
                    <a:pt x="793165" y="120026"/>
                  </a:lnTo>
                  <a:lnTo>
                    <a:pt x="801863" y="120265"/>
                  </a:lnTo>
                  <a:lnTo>
                    <a:pt x="810212" y="120983"/>
                  </a:lnTo>
                  <a:lnTo>
                    <a:pt x="818214" y="122179"/>
                  </a:lnTo>
                  <a:lnTo>
                    <a:pt x="821176" y="122827"/>
                  </a:lnTo>
                  <a:lnTo>
                    <a:pt x="827607" y="120722"/>
                  </a:lnTo>
                  <a:lnTo>
                    <a:pt x="829142" y="120026"/>
                  </a:lnTo>
                  <a:close/>
                </a:path>
                <a:path w="1877694" h="260984">
                  <a:moveTo>
                    <a:pt x="945652" y="222658"/>
                  </a:moveTo>
                  <a:lnTo>
                    <a:pt x="935215" y="222658"/>
                  </a:lnTo>
                  <a:lnTo>
                    <a:pt x="930692" y="224513"/>
                  </a:lnTo>
                  <a:lnTo>
                    <a:pt x="926749" y="228224"/>
                  </a:lnTo>
                  <a:lnTo>
                    <a:pt x="923038" y="231935"/>
                  </a:lnTo>
                  <a:lnTo>
                    <a:pt x="921183" y="236458"/>
                  </a:lnTo>
                  <a:lnTo>
                    <a:pt x="921183" y="246895"/>
                  </a:lnTo>
                  <a:lnTo>
                    <a:pt x="923038" y="251418"/>
                  </a:lnTo>
                  <a:lnTo>
                    <a:pt x="926749" y="255361"/>
                  </a:lnTo>
                  <a:lnTo>
                    <a:pt x="930692" y="259072"/>
                  </a:lnTo>
                  <a:lnTo>
                    <a:pt x="935215" y="260927"/>
                  </a:lnTo>
                  <a:lnTo>
                    <a:pt x="945652" y="260927"/>
                  </a:lnTo>
                  <a:lnTo>
                    <a:pt x="950174" y="259072"/>
                  </a:lnTo>
                  <a:lnTo>
                    <a:pt x="953886" y="255361"/>
                  </a:lnTo>
                  <a:lnTo>
                    <a:pt x="957597" y="251418"/>
                  </a:lnTo>
                  <a:lnTo>
                    <a:pt x="959452" y="246895"/>
                  </a:lnTo>
                  <a:lnTo>
                    <a:pt x="959452" y="236458"/>
                  </a:lnTo>
                  <a:lnTo>
                    <a:pt x="957597" y="231935"/>
                  </a:lnTo>
                  <a:lnTo>
                    <a:pt x="950174" y="224513"/>
                  </a:lnTo>
                  <a:lnTo>
                    <a:pt x="945652" y="222658"/>
                  </a:lnTo>
                  <a:close/>
                </a:path>
                <a:path w="1877694" h="260984">
                  <a:moveTo>
                    <a:pt x="1232420" y="8697"/>
                  </a:moveTo>
                  <a:lnTo>
                    <a:pt x="1184757" y="18090"/>
                  </a:lnTo>
                  <a:lnTo>
                    <a:pt x="1146140" y="44183"/>
                  </a:lnTo>
                  <a:lnTo>
                    <a:pt x="1120047" y="83844"/>
                  </a:lnTo>
                  <a:lnTo>
                    <a:pt x="1110654" y="133942"/>
                  </a:lnTo>
                  <a:lnTo>
                    <a:pt x="1111241" y="147250"/>
                  </a:lnTo>
                  <a:lnTo>
                    <a:pt x="1125201" y="195152"/>
                  </a:lnTo>
                  <a:lnTo>
                    <a:pt x="1154816" y="231942"/>
                  </a:lnTo>
                  <a:lnTo>
                    <a:pt x="1196086" y="254099"/>
                  </a:lnTo>
                  <a:lnTo>
                    <a:pt x="1232420" y="259188"/>
                  </a:lnTo>
                  <a:lnTo>
                    <a:pt x="1245271" y="258774"/>
                  </a:lnTo>
                  <a:lnTo>
                    <a:pt x="1286171" y="248837"/>
                  </a:lnTo>
                  <a:lnTo>
                    <a:pt x="1310698" y="232399"/>
                  </a:lnTo>
                  <a:lnTo>
                    <a:pt x="1310698" y="229616"/>
                  </a:lnTo>
                  <a:lnTo>
                    <a:pt x="1232420" y="229616"/>
                  </a:lnTo>
                  <a:lnTo>
                    <a:pt x="1220635" y="228855"/>
                  </a:lnTo>
                  <a:lnTo>
                    <a:pt x="1178104" y="210764"/>
                  </a:lnTo>
                  <a:lnTo>
                    <a:pt x="1149010" y="172494"/>
                  </a:lnTo>
                  <a:lnTo>
                    <a:pt x="1141965" y="133942"/>
                  </a:lnTo>
                  <a:lnTo>
                    <a:pt x="1142748" y="120135"/>
                  </a:lnTo>
                  <a:lnTo>
                    <a:pt x="1161404" y="73994"/>
                  </a:lnTo>
                  <a:lnTo>
                    <a:pt x="1198369" y="45118"/>
                  </a:lnTo>
                  <a:lnTo>
                    <a:pt x="1232420" y="38269"/>
                  </a:lnTo>
                  <a:lnTo>
                    <a:pt x="1310698" y="38269"/>
                  </a:lnTo>
                  <a:lnTo>
                    <a:pt x="1310698" y="35486"/>
                  </a:lnTo>
                  <a:lnTo>
                    <a:pt x="1277300" y="15307"/>
                  </a:lnTo>
                  <a:lnTo>
                    <a:pt x="1245271" y="9110"/>
                  </a:lnTo>
                  <a:lnTo>
                    <a:pt x="1232420" y="8697"/>
                  </a:lnTo>
                  <a:close/>
                </a:path>
                <a:path w="1877694" h="260984">
                  <a:moveTo>
                    <a:pt x="1310698" y="193434"/>
                  </a:moveTo>
                  <a:lnTo>
                    <a:pt x="1277995" y="219701"/>
                  </a:lnTo>
                  <a:lnTo>
                    <a:pt x="1240922" y="229333"/>
                  </a:lnTo>
                  <a:lnTo>
                    <a:pt x="1232420" y="229616"/>
                  </a:lnTo>
                  <a:lnTo>
                    <a:pt x="1310698" y="229616"/>
                  </a:lnTo>
                  <a:lnTo>
                    <a:pt x="1310698" y="193434"/>
                  </a:lnTo>
                  <a:close/>
                </a:path>
                <a:path w="1877694" h="260984">
                  <a:moveTo>
                    <a:pt x="1310698" y="38269"/>
                  </a:moveTo>
                  <a:lnTo>
                    <a:pt x="1232420" y="38269"/>
                  </a:lnTo>
                  <a:lnTo>
                    <a:pt x="1240922" y="38552"/>
                  </a:lnTo>
                  <a:lnTo>
                    <a:pt x="1249033" y="39400"/>
                  </a:lnTo>
                  <a:lnTo>
                    <a:pt x="1290520" y="55664"/>
                  </a:lnTo>
                  <a:lnTo>
                    <a:pt x="1310698" y="74451"/>
                  </a:lnTo>
                  <a:lnTo>
                    <a:pt x="1310698" y="38269"/>
                  </a:lnTo>
                  <a:close/>
                </a:path>
                <a:path w="1877694" h="260984">
                  <a:moveTo>
                    <a:pt x="1472324" y="8697"/>
                  </a:moveTo>
                  <a:lnTo>
                    <a:pt x="1423270" y="18438"/>
                  </a:lnTo>
                  <a:lnTo>
                    <a:pt x="1383956" y="44879"/>
                  </a:lnTo>
                  <a:lnTo>
                    <a:pt x="1357864" y="84540"/>
                  </a:lnTo>
                  <a:lnTo>
                    <a:pt x="1348818" y="133942"/>
                  </a:lnTo>
                  <a:lnTo>
                    <a:pt x="1349384" y="146945"/>
                  </a:lnTo>
                  <a:lnTo>
                    <a:pt x="1363017" y="194456"/>
                  </a:lnTo>
                  <a:lnTo>
                    <a:pt x="1392676" y="231268"/>
                  </a:lnTo>
                  <a:lnTo>
                    <a:pt x="1434816" y="253904"/>
                  </a:lnTo>
                  <a:lnTo>
                    <a:pt x="1472324" y="259188"/>
                  </a:lnTo>
                  <a:lnTo>
                    <a:pt x="1485436" y="258600"/>
                  </a:lnTo>
                  <a:lnTo>
                    <a:pt x="1532316" y="244489"/>
                  </a:lnTo>
                  <a:lnTo>
                    <a:pt x="1553793" y="229616"/>
                  </a:lnTo>
                  <a:lnTo>
                    <a:pt x="1472324" y="229616"/>
                  </a:lnTo>
                  <a:lnTo>
                    <a:pt x="1459452" y="228833"/>
                  </a:lnTo>
                  <a:lnTo>
                    <a:pt x="1415116" y="210264"/>
                  </a:lnTo>
                  <a:lnTo>
                    <a:pt x="1386783" y="171842"/>
                  </a:lnTo>
                  <a:lnTo>
                    <a:pt x="1380130" y="133942"/>
                  </a:lnTo>
                  <a:lnTo>
                    <a:pt x="1380869" y="120570"/>
                  </a:lnTo>
                  <a:lnTo>
                    <a:pt x="1398590" y="74668"/>
                  </a:lnTo>
                  <a:lnTo>
                    <a:pt x="1435794" y="45314"/>
                  </a:lnTo>
                  <a:lnTo>
                    <a:pt x="1472324" y="38269"/>
                  </a:lnTo>
                  <a:lnTo>
                    <a:pt x="1553528" y="38269"/>
                  </a:lnTo>
                  <a:lnTo>
                    <a:pt x="1551972" y="36834"/>
                  </a:lnTo>
                  <a:lnTo>
                    <a:pt x="1509963" y="14177"/>
                  </a:lnTo>
                  <a:lnTo>
                    <a:pt x="1485436" y="9306"/>
                  </a:lnTo>
                  <a:lnTo>
                    <a:pt x="1472324" y="8697"/>
                  </a:lnTo>
                  <a:close/>
                </a:path>
                <a:path w="1877694" h="260984">
                  <a:moveTo>
                    <a:pt x="1553528" y="38269"/>
                  </a:moveTo>
                  <a:lnTo>
                    <a:pt x="1472324" y="38269"/>
                  </a:lnTo>
                  <a:lnTo>
                    <a:pt x="1485327" y="39052"/>
                  </a:lnTo>
                  <a:lnTo>
                    <a:pt x="1497547" y="41400"/>
                  </a:lnTo>
                  <a:lnTo>
                    <a:pt x="1538252" y="65579"/>
                  </a:lnTo>
                  <a:lnTo>
                    <a:pt x="1561474" y="107937"/>
                  </a:lnTo>
                  <a:lnTo>
                    <a:pt x="1564518" y="133942"/>
                  </a:lnTo>
                  <a:lnTo>
                    <a:pt x="1563757" y="147315"/>
                  </a:lnTo>
                  <a:lnTo>
                    <a:pt x="1545862" y="193216"/>
                  </a:lnTo>
                  <a:lnTo>
                    <a:pt x="1508984" y="222571"/>
                  </a:lnTo>
                  <a:lnTo>
                    <a:pt x="1472324" y="229616"/>
                  </a:lnTo>
                  <a:lnTo>
                    <a:pt x="1553793" y="229616"/>
                  </a:lnTo>
                  <a:lnTo>
                    <a:pt x="1581435" y="194456"/>
                  </a:lnTo>
                  <a:lnTo>
                    <a:pt x="1595243" y="146945"/>
                  </a:lnTo>
                  <a:lnTo>
                    <a:pt x="1595830" y="133942"/>
                  </a:lnTo>
                  <a:lnTo>
                    <a:pt x="1595243" y="120809"/>
                  </a:lnTo>
                  <a:lnTo>
                    <a:pt x="1581435" y="73451"/>
                  </a:lnTo>
                  <a:lnTo>
                    <a:pt x="1560691" y="44879"/>
                  </a:lnTo>
                  <a:lnTo>
                    <a:pt x="1553528" y="38269"/>
                  </a:lnTo>
                  <a:close/>
                </a:path>
                <a:path w="1877694" h="260984">
                  <a:moveTo>
                    <a:pt x="1653247" y="0"/>
                  </a:moveTo>
                  <a:lnTo>
                    <a:pt x="1623675" y="255709"/>
                  </a:lnTo>
                  <a:lnTo>
                    <a:pt x="1653247" y="255709"/>
                  </a:lnTo>
                  <a:lnTo>
                    <a:pt x="1671338" y="91150"/>
                  </a:lnTo>
                  <a:lnTo>
                    <a:pt x="1703587" y="91150"/>
                  </a:lnTo>
                  <a:lnTo>
                    <a:pt x="1653247" y="0"/>
                  </a:lnTo>
                  <a:close/>
                </a:path>
                <a:path w="1877694" h="260984">
                  <a:moveTo>
                    <a:pt x="1858615" y="91150"/>
                  </a:moveTo>
                  <a:lnTo>
                    <a:pt x="1829982" y="91150"/>
                  </a:lnTo>
                  <a:lnTo>
                    <a:pt x="1848073" y="255709"/>
                  </a:lnTo>
                  <a:lnTo>
                    <a:pt x="1877645" y="255709"/>
                  </a:lnTo>
                  <a:lnTo>
                    <a:pt x="1858615" y="91150"/>
                  </a:lnTo>
                  <a:close/>
                </a:path>
                <a:path w="1877694" h="260984">
                  <a:moveTo>
                    <a:pt x="1703587" y="91150"/>
                  </a:moveTo>
                  <a:lnTo>
                    <a:pt x="1671338" y="91150"/>
                  </a:lnTo>
                  <a:lnTo>
                    <a:pt x="1750660" y="233095"/>
                  </a:lnTo>
                  <a:lnTo>
                    <a:pt x="1782350" y="176387"/>
                  </a:lnTo>
                  <a:lnTo>
                    <a:pt x="1750660" y="176387"/>
                  </a:lnTo>
                  <a:lnTo>
                    <a:pt x="1703587" y="91150"/>
                  </a:lnTo>
                  <a:close/>
                </a:path>
                <a:path w="1877694" h="260984">
                  <a:moveTo>
                    <a:pt x="1848073" y="0"/>
                  </a:moveTo>
                  <a:lnTo>
                    <a:pt x="1750660" y="176387"/>
                  </a:lnTo>
                  <a:lnTo>
                    <a:pt x="1782350" y="176387"/>
                  </a:lnTo>
                  <a:lnTo>
                    <a:pt x="1829982" y="91150"/>
                  </a:lnTo>
                  <a:lnTo>
                    <a:pt x="1858615" y="91150"/>
                  </a:lnTo>
                  <a:lnTo>
                    <a:pt x="184807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150214" y="8369978"/>
              <a:ext cx="1004163" cy="27484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640031" y="8385634"/>
              <a:ext cx="1979225" cy="335726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5838993" y="8385634"/>
              <a:ext cx="1879600" cy="260985"/>
            </a:xfrm>
            <a:custGeom>
              <a:avLst/>
              <a:gdLst/>
              <a:ahLst/>
              <a:cxnLst/>
              <a:rect l="l" t="t" r="r" b="b"/>
              <a:pathLst>
                <a:path w="1879600" h="260984">
                  <a:moveTo>
                    <a:pt x="92194" y="40008"/>
                  </a:moveTo>
                  <a:lnTo>
                    <a:pt x="62622" y="40008"/>
                  </a:lnTo>
                  <a:lnTo>
                    <a:pt x="62622" y="255709"/>
                  </a:lnTo>
                  <a:lnTo>
                    <a:pt x="92194" y="255709"/>
                  </a:lnTo>
                  <a:lnTo>
                    <a:pt x="92194" y="40008"/>
                  </a:lnTo>
                  <a:close/>
                </a:path>
                <a:path w="1879600" h="260984">
                  <a:moveTo>
                    <a:pt x="154817" y="12176"/>
                  </a:moveTo>
                  <a:lnTo>
                    <a:pt x="0" y="12176"/>
                  </a:lnTo>
                  <a:lnTo>
                    <a:pt x="0" y="40008"/>
                  </a:lnTo>
                  <a:lnTo>
                    <a:pt x="154817" y="40008"/>
                  </a:lnTo>
                  <a:lnTo>
                    <a:pt x="154817" y="12176"/>
                  </a:lnTo>
                  <a:close/>
                </a:path>
                <a:path w="1879600" h="260984">
                  <a:moveTo>
                    <a:pt x="181107" y="222658"/>
                  </a:moveTo>
                  <a:lnTo>
                    <a:pt x="170670" y="222658"/>
                  </a:lnTo>
                  <a:lnTo>
                    <a:pt x="166147" y="224513"/>
                  </a:lnTo>
                  <a:lnTo>
                    <a:pt x="162204" y="228224"/>
                  </a:lnTo>
                  <a:lnTo>
                    <a:pt x="158493" y="231935"/>
                  </a:lnTo>
                  <a:lnTo>
                    <a:pt x="156638" y="236458"/>
                  </a:lnTo>
                  <a:lnTo>
                    <a:pt x="156638" y="246895"/>
                  </a:lnTo>
                  <a:lnTo>
                    <a:pt x="158493" y="251418"/>
                  </a:lnTo>
                  <a:lnTo>
                    <a:pt x="162204" y="255361"/>
                  </a:lnTo>
                  <a:lnTo>
                    <a:pt x="166147" y="259072"/>
                  </a:lnTo>
                  <a:lnTo>
                    <a:pt x="170670" y="260927"/>
                  </a:lnTo>
                  <a:lnTo>
                    <a:pt x="181107" y="260927"/>
                  </a:lnTo>
                  <a:lnTo>
                    <a:pt x="185630" y="259072"/>
                  </a:lnTo>
                  <a:lnTo>
                    <a:pt x="189341" y="255361"/>
                  </a:lnTo>
                  <a:lnTo>
                    <a:pt x="193051" y="251418"/>
                  </a:lnTo>
                  <a:lnTo>
                    <a:pt x="194907" y="246895"/>
                  </a:lnTo>
                  <a:lnTo>
                    <a:pt x="194907" y="236458"/>
                  </a:lnTo>
                  <a:lnTo>
                    <a:pt x="193051" y="231935"/>
                  </a:lnTo>
                  <a:lnTo>
                    <a:pt x="185630" y="224513"/>
                  </a:lnTo>
                  <a:lnTo>
                    <a:pt x="181107" y="222658"/>
                  </a:lnTo>
                  <a:close/>
                </a:path>
                <a:path w="1879600" h="260984">
                  <a:moveTo>
                    <a:pt x="550075" y="222658"/>
                  </a:moveTo>
                  <a:lnTo>
                    <a:pt x="539638" y="222658"/>
                  </a:lnTo>
                  <a:lnTo>
                    <a:pt x="535115" y="224513"/>
                  </a:lnTo>
                  <a:lnTo>
                    <a:pt x="531172" y="228224"/>
                  </a:lnTo>
                  <a:lnTo>
                    <a:pt x="527461" y="231935"/>
                  </a:lnTo>
                  <a:lnTo>
                    <a:pt x="525605" y="236458"/>
                  </a:lnTo>
                  <a:lnTo>
                    <a:pt x="525605" y="246895"/>
                  </a:lnTo>
                  <a:lnTo>
                    <a:pt x="527461" y="251418"/>
                  </a:lnTo>
                  <a:lnTo>
                    <a:pt x="531172" y="255361"/>
                  </a:lnTo>
                  <a:lnTo>
                    <a:pt x="535115" y="259072"/>
                  </a:lnTo>
                  <a:lnTo>
                    <a:pt x="539638" y="260927"/>
                  </a:lnTo>
                  <a:lnTo>
                    <a:pt x="550075" y="260927"/>
                  </a:lnTo>
                  <a:lnTo>
                    <a:pt x="554597" y="259072"/>
                  </a:lnTo>
                  <a:lnTo>
                    <a:pt x="558308" y="255361"/>
                  </a:lnTo>
                  <a:lnTo>
                    <a:pt x="562019" y="251418"/>
                  </a:lnTo>
                  <a:lnTo>
                    <a:pt x="563875" y="246895"/>
                  </a:lnTo>
                  <a:lnTo>
                    <a:pt x="563875" y="236458"/>
                  </a:lnTo>
                  <a:lnTo>
                    <a:pt x="562019" y="231935"/>
                  </a:lnTo>
                  <a:lnTo>
                    <a:pt x="554597" y="224513"/>
                  </a:lnTo>
                  <a:lnTo>
                    <a:pt x="550075" y="222658"/>
                  </a:lnTo>
                  <a:close/>
                </a:path>
                <a:path w="1879600" h="260984">
                  <a:moveTo>
                    <a:pt x="366983" y="12176"/>
                  </a:moveTo>
                  <a:lnTo>
                    <a:pt x="333932" y="12176"/>
                  </a:lnTo>
                  <a:lnTo>
                    <a:pt x="414994" y="150990"/>
                  </a:lnTo>
                  <a:lnTo>
                    <a:pt x="414994" y="255709"/>
                  </a:lnTo>
                  <a:lnTo>
                    <a:pt x="444566" y="255709"/>
                  </a:lnTo>
                  <a:lnTo>
                    <a:pt x="444566" y="150642"/>
                  </a:lnTo>
                  <a:lnTo>
                    <a:pt x="459638" y="124897"/>
                  </a:lnTo>
                  <a:lnTo>
                    <a:pt x="429606" y="124897"/>
                  </a:lnTo>
                  <a:lnTo>
                    <a:pt x="366983" y="12176"/>
                  </a:lnTo>
                  <a:close/>
                </a:path>
                <a:path w="1879600" h="260984">
                  <a:moveTo>
                    <a:pt x="525627" y="12176"/>
                  </a:moveTo>
                  <a:lnTo>
                    <a:pt x="492576" y="12176"/>
                  </a:lnTo>
                  <a:lnTo>
                    <a:pt x="429606" y="124897"/>
                  </a:lnTo>
                  <a:lnTo>
                    <a:pt x="459638" y="124897"/>
                  </a:lnTo>
                  <a:lnTo>
                    <a:pt x="525627" y="12176"/>
                  </a:lnTo>
                  <a:close/>
                </a:path>
                <a:path w="1879600" h="260984">
                  <a:moveTo>
                    <a:pt x="791616" y="12176"/>
                  </a:moveTo>
                  <a:lnTo>
                    <a:pt x="728993" y="12176"/>
                  </a:lnTo>
                  <a:lnTo>
                    <a:pt x="728993" y="255709"/>
                  </a:lnTo>
                  <a:lnTo>
                    <a:pt x="795095" y="255709"/>
                  </a:lnTo>
                  <a:lnTo>
                    <a:pt x="806597" y="255230"/>
                  </a:lnTo>
                  <a:lnTo>
                    <a:pt x="846084" y="243575"/>
                  </a:lnTo>
                  <a:lnTo>
                    <a:pt x="862579" y="229616"/>
                  </a:lnTo>
                  <a:lnTo>
                    <a:pt x="758565" y="229616"/>
                  </a:lnTo>
                  <a:lnTo>
                    <a:pt x="758565" y="136378"/>
                  </a:lnTo>
                  <a:lnTo>
                    <a:pt x="752303" y="136378"/>
                  </a:lnTo>
                  <a:lnTo>
                    <a:pt x="752303" y="110633"/>
                  </a:lnTo>
                  <a:lnTo>
                    <a:pt x="758565" y="110633"/>
                  </a:lnTo>
                  <a:lnTo>
                    <a:pt x="758565" y="38269"/>
                  </a:lnTo>
                  <a:lnTo>
                    <a:pt x="854388" y="38269"/>
                  </a:lnTo>
                  <a:lnTo>
                    <a:pt x="849955" y="32615"/>
                  </a:lnTo>
                  <a:lnTo>
                    <a:pt x="812055" y="13829"/>
                  </a:lnTo>
                  <a:lnTo>
                    <a:pt x="802205" y="12589"/>
                  </a:lnTo>
                  <a:lnTo>
                    <a:pt x="791616" y="12176"/>
                  </a:lnTo>
                  <a:close/>
                </a:path>
                <a:path w="1879600" h="260984">
                  <a:moveTo>
                    <a:pt x="854388" y="38269"/>
                  </a:moveTo>
                  <a:lnTo>
                    <a:pt x="791616" y="38269"/>
                  </a:lnTo>
                  <a:lnTo>
                    <a:pt x="800444" y="38878"/>
                  </a:lnTo>
                  <a:lnTo>
                    <a:pt x="808489" y="40704"/>
                  </a:lnTo>
                  <a:lnTo>
                    <a:pt x="834408" y="74799"/>
                  </a:lnTo>
                  <a:lnTo>
                    <a:pt x="834408" y="82453"/>
                  </a:lnTo>
                  <a:lnTo>
                    <a:pt x="807039" y="109241"/>
                  </a:lnTo>
                  <a:lnTo>
                    <a:pt x="799733" y="110633"/>
                  </a:lnTo>
                  <a:lnTo>
                    <a:pt x="758565" y="110633"/>
                  </a:lnTo>
                  <a:lnTo>
                    <a:pt x="758565" y="136378"/>
                  </a:lnTo>
                  <a:lnTo>
                    <a:pt x="802981" y="136378"/>
                  </a:lnTo>
                  <a:lnTo>
                    <a:pt x="810171" y="137421"/>
                  </a:lnTo>
                  <a:lnTo>
                    <a:pt x="816665" y="139509"/>
                  </a:lnTo>
                  <a:lnTo>
                    <a:pt x="823159" y="141364"/>
                  </a:lnTo>
                  <a:lnTo>
                    <a:pt x="828725" y="144263"/>
                  </a:lnTo>
                  <a:lnTo>
                    <a:pt x="833364" y="148206"/>
                  </a:lnTo>
                  <a:lnTo>
                    <a:pt x="838235" y="152149"/>
                  </a:lnTo>
                  <a:lnTo>
                    <a:pt x="841946" y="157020"/>
                  </a:lnTo>
                  <a:lnTo>
                    <a:pt x="847048" y="168617"/>
                  </a:lnTo>
                  <a:lnTo>
                    <a:pt x="848324" y="175227"/>
                  </a:lnTo>
                  <a:lnTo>
                    <a:pt x="848219" y="184388"/>
                  </a:lnTo>
                  <a:lnTo>
                    <a:pt x="830697" y="220338"/>
                  </a:lnTo>
                  <a:lnTo>
                    <a:pt x="795095" y="229616"/>
                  </a:lnTo>
                  <a:lnTo>
                    <a:pt x="862579" y="229616"/>
                  </a:lnTo>
                  <a:lnTo>
                    <a:pt x="877896" y="184388"/>
                  </a:lnTo>
                  <a:lnTo>
                    <a:pt x="877504" y="176321"/>
                  </a:lnTo>
                  <a:lnTo>
                    <a:pt x="859305" y="139791"/>
                  </a:lnTo>
                  <a:lnTo>
                    <a:pt x="837438" y="126984"/>
                  </a:lnTo>
                  <a:lnTo>
                    <a:pt x="791616" y="126984"/>
                  </a:lnTo>
                  <a:lnTo>
                    <a:pt x="802205" y="126593"/>
                  </a:lnTo>
                  <a:lnTo>
                    <a:pt x="812055" y="125419"/>
                  </a:lnTo>
                  <a:lnTo>
                    <a:pt x="821166" y="123462"/>
                  </a:lnTo>
                  <a:lnTo>
                    <a:pt x="823106" y="122827"/>
                  </a:lnTo>
                  <a:lnTo>
                    <a:pt x="820144" y="122179"/>
                  </a:lnTo>
                  <a:lnTo>
                    <a:pt x="812142" y="120983"/>
                  </a:lnTo>
                  <a:lnTo>
                    <a:pt x="803792" y="120265"/>
                  </a:lnTo>
                  <a:lnTo>
                    <a:pt x="795095" y="120026"/>
                  </a:lnTo>
                  <a:lnTo>
                    <a:pt x="831071" y="120026"/>
                  </a:lnTo>
                  <a:lnTo>
                    <a:pt x="861718" y="88889"/>
                  </a:lnTo>
                  <a:lnTo>
                    <a:pt x="863980" y="73059"/>
                  </a:lnTo>
                  <a:lnTo>
                    <a:pt x="863414" y="63100"/>
                  </a:lnTo>
                  <a:lnTo>
                    <a:pt x="861718" y="54098"/>
                  </a:lnTo>
                  <a:lnTo>
                    <a:pt x="858892" y="46053"/>
                  </a:lnTo>
                  <a:lnTo>
                    <a:pt x="854934" y="38965"/>
                  </a:lnTo>
                  <a:lnTo>
                    <a:pt x="854388" y="38269"/>
                  </a:lnTo>
                  <a:close/>
                </a:path>
                <a:path w="1879600" h="260984">
                  <a:moveTo>
                    <a:pt x="758565" y="110633"/>
                  </a:moveTo>
                  <a:lnTo>
                    <a:pt x="752303" y="110633"/>
                  </a:lnTo>
                  <a:lnTo>
                    <a:pt x="752303" y="136378"/>
                  </a:lnTo>
                  <a:lnTo>
                    <a:pt x="758565" y="136378"/>
                  </a:lnTo>
                  <a:lnTo>
                    <a:pt x="758565" y="110633"/>
                  </a:lnTo>
                  <a:close/>
                </a:path>
                <a:path w="1879600" h="260984">
                  <a:moveTo>
                    <a:pt x="823106" y="122827"/>
                  </a:moveTo>
                  <a:lnTo>
                    <a:pt x="821166" y="123462"/>
                  </a:lnTo>
                  <a:lnTo>
                    <a:pt x="812055" y="125419"/>
                  </a:lnTo>
                  <a:lnTo>
                    <a:pt x="802205" y="126593"/>
                  </a:lnTo>
                  <a:lnTo>
                    <a:pt x="791616" y="126984"/>
                  </a:lnTo>
                  <a:lnTo>
                    <a:pt x="837438" y="126984"/>
                  </a:lnTo>
                  <a:lnTo>
                    <a:pt x="835038" y="126028"/>
                  </a:lnTo>
                  <a:lnTo>
                    <a:pt x="827798" y="123853"/>
                  </a:lnTo>
                  <a:lnTo>
                    <a:pt x="823106" y="122827"/>
                  </a:lnTo>
                  <a:close/>
                </a:path>
                <a:path w="1879600" h="260984">
                  <a:moveTo>
                    <a:pt x="831071" y="120026"/>
                  </a:moveTo>
                  <a:lnTo>
                    <a:pt x="795095" y="120026"/>
                  </a:lnTo>
                  <a:lnTo>
                    <a:pt x="803792" y="120265"/>
                  </a:lnTo>
                  <a:lnTo>
                    <a:pt x="812142" y="120983"/>
                  </a:lnTo>
                  <a:lnTo>
                    <a:pt x="820144" y="122179"/>
                  </a:lnTo>
                  <a:lnTo>
                    <a:pt x="823106" y="122827"/>
                  </a:lnTo>
                  <a:lnTo>
                    <a:pt x="829537" y="120722"/>
                  </a:lnTo>
                  <a:lnTo>
                    <a:pt x="831071" y="120026"/>
                  </a:lnTo>
                  <a:close/>
                </a:path>
                <a:path w="1879600" h="260984">
                  <a:moveTo>
                    <a:pt x="947582" y="222658"/>
                  </a:moveTo>
                  <a:lnTo>
                    <a:pt x="937144" y="222658"/>
                  </a:lnTo>
                  <a:lnTo>
                    <a:pt x="932622" y="224513"/>
                  </a:lnTo>
                  <a:lnTo>
                    <a:pt x="928679" y="228224"/>
                  </a:lnTo>
                  <a:lnTo>
                    <a:pt x="924968" y="231935"/>
                  </a:lnTo>
                  <a:lnTo>
                    <a:pt x="923112" y="236458"/>
                  </a:lnTo>
                  <a:lnTo>
                    <a:pt x="923112" y="246895"/>
                  </a:lnTo>
                  <a:lnTo>
                    <a:pt x="924968" y="251418"/>
                  </a:lnTo>
                  <a:lnTo>
                    <a:pt x="928679" y="255361"/>
                  </a:lnTo>
                  <a:lnTo>
                    <a:pt x="932622" y="259072"/>
                  </a:lnTo>
                  <a:lnTo>
                    <a:pt x="937144" y="260927"/>
                  </a:lnTo>
                  <a:lnTo>
                    <a:pt x="947582" y="260927"/>
                  </a:lnTo>
                  <a:lnTo>
                    <a:pt x="952104" y="259072"/>
                  </a:lnTo>
                  <a:lnTo>
                    <a:pt x="955815" y="255361"/>
                  </a:lnTo>
                  <a:lnTo>
                    <a:pt x="959526" y="251418"/>
                  </a:lnTo>
                  <a:lnTo>
                    <a:pt x="961382" y="246895"/>
                  </a:lnTo>
                  <a:lnTo>
                    <a:pt x="961382" y="236458"/>
                  </a:lnTo>
                  <a:lnTo>
                    <a:pt x="959526" y="231935"/>
                  </a:lnTo>
                  <a:lnTo>
                    <a:pt x="952104" y="224513"/>
                  </a:lnTo>
                  <a:lnTo>
                    <a:pt x="947582" y="222658"/>
                  </a:lnTo>
                  <a:close/>
                </a:path>
                <a:path w="1879600" h="260984">
                  <a:moveTo>
                    <a:pt x="1234350" y="8697"/>
                  </a:moveTo>
                  <a:lnTo>
                    <a:pt x="1186687" y="18090"/>
                  </a:lnTo>
                  <a:lnTo>
                    <a:pt x="1148070" y="44183"/>
                  </a:lnTo>
                  <a:lnTo>
                    <a:pt x="1121977" y="83844"/>
                  </a:lnTo>
                  <a:lnTo>
                    <a:pt x="1112584" y="133942"/>
                  </a:lnTo>
                  <a:lnTo>
                    <a:pt x="1113171" y="147250"/>
                  </a:lnTo>
                  <a:lnTo>
                    <a:pt x="1127131" y="195152"/>
                  </a:lnTo>
                  <a:lnTo>
                    <a:pt x="1156746" y="231942"/>
                  </a:lnTo>
                  <a:lnTo>
                    <a:pt x="1198016" y="254099"/>
                  </a:lnTo>
                  <a:lnTo>
                    <a:pt x="1234350" y="259188"/>
                  </a:lnTo>
                  <a:lnTo>
                    <a:pt x="1247201" y="258774"/>
                  </a:lnTo>
                  <a:lnTo>
                    <a:pt x="1288101" y="248837"/>
                  </a:lnTo>
                  <a:lnTo>
                    <a:pt x="1312628" y="232399"/>
                  </a:lnTo>
                  <a:lnTo>
                    <a:pt x="1312628" y="229616"/>
                  </a:lnTo>
                  <a:lnTo>
                    <a:pt x="1234350" y="229616"/>
                  </a:lnTo>
                  <a:lnTo>
                    <a:pt x="1222565" y="228855"/>
                  </a:lnTo>
                  <a:lnTo>
                    <a:pt x="1180034" y="210764"/>
                  </a:lnTo>
                  <a:lnTo>
                    <a:pt x="1150940" y="172494"/>
                  </a:lnTo>
                  <a:lnTo>
                    <a:pt x="1143895" y="133942"/>
                  </a:lnTo>
                  <a:lnTo>
                    <a:pt x="1144678" y="120135"/>
                  </a:lnTo>
                  <a:lnTo>
                    <a:pt x="1163334" y="73994"/>
                  </a:lnTo>
                  <a:lnTo>
                    <a:pt x="1200299" y="45118"/>
                  </a:lnTo>
                  <a:lnTo>
                    <a:pt x="1234350" y="38269"/>
                  </a:lnTo>
                  <a:lnTo>
                    <a:pt x="1312628" y="38269"/>
                  </a:lnTo>
                  <a:lnTo>
                    <a:pt x="1312628" y="35486"/>
                  </a:lnTo>
                  <a:lnTo>
                    <a:pt x="1279230" y="15307"/>
                  </a:lnTo>
                  <a:lnTo>
                    <a:pt x="1247201" y="9110"/>
                  </a:lnTo>
                  <a:lnTo>
                    <a:pt x="1234350" y="8697"/>
                  </a:lnTo>
                  <a:close/>
                </a:path>
                <a:path w="1879600" h="260984">
                  <a:moveTo>
                    <a:pt x="1312628" y="193434"/>
                  </a:moveTo>
                  <a:lnTo>
                    <a:pt x="1279925" y="219701"/>
                  </a:lnTo>
                  <a:lnTo>
                    <a:pt x="1242852" y="229333"/>
                  </a:lnTo>
                  <a:lnTo>
                    <a:pt x="1234350" y="229616"/>
                  </a:lnTo>
                  <a:lnTo>
                    <a:pt x="1312628" y="229616"/>
                  </a:lnTo>
                  <a:lnTo>
                    <a:pt x="1312628" y="193434"/>
                  </a:lnTo>
                  <a:close/>
                </a:path>
                <a:path w="1879600" h="260984">
                  <a:moveTo>
                    <a:pt x="1312628" y="38269"/>
                  </a:moveTo>
                  <a:lnTo>
                    <a:pt x="1234350" y="38269"/>
                  </a:lnTo>
                  <a:lnTo>
                    <a:pt x="1242852" y="38552"/>
                  </a:lnTo>
                  <a:lnTo>
                    <a:pt x="1250962" y="39400"/>
                  </a:lnTo>
                  <a:lnTo>
                    <a:pt x="1292450" y="55664"/>
                  </a:lnTo>
                  <a:lnTo>
                    <a:pt x="1312628" y="74451"/>
                  </a:lnTo>
                  <a:lnTo>
                    <a:pt x="1312628" y="38269"/>
                  </a:lnTo>
                  <a:close/>
                </a:path>
                <a:path w="1879600" h="260984">
                  <a:moveTo>
                    <a:pt x="1474254" y="8697"/>
                  </a:moveTo>
                  <a:lnTo>
                    <a:pt x="1425199" y="18438"/>
                  </a:lnTo>
                  <a:lnTo>
                    <a:pt x="1385886" y="44879"/>
                  </a:lnTo>
                  <a:lnTo>
                    <a:pt x="1359794" y="84540"/>
                  </a:lnTo>
                  <a:lnTo>
                    <a:pt x="1350748" y="133942"/>
                  </a:lnTo>
                  <a:lnTo>
                    <a:pt x="1351313" y="146945"/>
                  </a:lnTo>
                  <a:lnTo>
                    <a:pt x="1364947" y="194456"/>
                  </a:lnTo>
                  <a:lnTo>
                    <a:pt x="1394606" y="231268"/>
                  </a:lnTo>
                  <a:lnTo>
                    <a:pt x="1436746" y="253904"/>
                  </a:lnTo>
                  <a:lnTo>
                    <a:pt x="1474254" y="259188"/>
                  </a:lnTo>
                  <a:lnTo>
                    <a:pt x="1487366" y="258600"/>
                  </a:lnTo>
                  <a:lnTo>
                    <a:pt x="1534246" y="244489"/>
                  </a:lnTo>
                  <a:lnTo>
                    <a:pt x="1555723" y="229616"/>
                  </a:lnTo>
                  <a:lnTo>
                    <a:pt x="1474254" y="229616"/>
                  </a:lnTo>
                  <a:lnTo>
                    <a:pt x="1461382" y="228833"/>
                  </a:lnTo>
                  <a:lnTo>
                    <a:pt x="1417046" y="210264"/>
                  </a:lnTo>
                  <a:lnTo>
                    <a:pt x="1388713" y="171842"/>
                  </a:lnTo>
                  <a:lnTo>
                    <a:pt x="1382060" y="133942"/>
                  </a:lnTo>
                  <a:lnTo>
                    <a:pt x="1382799" y="120570"/>
                  </a:lnTo>
                  <a:lnTo>
                    <a:pt x="1400520" y="74668"/>
                  </a:lnTo>
                  <a:lnTo>
                    <a:pt x="1437724" y="45314"/>
                  </a:lnTo>
                  <a:lnTo>
                    <a:pt x="1474254" y="38269"/>
                  </a:lnTo>
                  <a:lnTo>
                    <a:pt x="1555457" y="38269"/>
                  </a:lnTo>
                  <a:lnTo>
                    <a:pt x="1553902" y="36834"/>
                  </a:lnTo>
                  <a:lnTo>
                    <a:pt x="1511893" y="14177"/>
                  </a:lnTo>
                  <a:lnTo>
                    <a:pt x="1487366" y="9306"/>
                  </a:lnTo>
                  <a:lnTo>
                    <a:pt x="1474254" y="8697"/>
                  </a:lnTo>
                  <a:close/>
                </a:path>
                <a:path w="1879600" h="260984">
                  <a:moveTo>
                    <a:pt x="1555457" y="38269"/>
                  </a:moveTo>
                  <a:lnTo>
                    <a:pt x="1474254" y="38269"/>
                  </a:lnTo>
                  <a:lnTo>
                    <a:pt x="1487257" y="39052"/>
                  </a:lnTo>
                  <a:lnTo>
                    <a:pt x="1499477" y="41400"/>
                  </a:lnTo>
                  <a:lnTo>
                    <a:pt x="1540182" y="65579"/>
                  </a:lnTo>
                  <a:lnTo>
                    <a:pt x="1563404" y="107937"/>
                  </a:lnTo>
                  <a:lnTo>
                    <a:pt x="1566448" y="133942"/>
                  </a:lnTo>
                  <a:lnTo>
                    <a:pt x="1565687" y="147315"/>
                  </a:lnTo>
                  <a:lnTo>
                    <a:pt x="1547792" y="193216"/>
                  </a:lnTo>
                  <a:lnTo>
                    <a:pt x="1510914" y="222571"/>
                  </a:lnTo>
                  <a:lnTo>
                    <a:pt x="1474254" y="229616"/>
                  </a:lnTo>
                  <a:lnTo>
                    <a:pt x="1555723" y="229616"/>
                  </a:lnTo>
                  <a:lnTo>
                    <a:pt x="1583365" y="194456"/>
                  </a:lnTo>
                  <a:lnTo>
                    <a:pt x="1597173" y="146945"/>
                  </a:lnTo>
                  <a:lnTo>
                    <a:pt x="1597760" y="133942"/>
                  </a:lnTo>
                  <a:lnTo>
                    <a:pt x="1597173" y="120809"/>
                  </a:lnTo>
                  <a:lnTo>
                    <a:pt x="1583365" y="73451"/>
                  </a:lnTo>
                  <a:lnTo>
                    <a:pt x="1562621" y="44879"/>
                  </a:lnTo>
                  <a:lnTo>
                    <a:pt x="1555457" y="38269"/>
                  </a:lnTo>
                  <a:close/>
                </a:path>
                <a:path w="1879600" h="260984">
                  <a:moveTo>
                    <a:pt x="1655177" y="0"/>
                  </a:moveTo>
                  <a:lnTo>
                    <a:pt x="1625605" y="255709"/>
                  </a:lnTo>
                  <a:lnTo>
                    <a:pt x="1655177" y="255709"/>
                  </a:lnTo>
                  <a:lnTo>
                    <a:pt x="1673268" y="91150"/>
                  </a:lnTo>
                  <a:lnTo>
                    <a:pt x="1705517" y="91150"/>
                  </a:lnTo>
                  <a:lnTo>
                    <a:pt x="1655177" y="0"/>
                  </a:lnTo>
                  <a:close/>
                </a:path>
                <a:path w="1879600" h="260984">
                  <a:moveTo>
                    <a:pt x="1860544" y="91150"/>
                  </a:moveTo>
                  <a:lnTo>
                    <a:pt x="1831912" y="91150"/>
                  </a:lnTo>
                  <a:lnTo>
                    <a:pt x="1850003" y="255709"/>
                  </a:lnTo>
                  <a:lnTo>
                    <a:pt x="1879575" y="255709"/>
                  </a:lnTo>
                  <a:lnTo>
                    <a:pt x="1860544" y="91150"/>
                  </a:lnTo>
                  <a:close/>
                </a:path>
                <a:path w="1879600" h="260984">
                  <a:moveTo>
                    <a:pt x="1705517" y="91150"/>
                  </a:moveTo>
                  <a:lnTo>
                    <a:pt x="1673268" y="91150"/>
                  </a:lnTo>
                  <a:lnTo>
                    <a:pt x="1752590" y="233095"/>
                  </a:lnTo>
                  <a:lnTo>
                    <a:pt x="1784280" y="176387"/>
                  </a:lnTo>
                  <a:lnTo>
                    <a:pt x="1752590" y="176387"/>
                  </a:lnTo>
                  <a:lnTo>
                    <a:pt x="1705517" y="91150"/>
                  </a:lnTo>
                  <a:close/>
                </a:path>
                <a:path w="1879600" h="260984">
                  <a:moveTo>
                    <a:pt x="1850003" y="0"/>
                  </a:moveTo>
                  <a:lnTo>
                    <a:pt x="1752590" y="176387"/>
                  </a:lnTo>
                  <a:lnTo>
                    <a:pt x="1784280" y="176387"/>
                  </a:lnTo>
                  <a:lnTo>
                    <a:pt x="1831912" y="91150"/>
                  </a:lnTo>
                  <a:lnTo>
                    <a:pt x="1860544" y="91150"/>
                  </a:lnTo>
                  <a:lnTo>
                    <a:pt x="18500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839356" y="9046987"/>
              <a:ext cx="1623866" cy="34790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658038" y="9062642"/>
              <a:ext cx="1943211" cy="26788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6155374" y="9062642"/>
              <a:ext cx="1257300" cy="260985"/>
            </a:xfrm>
            <a:custGeom>
              <a:avLst/>
              <a:gdLst/>
              <a:ahLst/>
              <a:cxnLst/>
              <a:rect l="l" t="t" r="r" b="b"/>
              <a:pathLst>
                <a:path w="1257300" h="260984">
                  <a:moveTo>
                    <a:pt x="29571" y="0"/>
                  </a:moveTo>
                  <a:lnTo>
                    <a:pt x="0" y="255709"/>
                  </a:lnTo>
                  <a:lnTo>
                    <a:pt x="29571" y="255709"/>
                  </a:lnTo>
                  <a:lnTo>
                    <a:pt x="47662" y="91150"/>
                  </a:lnTo>
                  <a:lnTo>
                    <a:pt x="79911" y="91150"/>
                  </a:lnTo>
                  <a:lnTo>
                    <a:pt x="29571" y="0"/>
                  </a:lnTo>
                  <a:close/>
                </a:path>
                <a:path w="1257300" h="260984">
                  <a:moveTo>
                    <a:pt x="234938" y="91150"/>
                  </a:moveTo>
                  <a:lnTo>
                    <a:pt x="206306" y="91150"/>
                  </a:lnTo>
                  <a:lnTo>
                    <a:pt x="224397" y="255709"/>
                  </a:lnTo>
                  <a:lnTo>
                    <a:pt x="253969" y="255709"/>
                  </a:lnTo>
                  <a:lnTo>
                    <a:pt x="234938" y="91150"/>
                  </a:lnTo>
                  <a:close/>
                </a:path>
                <a:path w="1257300" h="260984">
                  <a:moveTo>
                    <a:pt x="79911" y="91150"/>
                  </a:moveTo>
                  <a:lnTo>
                    <a:pt x="47662" y="91150"/>
                  </a:lnTo>
                  <a:lnTo>
                    <a:pt x="126984" y="233095"/>
                  </a:lnTo>
                  <a:lnTo>
                    <a:pt x="158674" y="176387"/>
                  </a:lnTo>
                  <a:lnTo>
                    <a:pt x="126984" y="176387"/>
                  </a:lnTo>
                  <a:lnTo>
                    <a:pt x="79911" y="91150"/>
                  </a:lnTo>
                  <a:close/>
                </a:path>
                <a:path w="1257300" h="260984">
                  <a:moveTo>
                    <a:pt x="224397" y="0"/>
                  </a:moveTo>
                  <a:lnTo>
                    <a:pt x="126984" y="176387"/>
                  </a:lnTo>
                  <a:lnTo>
                    <a:pt x="158674" y="176387"/>
                  </a:lnTo>
                  <a:lnTo>
                    <a:pt x="206306" y="91150"/>
                  </a:lnTo>
                  <a:lnTo>
                    <a:pt x="234938" y="91150"/>
                  </a:lnTo>
                  <a:lnTo>
                    <a:pt x="224397" y="0"/>
                  </a:lnTo>
                  <a:close/>
                </a:path>
                <a:path w="1257300" h="260984">
                  <a:moveTo>
                    <a:pt x="325256" y="222658"/>
                  </a:moveTo>
                  <a:lnTo>
                    <a:pt x="314819" y="222658"/>
                  </a:lnTo>
                  <a:lnTo>
                    <a:pt x="310296" y="224513"/>
                  </a:lnTo>
                  <a:lnTo>
                    <a:pt x="306353" y="228224"/>
                  </a:lnTo>
                  <a:lnTo>
                    <a:pt x="302642" y="231935"/>
                  </a:lnTo>
                  <a:lnTo>
                    <a:pt x="300786" y="236458"/>
                  </a:lnTo>
                  <a:lnTo>
                    <a:pt x="300786" y="246895"/>
                  </a:lnTo>
                  <a:lnTo>
                    <a:pt x="302642" y="251418"/>
                  </a:lnTo>
                  <a:lnTo>
                    <a:pt x="306353" y="255361"/>
                  </a:lnTo>
                  <a:lnTo>
                    <a:pt x="310296" y="259072"/>
                  </a:lnTo>
                  <a:lnTo>
                    <a:pt x="314819" y="260927"/>
                  </a:lnTo>
                  <a:lnTo>
                    <a:pt x="325256" y="260927"/>
                  </a:lnTo>
                  <a:lnTo>
                    <a:pt x="329778" y="259072"/>
                  </a:lnTo>
                  <a:lnTo>
                    <a:pt x="333489" y="255361"/>
                  </a:lnTo>
                  <a:lnTo>
                    <a:pt x="337200" y="251418"/>
                  </a:lnTo>
                  <a:lnTo>
                    <a:pt x="339056" y="246895"/>
                  </a:lnTo>
                  <a:lnTo>
                    <a:pt x="339056" y="236458"/>
                  </a:lnTo>
                  <a:lnTo>
                    <a:pt x="337200" y="231935"/>
                  </a:lnTo>
                  <a:lnTo>
                    <a:pt x="329778" y="224513"/>
                  </a:lnTo>
                  <a:lnTo>
                    <a:pt x="325256" y="222658"/>
                  </a:lnTo>
                  <a:close/>
                </a:path>
                <a:path w="1257300" h="260984">
                  <a:moveTo>
                    <a:pt x="612024" y="8697"/>
                  </a:moveTo>
                  <a:lnTo>
                    <a:pt x="564361" y="18090"/>
                  </a:lnTo>
                  <a:lnTo>
                    <a:pt x="525744" y="44183"/>
                  </a:lnTo>
                  <a:lnTo>
                    <a:pt x="499651" y="83844"/>
                  </a:lnTo>
                  <a:lnTo>
                    <a:pt x="490258" y="133942"/>
                  </a:lnTo>
                  <a:lnTo>
                    <a:pt x="490845" y="147250"/>
                  </a:lnTo>
                  <a:lnTo>
                    <a:pt x="504805" y="195152"/>
                  </a:lnTo>
                  <a:lnTo>
                    <a:pt x="534420" y="231942"/>
                  </a:lnTo>
                  <a:lnTo>
                    <a:pt x="575690" y="254099"/>
                  </a:lnTo>
                  <a:lnTo>
                    <a:pt x="612024" y="259188"/>
                  </a:lnTo>
                  <a:lnTo>
                    <a:pt x="624875" y="258774"/>
                  </a:lnTo>
                  <a:lnTo>
                    <a:pt x="665775" y="248837"/>
                  </a:lnTo>
                  <a:lnTo>
                    <a:pt x="690302" y="232399"/>
                  </a:lnTo>
                  <a:lnTo>
                    <a:pt x="690302" y="229616"/>
                  </a:lnTo>
                  <a:lnTo>
                    <a:pt x="612024" y="229616"/>
                  </a:lnTo>
                  <a:lnTo>
                    <a:pt x="600239" y="228855"/>
                  </a:lnTo>
                  <a:lnTo>
                    <a:pt x="557708" y="210764"/>
                  </a:lnTo>
                  <a:lnTo>
                    <a:pt x="528614" y="172494"/>
                  </a:lnTo>
                  <a:lnTo>
                    <a:pt x="521569" y="133942"/>
                  </a:lnTo>
                  <a:lnTo>
                    <a:pt x="522352" y="120135"/>
                  </a:lnTo>
                  <a:lnTo>
                    <a:pt x="541008" y="73994"/>
                  </a:lnTo>
                  <a:lnTo>
                    <a:pt x="577973" y="45118"/>
                  </a:lnTo>
                  <a:lnTo>
                    <a:pt x="612024" y="38269"/>
                  </a:lnTo>
                  <a:lnTo>
                    <a:pt x="690302" y="38269"/>
                  </a:lnTo>
                  <a:lnTo>
                    <a:pt x="690302" y="35486"/>
                  </a:lnTo>
                  <a:lnTo>
                    <a:pt x="656904" y="15307"/>
                  </a:lnTo>
                  <a:lnTo>
                    <a:pt x="624875" y="9110"/>
                  </a:lnTo>
                  <a:lnTo>
                    <a:pt x="612024" y="8697"/>
                  </a:lnTo>
                  <a:close/>
                </a:path>
                <a:path w="1257300" h="260984">
                  <a:moveTo>
                    <a:pt x="690302" y="193434"/>
                  </a:moveTo>
                  <a:lnTo>
                    <a:pt x="657599" y="219701"/>
                  </a:lnTo>
                  <a:lnTo>
                    <a:pt x="620526" y="229333"/>
                  </a:lnTo>
                  <a:lnTo>
                    <a:pt x="612024" y="229616"/>
                  </a:lnTo>
                  <a:lnTo>
                    <a:pt x="690302" y="229616"/>
                  </a:lnTo>
                  <a:lnTo>
                    <a:pt x="690302" y="193434"/>
                  </a:lnTo>
                  <a:close/>
                </a:path>
                <a:path w="1257300" h="260984">
                  <a:moveTo>
                    <a:pt x="690302" y="38269"/>
                  </a:moveTo>
                  <a:lnTo>
                    <a:pt x="612024" y="38269"/>
                  </a:lnTo>
                  <a:lnTo>
                    <a:pt x="620526" y="38552"/>
                  </a:lnTo>
                  <a:lnTo>
                    <a:pt x="628636" y="39400"/>
                  </a:lnTo>
                  <a:lnTo>
                    <a:pt x="670124" y="55664"/>
                  </a:lnTo>
                  <a:lnTo>
                    <a:pt x="690302" y="74451"/>
                  </a:lnTo>
                  <a:lnTo>
                    <a:pt x="690302" y="38269"/>
                  </a:lnTo>
                  <a:close/>
                </a:path>
                <a:path w="1257300" h="260984">
                  <a:moveTo>
                    <a:pt x="851928" y="8697"/>
                  </a:moveTo>
                  <a:lnTo>
                    <a:pt x="802874" y="18438"/>
                  </a:lnTo>
                  <a:lnTo>
                    <a:pt x="763560" y="44879"/>
                  </a:lnTo>
                  <a:lnTo>
                    <a:pt x="737468" y="84540"/>
                  </a:lnTo>
                  <a:lnTo>
                    <a:pt x="728422" y="133942"/>
                  </a:lnTo>
                  <a:lnTo>
                    <a:pt x="728988" y="146945"/>
                  </a:lnTo>
                  <a:lnTo>
                    <a:pt x="742621" y="194456"/>
                  </a:lnTo>
                  <a:lnTo>
                    <a:pt x="772280" y="231268"/>
                  </a:lnTo>
                  <a:lnTo>
                    <a:pt x="814420" y="253904"/>
                  </a:lnTo>
                  <a:lnTo>
                    <a:pt x="851928" y="259188"/>
                  </a:lnTo>
                  <a:lnTo>
                    <a:pt x="865040" y="258600"/>
                  </a:lnTo>
                  <a:lnTo>
                    <a:pt x="911920" y="244489"/>
                  </a:lnTo>
                  <a:lnTo>
                    <a:pt x="933397" y="229616"/>
                  </a:lnTo>
                  <a:lnTo>
                    <a:pt x="851928" y="229616"/>
                  </a:lnTo>
                  <a:lnTo>
                    <a:pt x="839056" y="228833"/>
                  </a:lnTo>
                  <a:lnTo>
                    <a:pt x="794720" y="210264"/>
                  </a:lnTo>
                  <a:lnTo>
                    <a:pt x="766387" y="171842"/>
                  </a:lnTo>
                  <a:lnTo>
                    <a:pt x="759734" y="133942"/>
                  </a:lnTo>
                  <a:lnTo>
                    <a:pt x="760473" y="120570"/>
                  </a:lnTo>
                  <a:lnTo>
                    <a:pt x="778194" y="74668"/>
                  </a:lnTo>
                  <a:lnTo>
                    <a:pt x="815398" y="45314"/>
                  </a:lnTo>
                  <a:lnTo>
                    <a:pt x="851928" y="38269"/>
                  </a:lnTo>
                  <a:lnTo>
                    <a:pt x="933132" y="38269"/>
                  </a:lnTo>
                  <a:lnTo>
                    <a:pt x="931576" y="36834"/>
                  </a:lnTo>
                  <a:lnTo>
                    <a:pt x="889567" y="14177"/>
                  </a:lnTo>
                  <a:lnTo>
                    <a:pt x="865040" y="9306"/>
                  </a:lnTo>
                  <a:lnTo>
                    <a:pt x="851928" y="8697"/>
                  </a:lnTo>
                  <a:close/>
                </a:path>
                <a:path w="1257300" h="260984">
                  <a:moveTo>
                    <a:pt x="933132" y="38269"/>
                  </a:moveTo>
                  <a:lnTo>
                    <a:pt x="851928" y="38269"/>
                  </a:lnTo>
                  <a:lnTo>
                    <a:pt x="864931" y="39052"/>
                  </a:lnTo>
                  <a:lnTo>
                    <a:pt x="877151" y="41400"/>
                  </a:lnTo>
                  <a:lnTo>
                    <a:pt x="917856" y="65579"/>
                  </a:lnTo>
                  <a:lnTo>
                    <a:pt x="941078" y="107937"/>
                  </a:lnTo>
                  <a:lnTo>
                    <a:pt x="944122" y="133942"/>
                  </a:lnTo>
                  <a:lnTo>
                    <a:pt x="943361" y="147315"/>
                  </a:lnTo>
                  <a:lnTo>
                    <a:pt x="925466" y="193216"/>
                  </a:lnTo>
                  <a:lnTo>
                    <a:pt x="888588" y="222571"/>
                  </a:lnTo>
                  <a:lnTo>
                    <a:pt x="851928" y="229616"/>
                  </a:lnTo>
                  <a:lnTo>
                    <a:pt x="933397" y="229616"/>
                  </a:lnTo>
                  <a:lnTo>
                    <a:pt x="961039" y="194456"/>
                  </a:lnTo>
                  <a:lnTo>
                    <a:pt x="974847" y="146945"/>
                  </a:lnTo>
                  <a:lnTo>
                    <a:pt x="975434" y="133942"/>
                  </a:lnTo>
                  <a:lnTo>
                    <a:pt x="974847" y="120809"/>
                  </a:lnTo>
                  <a:lnTo>
                    <a:pt x="961039" y="73451"/>
                  </a:lnTo>
                  <a:lnTo>
                    <a:pt x="940296" y="44879"/>
                  </a:lnTo>
                  <a:lnTo>
                    <a:pt x="933132" y="38269"/>
                  </a:lnTo>
                  <a:close/>
                </a:path>
                <a:path w="1257300" h="260984">
                  <a:moveTo>
                    <a:pt x="1032851" y="0"/>
                  </a:moveTo>
                  <a:lnTo>
                    <a:pt x="1003279" y="255709"/>
                  </a:lnTo>
                  <a:lnTo>
                    <a:pt x="1032851" y="255709"/>
                  </a:lnTo>
                  <a:lnTo>
                    <a:pt x="1050942" y="91150"/>
                  </a:lnTo>
                  <a:lnTo>
                    <a:pt x="1083191" y="91150"/>
                  </a:lnTo>
                  <a:lnTo>
                    <a:pt x="1032851" y="0"/>
                  </a:lnTo>
                  <a:close/>
                </a:path>
                <a:path w="1257300" h="260984">
                  <a:moveTo>
                    <a:pt x="1238219" y="91150"/>
                  </a:moveTo>
                  <a:lnTo>
                    <a:pt x="1209586" y="91150"/>
                  </a:lnTo>
                  <a:lnTo>
                    <a:pt x="1227677" y="255709"/>
                  </a:lnTo>
                  <a:lnTo>
                    <a:pt x="1257249" y="255709"/>
                  </a:lnTo>
                  <a:lnTo>
                    <a:pt x="1238219" y="91150"/>
                  </a:lnTo>
                  <a:close/>
                </a:path>
                <a:path w="1257300" h="260984">
                  <a:moveTo>
                    <a:pt x="1083191" y="91150"/>
                  </a:moveTo>
                  <a:lnTo>
                    <a:pt x="1050942" y="91150"/>
                  </a:lnTo>
                  <a:lnTo>
                    <a:pt x="1130264" y="233095"/>
                  </a:lnTo>
                  <a:lnTo>
                    <a:pt x="1161954" y="176387"/>
                  </a:lnTo>
                  <a:lnTo>
                    <a:pt x="1130264" y="176387"/>
                  </a:lnTo>
                  <a:lnTo>
                    <a:pt x="1083191" y="91150"/>
                  </a:lnTo>
                  <a:close/>
                </a:path>
                <a:path w="1257300" h="260984">
                  <a:moveTo>
                    <a:pt x="1227677" y="0"/>
                  </a:moveTo>
                  <a:lnTo>
                    <a:pt x="1130264" y="176387"/>
                  </a:lnTo>
                  <a:lnTo>
                    <a:pt x="1161954" y="176387"/>
                  </a:lnTo>
                  <a:lnTo>
                    <a:pt x="1209586" y="91150"/>
                  </a:lnTo>
                  <a:lnTo>
                    <a:pt x="1238219" y="91150"/>
                  </a:lnTo>
                  <a:lnTo>
                    <a:pt x="12276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566132" y="9723995"/>
              <a:ext cx="4182750" cy="28354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659730" y="9748000"/>
              <a:ext cx="1946786" cy="25083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816968" y="9739651"/>
              <a:ext cx="1933367" cy="260927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100" y="691083"/>
                </a:moveTo>
                <a:lnTo>
                  <a:pt x="19570078" y="691083"/>
                </a:lnTo>
                <a:lnTo>
                  <a:pt x="19570078" y="0"/>
                </a:lnTo>
                <a:lnTo>
                  <a:pt x="19559613" y="0"/>
                </a:lnTo>
                <a:lnTo>
                  <a:pt x="19559613" y="691083"/>
                </a:lnTo>
                <a:lnTo>
                  <a:pt x="19559613" y="701548"/>
                </a:lnTo>
                <a:lnTo>
                  <a:pt x="19559613" y="1518272"/>
                </a:lnTo>
                <a:lnTo>
                  <a:pt x="18742876" y="1518272"/>
                </a:lnTo>
                <a:lnTo>
                  <a:pt x="18742876" y="701548"/>
                </a:lnTo>
                <a:lnTo>
                  <a:pt x="19559613" y="701548"/>
                </a:lnTo>
                <a:lnTo>
                  <a:pt x="19559613" y="691083"/>
                </a:lnTo>
                <a:lnTo>
                  <a:pt x="18742876" y="691083"/>
                </a:lnTo>
                <a:lnTo>
                  <a:pt x="18742876" y="0"/>
                </a:lnTo>
                <a:lnTo>
                  <a:pt x="18732411" y="0"/>
                </a:lnTo>
                <a:lnTo>
                  <a:pt x="18732411" y="691083"/>
                </a:lnTo>
                <a:lnTo>
                  <a:pt x="18732411" y="701548"/>
                </a:lnTo>
                <a:lnTo>
                  <a:pt x="18732411" y="1518272"/>
                </a:lnTo>
                <a:lnTo>
                  <a:pt x="17915674" y="1518272"/>
                </a:lnTo>
                <a:lnTo>
                  <a:pt x="17915674" y="701548"/>
                </a:lnTo>
                <a:lnTo>
                  <a:pt x="18732411" y="701548"/>
                </a:lnTo>
                <a:lnTo>
                  <a:pt x="18732411" y="691083"/>
                </a:lnTo>
                <a:lnTo>
                  <a:pt x="17915674" y="691083"/>
                </a:lnTo>
                <a:lnTo>
                  <a:pt x="17915674" y="0"/>
                </a:lnTo>
                <a:lnTo>
                  <a:pt x="17905210" y="0"/>
                </a:lnTo>
                <a:lnTo>
                  <a:pt x="17905210" y="691083"/>
                </a:lnTo>
                <a:lnTo>
                  <a:pt x="17905210" y="701548"/>
                </a:lnTo>
                <a:lnTo>
                  <a:pt x="17905210" y="1518272"/>
                </a:lnTo>
                <a:lnTo>
                  <a:pt x="17088485" y="1518272"/>
                </a:lnTo>
                <a:lnTo>
                  <a:pt x="17088485" y="701548"/>
                </a:lnTo>
                <a:lnTo>
                  <a:pt x="17905210" y="701548"/>
                </a:lnTo>
                <a:lnTo>
                  <a:pt x="17905210" y="691083"/>
                </a:lnTo>
                <a:lnTo>
                  <a:pt x="17088485" y="691083"/>
                </a:lnTo>
                <a:lnTo>
                  <a:pt x="17088485" y="0"/>
                </a:lnTo>
                <a:lnTo>
                  <a:pt x="17078008" y="0"/>
                </a:lnTo>
                <a:lnTo>
                  <a:pt x="17078008" y="691083"/>
                </a:lnTo>
                <a:lnTo>
                  <a:pt x="17078008" y="701548"/>
                </a:lnTo>
                <a:lnTo>
                  <a:pt x="17078008" y="1518272"/>
                </a:lnTo>
                <a:lnTo>
                  <a:pt x="16261283" y="1518272"/>
                </a:lnTo>
                <a:lnTo>
                  <a:pt x="16261283" y="701548"/>
                </a:lnTo>
                <a:lnTo>
                  <a:pt x="17078008" y="701548"/>
                </a:lnTo>
                <a:lnTo>
                  <a:pt x="17078008" y="691083"/>
                </a:lnTo>
                <a:lnTo>
                  <a:pt x="16261283" y="691083"/>
                </a:lnTo>
                <a:lnTo>
                  <a:pt x="16261283" y="0"/>
                </a:lnTo>
                <a:lnTo>
                  <a:pt x="16250806" y="0"/>
                </a:lnTo>
                <a:lnTo>
                  <a:pt x="16250806" y="691083"/>
                </a:lnTo>
                <a:lnTo>
                  <a:pt x="16250806" y="701548"/>
                </a:lnTo>
                <a:lnTo>
                  <a:pt x="16250806" y="1518272"/>
                </a:lnTo>
                <a:lnTo>
                  <a:pt x="15434082" y="1518272"/>
                </a:lnTo>
                <a:lnTo>
                  <a:pt x="15434082" y="701548"/>
                </a:lnTo>
                <a:lnTo>
                  <a:pt x="16250806" y="701548"/>
                </a:lnTo>
                <a:lnTo>
                  <a:pt x="16250806" y="691083"/>
                </a:lnTo>
                <a:lnTo>
                  <a:pt x="15434082" y="691083"/>
                </a:lnTo>
                <a:lnTo>
                  <a:pt x="15434082" y="0"/>
                </a:lnTo>
                <a:lnTo>
                  <a:pt x="15423604" y="0"/>
                </a:lnTo>
                <a:lnTo>
                  <a:pt x="15423604" y="691083"/>
                </a:lnTo>
                <a:lnTo>
                  <a:pt x="15423604" y="701548"/>
                </a:lnTo>
                <a:lnTo>
                  <a:pt x="15423604" y="1518272"/>
                </a:lnTo>
                <a:lnTo>
                  <a:pt x="14606880" y="1518272"/>
                </a:lnTo>
                <a:lnTo>
                  <a:pt x="14606880" y="701548"/>
                </a:lnTo>
                <a:lnTo>
                  <a:pt x="15423604" y="701548"/>
                </a:lnTo>
                <a:lnTo>
                  <a:pt x="15423604" y="691083"/>
                </a:lnTo>
                <a:lnTo>
                  <a:pt x="14606880" y="691083"/>
                </a:lnTo>
                <a:lnTo>
                  <a:pt x="14606880" y="0"/>
                </a:lnTo>
                <a:lnTo>
                  <a:pt x="14596402" y="0"/>
                </a:lnTo>
                <a:lnTo>
                  <a:pt x="14596402" y="691083"/>
                </a:lnTo>
                <a:lnTo>
                  <a:pt x="14596402" y="701548"/>
                </a:lnTo>
                <a:lnTo>
                  <a:pt x="14596402" y="1518272"/>
                </a:lnTo>
                <a:lnTo>
                  <a:pt x="13779678" y="1518272"/>
                </a:lnTo>
                <a:lnTo>
                  <a:pt x="13779678" y="701548"/>
                </a:lnTo>
                <a:lnTo>
                  <a:pt x="14596402" y="701548"/>
                </a:lnTo>
                <a:lnTo>
                  <a:pt x="14596402" y="691083"/>
                </a:lnTo>
                <a:lnTo>
                  <a:pt x="13779678" y="691083"/>
                </a:lnTo>
                <a:lnTo>
                  <a:pt x="13779678" y="0"/>
                </a:lnTo>
                <a:lnTo>
                  <a:pt x="13769213" y="0"/>
                </a:lnTo>
                <a:lnTo>
                  <a:pt x="13769213" y="691083"/>
                </a:lnTo>
                <a:lnTo>
                  <a:pt x="13769213" y="701548"/>
                </a:lnTo>
                <a:lnTo>
                  <a:pt x="13769213" y="1518272"/>
                </a:lnTo>
                <a:lnTo>
                  <a:pt x="12952476" y="1518272"/>
                </a:lnTo>
                <a:lnTo>
                  <a:pt x="12952476" y="701548"/>
                </a:lnTo>
                <a:lnTo>
                  <a:pt x="13769213" y="701548"/>
                </a:lnTo>
                <a:lnTo>
                  <a:pt x="13769213" y="691083"/>
                </a:lnTo>
                <a:lnTo>
                  <a:pt x="12952476" y="691083"/>
                </a:lnTo>
                <a:lnTo>
                  <a:pt x="12952476" y="0"/>
                </a:lnTo>
                <a:lnTo>
                  <a:pt x="12942011" y="0"/>
                </a:lnTo>
                <a:lnTo>
                  <a:pt x="12942011" y="691083"/>
                </a:lnTo>
                <a:lnTo>
                  <a:pt x="12942011" y="701548"/>
                </a:lnTo>
                <a:lnTo>
                  <a:pt x="12942011" y="1518272"/>
                </a:lnTo>
                <a:lnTo>
                  <a:pt x="12125274" y="1518272"/>
                </a:lnTo>
                <a:lnTo>
                  <a:pt x="12125274" y="701548"/>
                </a:lnTo>
                <a:lnTo>
                  <a:pt x="12942011" y="701548"/>
                </a:lnTo>
                <a:lnTo>
                  <a:pt x="12942011" y="691083"/>
                </a:lnTo>
                <a:lnTo>
                  <a:pt x="12125274" y="691083"/>
                </a:lnTo>
                <a:lnTo>
                  <a:pt x="12125274" y="0"/>
                </a:lnTo>
                <a:lnTo>
                  <a:pt x="12114809" y="0"/>
                </a:lnTo>
                <a:lnTo>
                  <a:pt x="12114809" y="691083"/>
                </a:lnTo>
                <a:lnTo>
                  <a:pt x="12114809" y="701548"/>
                </a:lnTo>
                <a:lnTo>
                  <a:pt x="12114809" y="1518272"/>
                </a:lnTo>
                <a:lnTo>
                  <a:pt x="11298085" y="1518272"/>
                </a:lnTo>
                <a:lnTo>
                  <a:pt x="11298085" y="701548"/>
                </a:lnTo>
                <a:lnTo>
                  <a:pt x="12114809" y="701548"/>
                </a:lnTo>
                <a:lnTo>
                  <a:pt x="12114809" y="691083"/>
                </a:lnTo>
                <a:lnTo>
                  <a:pt x="11298085" y="691083"/>
                </a:lnTo>
                <a:lnTo>
                  <a:pt x="11298085" y="0"/>
                </a:lnTo>
                <a:lnTo>
                  <a:pt x="11287608" y="0"/>
                </a:lnTo>
                <a:lnTo>
                  <a:pt x="11287608" y="691083"/>
                </a:lnTo>
                <a:lnTo>
                  <a:pt x="11287608" y="701548"/>
                </a:lnTo>
                <a:lnTo>
                  <a:pt x="11287608" y="1518272"/>
                </a:lnTo>
                <a:lnTo>
                  <a:pt x="10470883" y="1518272"/>
                </a:lnTo>
                <a:lnTo>
                  <a:pt x="10470883" y="701548"/>
                </a:lnTo>
                <a:lnTo>
                  <a:pt x="11287608" y="701548"/>
                </a:lnTo>
                <a:lnTo>
                  <a:pt x="11287608" y="691083"/>
                </a:lnTo>
                <a:lnTo>
                  <a:pt x="10470883" y="691083"/>
                </a:lnTo>
                <a:lnTo>
                  <a:pt x="10470883" y="0"/>
                </a:lnTo>
                <a:lnTo>
                  <a:pt x="10460406" y="0"/>
                </a:lnTo>
                <a:lnTo>
                  <a:pt x="10460406" y="691083"/>
                </a:lnTo>
                <a:lnTo>
                  <a:pt x="10460406" y="701548"/>
                </a:lnTo>
                <a:lnTo>
                  <a:pt x="10460406" y="1518272"/>
                </a:lnTo>
                <a:lnTo>
                  <a:pt x="9643681" y="1518272"/>
                </a:lnTo>
                <a:lnTo>
                  <a:pt x="9643681" y="701548"/>
                </a:lnTo>
                <a:lnTo>
                  <a:pt x="10460406" y="701548"/>
                </a:lnTo>
                <a:lnTo>
                  <a:pt x="10460406" y="691083"/>
                </a:lnTo>
                <a:lnTo>
                  <a:pt x="9643681" y="691083"/>
                </a:lnTo>
                <a:lnTo>
                  <a:pt x="9643681" y="0"/>
                </a:lnTo>
                <a:lnTo>
                  <a:pt x="9633204" y="0"/>
                </a:lnTo>
                <a:lnTo>
                  <a:pt x="9633204" y="691083"/>
                </a:lnTo>
                <a:lnTo>
                  <a:pt x="9633204" y="701548"/>
                </a:lnTo>
                <a:lnTo>
                  <a:pt x="9633204" y="1518272"/>
                </a:lnTo>
                <a:lnTo>
                  <a:pt x="8816480" y="1518272"/>
                </a:lnTo>
                <a:lnTo>
                  <a:pt x="8816480" y="701548"/>
                </a:lnTo>
                <a:lnTo>
                  <a:pt x="9633204" y="701548"/>
                </a:lnTo>
                <a:lnTo>
                  <a:pt x="9633204" y="691083"/>
                </a:lnTo>
                <a:lnTo>
                  <a:pt x="8816480" y="691083"/>
                </a:lnTo>
                <a:lnTo>
                  <a:pt x="8816480" y="0"/>
                </a:lnTo>
                <a:lnTo>
                  <a:pt x="8806015" y="0"/>
                </a:lnTo>
                <a:lnTo>
                  <a:pt x="8806015" y="691083"/>
                </a:lnTo>
                <a:lnTo>
                  <a:pt x="8806015" y="701548"/>
                </a:lnTo>
                <a:lnTo>
                  <a:pt x="8806015" y="1518272"/>
                </a:lnTo>
                <a:lnTo>
                  <a:pt x="7989278" y="1518272"/>
                </a:lnTo>
                <a:lnTo>
                  <a:pt x="7989278" y="701548"/>
                </a:lnTo>
                <a:lnTo>
                  <a:pt x="8806015" y="701548"/>
                </a:lnTo>
                <a:lnTo>
                  <a:pt x="8806015" y="691083"/>
                </a:lnTo>
                <a:lnTo>
                  <a:pt x="7989278" y="691083"/>
                </a:lnTo>
                <a:lnTo>
                  <a:pt x="7989278" y="0"/>
                </a:lnTo>
                <a:lnTo>
                  <a:pt x="7978813" y="0"/>
                </a:lnTo>
                <a:lnTo>
                  <a:pt x="7978813" y="691083"/>
                </a:lnTo>
                <a:lnTo>
                  <a:pt x="7978813" y="701548"/>
                </a:lnTo>
                <a:lnTo>
                  <a:pt x="7978813" y="1518272"/>
                </a:lnTo>
                <a:lnTo>
                  <a:pt x="7162076" y="1518272"/>
                </a:lnTo>
                <a:lnTo>
                  <a:pt x="7162076" y="701548"/>
                </a:lnTo>
                <a:lnTo>
                  <a:pt x="7978813" y="701548"/>
                </a:lnTo>
                <a:lnTo>
                  <a:pt x="7978813" y="691083"/>
                </a:lnTo>
                <a:lnTo>
                  <a:pt x="7162076" y="691083"/>
                </a:lnTo>
                <a:lnTo>
                  <a:pt x="7162076" y="0"/>
                </a:lnTo>
                <a:lnTo>
                  <a:pt x="7151611" y="0"/>
                </a:lnTo>
                <a:lnTo>
                  <a:pt x="7151611" y="691083"/>
                </a:lnTo>
                <a:lnTo>
                  <a:pt x="7151611" y="701548"/>
                </a:lnTo>
                <a:lnTo>
                  <a:pt x="7151611" y="1518272"/>
                </a:lnTo>
                <a:lnTo>
                  <a:pt x="6334874" y="1518272"/>
                </a:lnTo>
                <a:lnTo>
                  <a:pt x="6334874" y="701548"/>
                </a:lnTo>
                <a:lnTo>
                  <a:pt x="7151611" y="701548"/>
                </a:lnTo>
                <a:lnTo>
                  <a:pt x="7151611" y="691083"/>
                </a:lnTo>
                <a:lnTo>
                  <a:pt x="6334874" y="691083"/>
                </a:lnTo>
                <a:lnTo>
                  <a:pt x="6334874" y="0"/>
                </a:lnTo>
                <a:lnTo>
                  <a:pt x="6324409" y="0"/>
                </a:lnTo>
                <a:lnTo>
                  <a:pt x="6324409" y="691083"/>
                </a:lnTo>
                <a:lnTo>
                  <a:pt x="6324409" y="701548"/>
                </a:lnTo>
                <a:lnTo>
                  <a:pt x="6324409" y="1518272"/>
                </a:lnTo>
                <a:lnTo>
                  <a:pt x="5507685" y="1518272"/>
                </a:lnTo>
                <a:lnTo>
                  <a:pt x="5507685" y="701548"/>
                </a:lnTo>
                <a:lnTo>
                  <a:pt x="6324409" y="701548"/>
                </a:lnTo>
                <a:lnTo>
                  <a:pt x="6324409" y="691083"/>
                </a:lnTo>
                <a:lnTo>
                  <a:pt x="5507685" y="691083"/>
                </a:lnTo>
                <a:lnTo>
                  <a:pt x="5507685" y="0"/>
                </a:lnTo>
                <a:lnTo>
                  <a:pt x="5497207" y="0"/>
                </a:lnTo>
                <a:lnTo>
                  <a:pt x="5497207" y="691083"/>
                </a:lnTo>
                <a:lnTo>
                  <a:pt x="5497207" y="701548"/>
                </a:lnTo>
                <a:lnTo>
                  <a:pt x="5497207" y="1518272"/>
                </a:lnTo>
                <a:lnTo>
                  <a:pt x="4680483" y="1518272"/>
                </a:lnTo>
                <a:lnTo>
                  <a:pt x="4680483" y="701548"/>
                </a:lnTo>
                <a:lnTo>
                  <a:pt x="5497207" y="701548"/>
                </a:lnTo>
                <a:lnTo>
                  <a:pt x="5497207" y="691083"/>
                </a:lnTo>
                <a:lnTo>
                  <a:pt x="4680483" y="691083"/>
                </a:lnTo>
                <a:lnTo>
                  <a:pt x="4680483" y="0"/>
                </a:lnTo>
                <a:lnTo>
                  <a:pt x="4670006" y="0"/>
                </a:lnTo>
                <a:lnTo>
                  <a:pt x="4670006" y="691083"/>
                </a:lnTo>
                <a:lnTo>
                  <a:pt x="4670006" y="701548"/>
                </a:lnTo>
                <a:lnTo>
                  <a:pt x="4670006" y="1518272"/>
                </a:lnTo>
                <a:lnTo>
                  <a:pt x="3853281" y="1518272"/>
                </a:lnTo>
                <a:lnTo>
                  <a:pt x="3853281" y="701548"/>
                </a:lnTo>
                <a:lnTo>
                  <a:pt x="4670006" y="701548"/>
                </a:lnTo>
                <a:lnTo>
                  <a:pt x="4670006" y="691083"/>
                </a:lnTo>
                <a:lnTo>
                  <a:pt x="3853281" y="691083"/>
                </a:lnTo>
                <a:lnTo>
                  <a:pt x="3853281" y="0"/>
                </a:lnTo>
                <a:lnTo>
                  <a:pt x="3842804" y="0"/>
                </a:lnTo>
                <a:lnTo>
                  <a:pt x="3842804" y="691083"/>
                </a:lnTo>
                <a:lnTo>
                  <a:pt x="3842804" y="701548"/>
                </a:lnTo>
                <a:lnTo>
                  <a:pt x="3842804" y="1518272"/>
                </a:lnTo>
                <a:lnTo>
                  <a:pt x="3026079" y="1518272"/>
                </a:lnTo>
                <a:lnTo>
                  <a:pt x="3026079" y="701548"/>
                </a:lnTo>
                <a:lnTo>
                  <a:pt x="3842804" y="701548"/>
                </a:lnTo>
                <a:lnTo>
                  <a:pt x="3842804" y="691083"/>
                </a:lnTo>
                <a:lnTo>
                  <a:pt x="3026079" y="691083"/>
                </a:lnTo>
                <a:lnTo>
                  <a:pt x="3026079" y="0"/>
                </a:lnTo>
                <a:lnTo>
                  <a:pt x="3015615" y="0"/>
                </a:lnTo>
                <a:lnTo>
                  <a:pt x="3015615" y="691083"/>
                </a:lnTo>
                <a:lnTo>
                  <a:pt x="3015615" y="701548"/>
                </a:lnTo>
                <a:lnTo>
                  <a:pt x="3015615" y="1518272"/>
                </a:lnTo>
                <a:lnTo>
                  <a:pt x="2198878" y="1518272"/>
                </a:lnTo>
                <a:lnTo>
                  <a:pt x="2198878" y="701548"/>
                </a:lnTo>
                <a:lnTo>
                  <a:pt x="3015615" y="701548"/>
                </a:lnTo>
                <a:lnTo>
                  <a:pt x="3015615" y="691083"/>
                </a:lnTo>
                <a:lnTo>
                  <a:pt x="2198878" y="691083"/>
                </a:lnTo>
                <a:lnTo>
                  <a:pt x="2198878" y="0"/>
                </a:lnTo>
                <a:lnTo>
                  <a:pt x="2188413" y="0"/>
                </a:lnTo>
                <a:lnTo>
                  <a:pt x="2188413" y="691083"/>
                </a:lnTo>
                <a:lnTo>
                  <a:pt x="2188413" y="701548"/>
                </a:lnTo>
                <a:lnTo>
                  <a:pt x="2188413" y="1518272"/>
                </a:lnTo>
                <a:lnTo>
                  <a:pt x="1371676" y="1518272"/>
                </a:lnTo>
                <a:lnTo>
                  <a:pt x="1371676" y="701548"/>
                </a:lnTo>
                <a:lnTo>
                  <a:pt x="2188413" y="701548"/>
                </a:lnTo>
                <a:lnTo>
                  <a:pt x="2188413" y="691083"/>
                </a:lnTo>
                <a:lnTo>
                  <a:pt x="1371676" y="691083"/>
                </a:lnTo>
                <a:lnTo>
                  <a:pt x="1371676" y="0"/>
                </a:lnTo>
                <a:lnTo>
                  <a:pt x="1361211" y="0"/>
                </a:lnTo>
                <a:lnTo>
                  <a:pt x="1361211" y="691083"/>
                </a:lnTo>
                <a:lnTo>
                  <a:pt x="1361211" y="701548"/>
                </a:lnTo>
                <a:lnTo>
                  <a:pt x="1361211" y="1518272"/>
                </a:lnTo>
                <a:lnTo>
                  <a:pt x="544474" y="1518272"/>
                </a:lnTo>
                <a:lnTo>
                  <a:pt x="544474" y="701548"/>
                </a:lnTo>
                <a:lnTo>
                  <a:pt x="1361211" y="701548"/>
                </a:lnTo>
                <a:lnTo>
                  <a:pt x="1361211" y="691083"/>
                </a:lnTo>
                <a:lnTo>
                  <a:pt x="544474" y="691083"/>
                </a:lnTo>
                <a:lnTo>
                  <a:pt x="544474" y="0"/>
                </a:lnTo>
                <a:lnTo>
                  <a:pt x="534009" y="0"/>
                </a:lnTo>
                <a:lnTo>
                  <a:pt x="534009" y="691083"/>
                </a:lnTo>
                <a:lnTo>
                  <a:pt x="0" y="691083"/>
                </a:lnTo>
                <a:lnTo>
                  <a:pt x="0" y="701548"/>
                </a:lnTo>
                <a:lnTo>
                  <a:pt x="534009" y="701548"/>
                </a:lnTo>
                <a:lnTo>
                  <a:pt x="534009" y="1518272"/>
                </a:lnTo>
                <a:lnTo>
                  <a:pt x="0" y="1518272"/>
                </a:lnTo>
                <a:lnTo>
                  <a:pt x="0" y="1528749"/>
                </a:lnTo>
                <a:lnTo>
                  <a:pt x="534009" y="1528749"/>
                </a:lnTo>
                <a:lnTo>
                  <a:pt x="534009" y="11308550"/>
                </a:lnTo>
                <a:lnTo>
                  <a:pt x="544474" y="11308550"/>
                </a:lnTo>
                <a:lnTo>
                  <a:pt x="544474" y="1528749"/>
                </a:lnTo>
                <a:lnTo>
                  <a:pt x="1361211" y="1528749"/>
                </a:lnTo>
                <a:lnTo>
                  <a:pt x="1361211" y="11308550"/>
                </a:lnTo>
                <a:lnTo>
                  <a:pt x="1371676" y="11308550"/>
                </a:lnTo>
                <a:lnTo>
                  <a:pt x="1371676" y="1528749"/>
                </a:lnTo>
                <a:lnTo>
                  <a:pt x="2188413" y="1528749"/>
                </a:lnTo>
                <a:lnTo>
                  <a:pt x="2188413" y="11308550"/>
                </a:lnTo>
                <a:lnTo>
                  <a:pt x="2198878" y="11308550"/>
                </a:lnTo>
                <a:lnTo>
                  <a:pt x="2198878" y="1528749"/>
                </a:lnTo>
                <a:lnTo>
                  <a:pt x="3015615" y="1528749"/>
                </a:lnTo>
                <a:lnTo>
                  <a:pt x="3015615" y="11308550"/>
                </a:lnTo>
                <a:lnTo>
                  <a:pt x="3026079" y="11308550"/>
                </a:lnTo>
                <a:lnTo>
                  <a:pt x="3026079" y="1528749"/>
                </a:lnTo>
                <a:lnTo>
                  <a:pt x="3842804" y="1528749"/>
                </a:lnTo>
                <a:lnTo>
                  <a:pt x="3842804" y="11308550"/>
                </a:lnTo>
                <a:lnTo>
                  <a:pt x="3853281" y="11308550"/>
                </a:lnTo>
                <a:lnTo>
                  <a:pt x="3853281" y="1528749"/>
                </a:lnTo>
                <a:lnTo>
                  <a:pt x="4670006" y="1528749"/>
                </a:lnTo>
                <a:lnTo>
                  <a:pt x="4670006" y="11308550"/>
                </a:lnTo>
                <a:lnTo>
                  <a:pt x="4680483" y="11308550"/>
                </a:lnTo>
                <a:lnTo>
                  <a:pt x="4680483" y="1528749"/>
                </a:lnTo>
                <a:lnTo>
                  <a:pt x="5497207" y="1528749"/>
                </a:lnTo>
                <a:lnTo>
                  <a:pt x="5497207" y="11308550"/>
                </a:lnTo>
                <a:lnTo>
                  <a:pt x="5507685" y="11308550"/>
                </a:lnTo>
                <a:lnTo>
                  <a:pt x="5507685" y="1528749"/>
                </a:lnTo>
                <a:lnTo>
                  <a:pt x="6324409" y="1528749"/>
                </a:lnTo>
                <a:lnTo>
                  <a:pt x="6324409" y="11308550"/>
                </a:lnTo>
                <a:lnTo>
                  <a:pt x="6334874" y="11308550"/>
                </a:lnTo>
                <a:lnTo>
                  <a:pt x="6334874" y="1528749"/>
                </a:lnTo>
                <a:lnTo>
                  <a:pt x="7151611" y="1528749"/>
                </a:lnTo>
                <a:lnTo>
                  <a:pt x="7151611" y="11308550"/>
                </a:lnTo>
                <a:lnTo>
                  <a:pt x="7162076" y="11308550"/>
                </a:lnTo>
                <a:lnTo>
                  <a:pt x="7162076" y="1528749"/>
                </a:lnTo>
                <a:lnTo>
                  <a:pt x="7978813" y="1528749"/>
                </a:lnTo>
                <a:lnTo>
                  <a:pt x="7978813" y="11308550"/>
                </a:lnTo>
                <a:lnTo>
                  <a:pt x="7989278" y="11308550"/>
                </a:lnTo>
                <a:lnTo>
                  <a:pt x="7989278" y="1528749"/>
                </a:lnTo>
                <a:lnTo>
                  <a:pt x="8806015" y="1528749"/>
                </a:lnTo>
                <a:lnTo>
                  <a:pt x="8806015" y="11308550"/>
                </a:lnTo>
                <a:lnTo>
                  <a:pt x="8816480" y="11308550"/>
                </a:lnTo>
                <a:lnTo>
                  <a:pt x="8816480" y="1528749"/>
                </a:lnTo>
                <a:lnTo>
                  <a:pt x="9633204" y="1528749"/>
                </a:lnTo>
                <a:lnTo>
                  <a:pt x="9633204" y="11308550"/>
                </a:lnTo>
                <a:lnTo>
                  <a:pt x="9643681" y="11308550"/>
                </a:lnTo>
                <a:lnTo>
                  <a:pt x="9643681" y="1528749"/>
                </a:lnTo>
                <a:lnTo>
                  <a:pt x="10460406" y="1528749"/>
                </a:lnTo>
                <a:lnTo>
                  <a:pt x="10460406" y="11308550"/>
                </a:lnTo>
                <a:lnTo>
                  <a:pt x="10470883" y="11308550"/>
                </a:lnTo>
                <a:lnTo>
                  <a:pt x="10470883" y="1528749"/>
                </a:lnTo>
                <a:lnTo>
                  <a:pt x="11287608" y="1528749"/>
                </a:lnTo>
                <a:lnTo>
                  <a:pt x="11287608" y="11308550"/>
                </a:lnTo>
                <a:lnTo>
                  <a:pt x="11298085" y="11308550"/>
                </a:lnTo>
                <a:lnTo>
                  <a:pt x="11298085" y="1528749"/>
                </a:lnTo>
                <a:lnTo>
                  <a:pt x="12114809" y="1528749"/>
                </a:lnTo>
                <a:lnTo>
                  <a:pt x="12114809" y="11308550"/>
                </a:lnTo>
                <a:lnTo>
                  <a:pt x="12125274" y="11308550"/>
                </a:lnTo>
                <a:lnTo>
                  <a:pt x="12125274" y="1528749"/>
                </a:lnTo>
                <a:lnTo>
                  <a:pt x="12942011" y="1528749"/>
                </a:lnTo>
                <a:lnTo>
                  <a:pt x="12942011" y="11308550"/>
                </a:lnTo>
                <a:lnTo>
                  <a:pt x="12952476" y="11308550"/>
                </a:lnTo>
                <a:lnTo>
                  <a:pt x="12952476" y="1528749"/>
                </a:lnTo>
                <a:lnTo>
                  <a:pt x="13769213" y="1528749"/>
                </a:lnTo>
                <a:lnTo>
                  <a:pt x="13769213" y="11308550"/>
                </a:lnTo>
                <a:lnTo>
                  <a:pt x="13779678" y="11308550"/>
                </a:lnTo>
                <a:lnTo>
                  <a:pt x="13779678" y="1528749"/>
                </a:lnTo>
                <a:lnTo>
                  <a:pt x="14596402" y="1528749"/>
                </a:lnTo>
                <a:lnTo>
                  <a:pt x="14596402" y="11308550"/>
                </a:lnTo>
                <a:lnTo>
                  <a:pt x="14606880" y="11308550"/>
                </a:lnTo>
                <a:lnTo>
                  <a:pt x="14606880" y="1528749"/>
                </a:lnTo>
                <a:lnTo>
                  <a:pt x="15423604" y="1528749"/>
                </a:lnTo>
                <a:lnTo>
                  <a:pt x="15423604" y="11308550"/>
                </a:lnTo>
                <a:lnTo>
                  <a:pt x="15434082" y="11308550"/>
                </a:lnTo>
                <a:lnTo>
                  <a:pt x="15434082" y="1528749"/>
                </a:lnTo>
                <a:lnTo>
                  <a:pt x="16250806" y="1528749"/>
                </a:lnTo>
                <a:lnTo>
                  <a:pt x="16250806" y="11308550"/>
                </a:lnTo>
                <a:lnTo>
                  <a:pt x="16261283" y="11308550"/>
                </a:lnTo>
                <a:lnTo>
                  <a:pt x="16261283" y="1528749"/>
                </a:lnTo>
                <a:lnTo>
                  <a:pt x="17078008" y="1528749"/>
                </a:lnTo>
                <a:lnTo>
                  <a:pt x="17078008" y="11308550"/>
                </a:lnTo>
                <a:lnTo>
                  <a:pt x="17088485" y="11308550"/>
                </a:lnTo>
                <a:lnTo>
                  <a:pt x="17088485" y="1528749"/>
                </a:lnTo>
                <a:lnTo>
                  <a:pt x="17905210" y="1528749"/>
                </a:lnTo>
                <a:lnTo>
                  <a:pt x="17905210" y="11308550"/>
                </a:lnTo>
                <a:lnTo>
                  <a:pt x="17915674" y="11308550"/>
                </a:lnTo>
                <a:lnTo>
                  <a:pt x="17915674" y="1528749"/>
                </a:lnTo>
                <a:lnTo>
                  <a:pt x="18732411" y="1528749"/>
                </a:lnTo>
                <a:lnTo>
                  <a:pt x="18732411" y="11308550"/>
                </a:lnTo>
                <a:lnTo>
                  <a:pt x="18742876" y="11308550"/>
                </a:lnTo>
                <a:lnTo>
                  <a:pt x="18742876" y="1528749"/>
                </a:lnTo>
                <a:lnTo>
                  <a:pt x="19559613" y="1528749"/>
                </a:lnTo>
                <a:lnTo>
                  <a:pt x="19559613" y="11308550"/>
                </a:lnTo>
                <a:lnTo>
                  <a:pt x="19570078" y="11308550"/>
                </a:lnTo>
                <a:lnTo>
                  <a:pt x="19570078" y="1528749"/>
                </a:lnTo>
                <a:lnTo>
                  <a:pt x="20104100" y="1528749"/>
                </a:lnTo>
                <a:lnTo>
                  <a:pt x="20104100" y="1518272"/>
                </a:lnTo>
                <a:lnTo>
                  <a:pt x="19570078" y="1518272"/>
                </a:lnTo>
                <a:lnTo>
                  <a:pt x="19570078" y="701548"/>
                </a:lnTo>
                <a:lnTo>
                  <a:pt x="20104100" y="701548"/>
                </a:lnTo>
                <a:lnTo>
                  <a:pt x="20104100" y="691083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345478"/>
            <a:ext cx="6119495" cy="10795"/>
          </a:xfrm>
          <a:custGeom>
            <a:avLst/>
            <a:gdLst/>
            <a:ahLst/>
            <a:cxnLst/>
            <a:rect l="l" t="t" r="r" b="b"/>
            <a:pathLst>
              <a:path w="6119495" h="10794">
                <a:moveTo>
                  <a:pt x="0" y="10470"/>
                </a:moveTo>
                <a:lnTo>
                  <a:pt x="6119496" y="10470"/>
                </a:lnTo>
                <a:lnTo>
                  <a:pt x="611949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82321" y="2345478"/>
            <a:ext cx="4444365" cy="10795"/>
          </a:xfrm>
          <a:custGeom>
            <a:avLst/>
            <a:gdLst/>
            <a:ahLst/>
            <a:cxnLst/>
            <a:rect l="l" t="t" r="r" b="b"/>
            <a:pathLst>
              <a:path w="4444365" h="10794">
                <a:moveTo>
                  <a:pt x="0" y="10470"/>
                </a:moveTo>
                <a:lnTo>
                  <a:pt x="4444359" y="10470"/>
                </a:lnTo>
                <a:lnTo>
                  <a:pt x="444435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89505" y="2345478"/>
            <a:ext cx="9415145" cy="10795"/>
          </a:xfrm>
          <a:custGeom>
            <a:avLst/>
            <a:gdLst/>
            <a:ahLst/>
            <a:cxnLst/>
            <a:rect l="l" t="t" r="r" b="b"/>
            <a:pathLst>
              <a:path w="9415144" h="10794">
                <a:moveTo>
                  <a:pt x="0" y="10470"/>
                </a:moveTo>
                <a:lnTo>
                  <a:pt x="9414593" y="10470"/>
                </a:lnTo>
                <a:lnTo>
                  <a:pt x="941459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172678"/>
            <a:ext cx="909319" cy="10795"/>
          </a:xfrm>
          <a:custGeom>
            <a:avLst/>
            <a:gdLst/>
            <a:ahLst/>
            <a:cxnLst/>
            <a:rect l="l" t="t" r="r" b="b"/>
            <a:pathLst>
              <a:path w="909319" h="10794">
                <a:moveTo>
                  <a:pt x="0" y="10470"/>
                </a:moveTo>
                <a:lnTo>
                  <a:pt x="908799" y="10470"/>
                </a:lnTo>
                <a:lnTo>
                  <a:pt x="9087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1624" y="3172678"/>
            <a:ext cx="4318000" cy="10795"/>
          </a:xfrm>
          <a:custGeom>
            <a:avLst/>
            <a:gdLst/>
            <a:ahLst/>
            <a:cxnLst/>
            <a:rect l="l" t="t" r="r" b="b"/>
            <a:pathLst>
              <a:path w="4318000" h="10794">
                <a:moveTo>
                  <a:pt x="0" y="10470"/>
                </a:moveTo>
                <a:lnTo>
                  <a:pt x="4317767" y="10470"/>
                </a:lnTo>
                <a:lnTo>
                  <a:pt x="431776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52217" y="3172678"/>
            <a:ext cx="767715" cy="10795"/>
          </a:xfrm>
          <a:custGeom>
            <a:avLst/>
            <a:gdLst/>
            <a:ahLst/>
            <a:cxnLst/>
            <a:rect l="l" t="t" r="r" b="b"/>
            <a:pathLst>
              <a:path w="767714" h="10794">
                <a:moveTo>
                  <a:pt x="0" y="10470"/>
                </a:moveTo>
                <a:lnTo>
                  <a:pt x="767278" y="10470"/>
                </a:lnTo>
                <a:lnTo>
                  <a:pt x="767278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82321" y="3172678"/>
            <a:ext cx="4444365" cy="10795"/>
          </a:xfrm>
          <a:custGeom>
            <a:avLst/>
            <a:gdLst/>
            <a:ahLst/>
            <a:cxnLst/>
            <a:rect l="l" t="t" r="r" b="b"/>
            <a:pathLst>
              <a:path w="4444365" h="10794">
                <a:moveTo>
                  <a:pt x="0" y="10470"/>
                </a:moveTo>
                <a:lnTo>
                  <a:pt x="4444359" y="10470"/>
                </a:lnTo>
                <a:lnTo>
                  <a:pt x="444435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689505" y="3172678"/>
            <a:ext cx="4159250" cy="10795"/>
          </a:xfrm>
          <a:custGeom>
            <a:avLst/>
            <a:gdLst/>
            <a:ahLst/>
            <a:cxnLst/>
            <a:rect l="l" t="t" r="r" b="b"/>
            <a:pathLst>
              <a:path w="4159250" h="10794">
                <a:moveTo>
                  <a:pt x="0" y="10470"/>
                </a:moveTo>
                <a:lnTo>
                  <a:pt x="4159150" y="10470"/>
                </a:lnTo>
                <a:lnTo>
                  <a:pt x="415915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11482" y="3172678"/>
            <a:ext cx="4318000" cy="10795"/>
          </a:xfrm>
          <a:custGeom>
            <a:avLst/>
            <a:gdLst/>
            <a:ahLst/>
            <a:cxnLst/>
            <a:rect l="l" t="t" r="r" b="b"/>
            <a:pathLst>
              <a:path w="4318000" h="10794">
                <a:moveTo>
                  <a:pt x="0" y="10470"/>
                </a:moveTo>
                <a:lnTo>
                  <a:pt x="4317767" y="10470"/>
                </a:lnTo>
                <a:lnTo>
                  <a:pt x="431776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292075" y="3172678"/>
            <a:ext cx="812165" cy="10795"/>
          </a:xfrm>
          <a:custGeom>
            <a:avLst/>
            <a:gdLst/>
            <a:ahLst/>
            <a:cxnLst/>
            <a:rect l="l" t="t" r="r" b="b"/>
            <a:pathLst>
              <a:path w="812165" h="10794">
                <a:moveTo>
                  <a:pt x="0" y="10470"/>
                </a:moveTo>
                <a:lnTo>
                  <a:pt x="812025" y="10470"/>
                </a:lnTo>
                <a:lnTo>
                  <a:pt x="81202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3999878"/>
            <a:ext cx="909319" cy="10795"/>
          </a:xfrm>
          <a:custGeom>
            <a:avLst/>
            <a:gdLst/>
            <a:ahLst/>
            <a:cxnLst/>
            <a:rect l="l" t="t" r="r" b="b"/>
            <a:pathLst>
              <a:path w="909319" h="10795">
                <a:moveTo>
                  <a:pt x="0" y="10470"/>
                </a:moveTo>
                <a:lnTo>
                  <a:pt x="908799" y="10470"/>
                </a:lnTo>
                <a:lnTo>
                  <a:pt x="9087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71624" y="3999878"/>
            <a:ext cx="4318000" cy="10795"/>
          </a:xfrm>
          <a:custGeom>
            <a:avLst/>
            <a:gdLst/>
            <a:ahLst/>
            <a:cxnLst/>
            <a:rect l="l" t="t" r="r" b="b"/>
            <a:pathLst>
              <a:path w="4318000" h="10795">
                <a:moveTo>
                  <a:pt x="0" y="10470"/>
                </a:moveTo>
                <a:lnTo>
                  <a:pt x="4317767" y="10470"/>
                </a:lnTo>
                <a:lnTo>
                  <a:pt x="431776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52217" y="3999878"/>
            <a:ext cx="767715" cy="10795"/>
          </a:xfrm>
          <a:custGeom>
            <a:avLst/>
            <a:gdLst/>
            <a:ahLst/>
            <a:cxnLst/>
            <a:rect l="l" t="t" r="r" b="b"/>
            <a:pathLst>
              <a:path w="767714" h="10795">
                <a:moveTo>
                  <a:pt x="0" y="10470"/>
                </a:moveTo>
                <a:lnTo>
                  <a:pt x="767278" y="10470"/>
                </a:lnTo>
                <a:lnTo>
                  <a:pt x="767278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82321" y="3999878"/>
            <a:ext cx="4444365" cy="10795"/>
          </a:xfrm>
          <a:custGeom>
            <a:avLst/>
            <a:gdLst/>
            <a:ahLst/>
            <a:cxnLst/>
            <a:rect l="l" t="t" r="r" b="b"/>
            <a:pathLst>
              <a:path w="4444365" h="10795">
                <a:moveTo>
                  <a:pt x="0" y="10470"/>
                </a:moveTo>
                <a:lnTo>
                  <a:pt x="4444359" y="10470"/>
                </a:lnTo>
                <a:lnTo>
                  <a:pt x="444435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689505" y="3999878"/>
            <a:ext cx="4159250" cy="10795"/>
          </a:xfrm>
          <a:custGeom>
            <a:avLst/>
            <a:gdLst/>
            <a:ahLst/>
            <a:cxnLst/>
            <a:rect l="l" t="t" r="r" b="b"/>
            <a:pathLst>
              <a:path w="4159250" h="10795">
                <a:moveTo>
                  <a:pt x="0" y="10470"/>
                </a:moveTo>
                <a:lnTo>
                  <a:pt x="4159150" y="10470"/>
                </a:lnTo>
                <a:lnTo>
                  <a:pt x="415915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911482" y="3999878"/>
            <a:ext cx="4318000" cy="10795"/>
          </a:xfrm>
          <a:custGeom>
            <a:avLst/>
            <a:gdLst/>
            <a:ahLst/>
            <a:cxnLst/>
            <a:rect l="l" t="t" r="r" b="b"/>
            <a:pathLst>
              <a:path w="4318000" h="10795">
                <a:moveTo>
                  <a:pt x="0" y="10470"/>
                </a:moveTo>
                <a:lnTo>
                  <a:pt x="4317767" y="10470"/>
                </a:lnTo>
                <a:lnTo>
                  <a:pt x="431776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292075" y="3999878"/>
            <a:ext cx="812165" cy="10795"/>
          </a:xfrm>
          <a:custGeom>
            <a:avLst/>
            <a:gdLst/>
            <a:ahLst/>
            <a:cxnLst/>
            <a:rect l="l" t="t" r="r" b="b"/>
            <a:pathLst>
              <a:path w="812165" h="10795">
                <a:moveTo>
                  <a:pt x="0" y="10470"/>
                </a:moveTo>
                <a:lnTo>
                  <a:pt x="812025" y="10470"/>
                </a:lnTo>
                <a:lnTo>
                  <a:pt x="81202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4827078"/>
            <a:ext cx="909319" cy="10795"/>
          </a:xfrm>
          <a:custGeom>
            <a:avLst/>
            <a:gdLst/>
            <a:ahLst/>
            <a:cxnLst/>
            <a:rect l="l" t="t" r="r" b="b"/>
            <a:pathLst>
              <a:path w="909319" h="10795">
                <a:moveTo>
                  <a:pt x="0" y="10470"/>
                </a:moveTo>
                <a:lnTo>
                  <a:pt x="908799" y="10470"/>
                </a:lnTo>
                <a:lnTo>
                  <a:pt x="9087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71624" y="4827078"/>
            <a:ext cx="4318000" cy="10795"/>
          </a:xfrm>
          <a:custGeom>
            <a:avLst/>
            <a:gdLst/>
            <a:ahLst/>
            <a:cxnLst/>
            <a:rect l="l" t="t" r="r" b="b"/>
            <a:pathLst>
              <a:path w="4318000" h="10795">
                <a:moveTo>
                  <a:pt x="0" y="10470"/>
                </a:moveTo>
                <a:lnTo>
                  <a:pt x="4317767" y="10470"/>
                </a:lnTo>
                <a:lnTo>
                  <a:pt x="431776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52217" y="4827078"/>
            <a:ext cx="767715" cy="10795"/>
          </a:xfrm>
          <a:custGeom>
            <a:avLst/>
            <a:gdLst/>
            <a:ahLst/>
            <a:cxnLst/>
            <a:rect l="l" t="t" r="r" b="b"/>
            <a:pathLst>
              <a:path w="767714" h="10795">
                <a:moveTo>
                  <a:pt x="0" y="10470"/>
                </a:moveTo>
                <a:lnTo>
                  <a:pt x="767278" y="10470"/>
                </a:lnTo>
                <a:lnTo>
                  <a:pt x="767278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82321" y="4827078"/>
            <a:ext cx="4444365" cy="10795"/>
          </a:xfrm>
          <a:custGeom>
            <a:avLst/>
            <a:gdLst/>
            <a:ahLst/>
            <a:cxnLst/>
            <a:rect l="l" t="t" r="r" b="b"/>
            <a:pathLst>
              <a:path w="4444365" h="10795">
                <a:moveTo>
                  <a:pt x="0" y="10470"/>
                </a:moveTo>
                <a:lnTo>
                  <a:pt x="4444359" y="10470"/>
                </a:lnTo>
                <a:lnTo>
                  <a:pt x="444435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689505" y="4827078"/>
            <a:ext cx="4159250" cy="10795"/>
          </a:xfrm>
          <a:custGeom>
            <a:avLst/>
            <a:gdLst/>
            <a:ahLst/>
            <a:cxnLst/>
            <a:rect l="l" t="t" r="r" b="b"/>
            <a:pathLst>
              <a:path w="4159250" h="10795">
                <a:moveTo>
                  <a:pt x="0" y="10470"/>
                </a:moveTo>
                <a:lnTo>
                  <a:pt x="4159150" y="10470"/>
                </a:lnTo>
                <a:lnTo>
                  <a:pt x="415915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911482" y="4827078"/>
            <a:ext cx="4318000" cy="10795"/>
          </a:xfrm>
          <a:custGeom>
            <a:avLst/>
            <a:gdLst/>
            <a:ahLst/>
            <a:cxnLst/>
            <a:rect l="l" t="t" r="r" b="b"/>
            <a:pathLst>
              <a:path w="4318000" h="10795">
                <a:moveTo>
                  <a:pt x="0" y="10470"/>
                </a:moveTo>
                <a:lnTo>
                  <a:pt x="4317767" y="10470"/>
                </a:lnTo>
                <a:lnTo>
                  <a:pt x="431776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292075" y="4827078"/>
            <a:ext cx="812165" cy="10795"/>
          </a:xfrm>
          <a:custGeom>
            <a:avLst/>
            <a:gdLst/>
            <a:ahLst/>
            <a:cxnLst/>
            <a:rect l="l" t="t" r="r" b="b"/>
            <a:pathLst>
              <a:path w="812165" h="10795">
                <a:moveTo>
                  <a:pt x="0" y="10470"/>
                </a:moveTo>
                <a:lnTo>
                  <a:pt x="812025" y="10470"/>
                </a:lnTo>
                <a:lnTo>
                  <a:pt x="81202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5654278"/>
            <a:ext cx="909319" cy="10795"/>
          </a:xfrm>
          <a:custGeom>
            <a:avLst/>
            <a:gdLst/>
            <a:ahLst/>
            <a:cxnLst/>
            <a:rect l="l" t="t" r="r" b="b"/>
            <a:pathLst>
              <a:path w="909319" h="10795">
                <a:moveTo>
                  <a:pt x="0" y="10470"/>
                </a:moveTo>
                <a:lnTo>
                  <a:pt x="908799" y="10470"/>
                </a:lnTo>
                <a:lnTo>
                  <a:pt x="9087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71624" y="5654278"/>
            <a:ext cx="4318000" cy="10795"/>
          </a:xfrm>
          <a:custGeom>
            <a:avLst/>
            <a:gdLst/>
            <a:ahLst/>
            <a:cxnLst/>
            <a:rect l="l" t="t" r="r" b="b"/>
            <a:pathLst>
              <a:path w="4318000" h="10795">
                <a:moveTo>
                  <a:pt x="0" y="10470"/>
                </a:moveTo>
                <a:lnTo>
                  <a:pt x="4317767" y="10470"/>
                </a:lnTo>
                <a:lnTo>
                  <a:pt x="431776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52217" y="5654278"/>
            <a:ext cx="767715" cy="10795"/>
          </a:xfrm>
          <a:custGeom>
            <a:avLst/>
            <a:gdLst/>
            <a:ahLst/>
            <a:cxnLst/>
            <a:rect l="l" t="t" r="r" b="b"/>
            <a:pathLst>
              <a:path w="767714" h="10795">
                <a:moveTo>
                  <a:pt x="0" y="10470"/>
                </a:moveTo>
                <a:lnTo>
                  <a:pt x="767278" y="10470"/>
                </a:lnTo>
                <a:lnTo>
                  <a:pt x="767278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182321" y="5654278"/>
            <a:ext cx="4444365" cy="10795"/>
          </a:xfrm>
          <a:custGeom>
            <a:avLst/>
            <a:gdLst/>
            <a:ahLst/>
            <a:cxnLst/>
            <a:rect l="l" t="t" r="r" b="b"/>
            <a:pathLst>
              <a:path w="4444365" h="10795">
                <a:moveTo>
                  <a:pt x="0" y="10470"/>
                </a:moveTo>
                <a:lnTo>
                  <a:pt x="4444359" y="10470"/>
                </a:lnTo>
                <a:lnTo>
                  <a:pt x="444435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689505" y="5654278"/>
            <a:ext cx="4159250" cy="10795"/>
          </a:xfrm>
          <a:custGeom>
            <a:avLst/>
            <a:gdLst/>
            <a:ahLst/>
            <a:cxnLst/>
            <a:rect l="l" t="t" r="r" b="b"/>
            <a:pathLst>
              <a:path w="4159250" h="10795">
                <a:moveTo>
                  <a:pt x="0" y="10470"/>
                </a:moveTo>
                <a:lnTo>
                  <a:pt x="4159150" y="10470"/>
                </a:lnTo>
                <a:lnTo>
                  <a:pt x="415915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911482" y="5654278"/>
            <a:ext cx="4318000" cy="10795"/>
          </a:xfrm>
          <a:custGeom>
            <a:avLst/>
            <a:gdLst/>
            <a:ahLst/>
            <a:cxnLst/>
            <a:rect l="l" t="t" r="r" b="b"/>
            <a:pathLst>
              <a:path w="4318000" h="10795">
                <a:moveTo>
                  <a:pt x="0" y="10470"/>
                </a:moveTo>
                <a:lnTo>
                  <a:pt x="4317767" y="10470"/>
                </a:lnTo>
                <a:lnTo>
                  <a:pt x="431776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9292075" y="5654278"/>
            <a:ext cx="812165" cy="10795"/>
          </a:xfrm>
          <a:custGeom>
            <a:avLst/>
            <a:gdLst/>
            <a:ahLst/>
            <a:cxnLst/>
            <a:rect l="l" t="t" r="r" b="b"/>
            <a:pathLst>
              <a:path w="812165" h="10795">
                <a:moveTo>
                  <a:pt x="0" y="10470"/>
                </a:moveTo>
                <a:lnTo>
                  <a:pt x="812025" y="10470"/>
                </a:lnTo>
                <a:lnTo>
                  <a:pt x="81202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6481478"/>
            <a:ext cx="909319" cy="10795"/>
          </a:xfrm>
          <a:custGeom>
            <a:avLst/>
            <a:gdLst/>
            <a:ahLst/>
            <a:cxnLst/>
            <a:rect l="l" t="t" r="r" b="b"/>
            <a:pathLst>
              <a:path w="909319" h="10795">
                <a:moveTo>
                  <a:pt x="0" y="10470"/>
                </a:moveTo>
                <a:lnTo>
                  <a:pt x="908799" y="10470"/>
                </a:lnTo>
                <a:lnTo>
                  <a:pt x="9087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71624" y="6481478"/>
            <a:ext cx="4318000" cy="10795"/>
          </a:xfrm>
          <a:custGeom>
            <a:avLst/>
            <a:gdLst/>
            <a:ahLst/>
            <a:cxnLst/>
            <a:rect l="l" t="t" r="r" b="b"/>
            <a:pathLst>
              <a:path w="4318000" h="10795">
                <a:moveTo>
                  <a:pt x="0" y="10470"/>
                </a:moveTo>
                <a:lnTo>
                  <a:pt x="4317767" y="10470"/>
                </a:lnTo>
                <a:lnTo>
                  <a:pt x="431776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352217" y="6481478"/>
            <a:ext cx="4149725" cy="10795"/>
          </a:xfrm>
          <a:custGeom>
            <a:avLst/>
            <a:gdLst/>
            <a:ahLst/>
            <a:cxnLst/>
            <a:rect l="l" t="t" r="r" b="b"/>
            <a:pathLst>
              <a:path w="4149725" h="10795">
                <a:moveTo>
                  <a:pt x="0" y="10470"/>
                </a:moveTo>
                <a:lnTo>
                  <a:pt x="4149620" y="10470"/>
                </a:lnTo>
                <a:lnTo>
                  <a:pt x="414962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564662" y="6481478"/>
            <a:ext cx="4447540" cy="10795"/>
          </a:xfrm>
          <a:custGeom>
            <a:avLst/>
            <a:gdLst/>
            <a:ahLst/>
            <a:cxnLst/>
            <a:rect l="l" t="t" r="r" b="b"/>
            <a:pathLst>
              <a:path w="4447540" h="10795">
                <a:moveTo>
                  <a:pt x="0" y="10470"/>
                </a:moveTo>
                <a:lnTo>
                  <a:pt x="4447263" y="10470"/>
                </a:lnTo>
                <a:lnTo>
                  <a:pt x="444726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074751" y="6481478"/>
            <a:ext cx="774065" cy="10795"/>
          </a:xfrm>
          <a:custGeom>
            <a:avLst/>
            <a:gdLst/>
            <a:ahLst/>
            <a:cxnLst/>
            <a:rect l="l" t="t" r="r" b="b"/>
            <a:pathLst>
              <a:path w="774065" h="10795">
                <a:moveTo>
                  <a:pt x="0" y="10470"/>
                </a:moveTo>
                <a:lnTo>
                  <a:pt x="773904" y="10470"/>
                </a:lnTo>
                <a:lnTo>
                  <a:pt x="77390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4911482" y="6481478"/>
            <a:ext cx="4318000" cy="10795"/>
          </a:xfrm>
          <a:custGeom>
            <a:avLst/>
            <a:gdLst/>
            <a:ahLst/>
            <a:cxnLst/>
            <a:rect l="l" t="t" r="r" b="b"/>
            <a:pathLst>
              <a:path w="4318000" h="10795">
                <a:moveTo>
                  <a:pt x="0" y="10470"/>
                </a:moveTo>
                <a:lnTo>
                  <a:pt x="4317767" y="10470"/>
                </a:lnTo>
                <a:lnTo>
                  <a:pt x="431776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9292075" y="6481478"/>
            <a:ext cx="812165" cy="10795"/>
          </a:xfrm>
          <a:custGeom>
            <a:avLst/>
            <a:gdLst/>
            <a:ahLst/>
            <a:cxnLst/>
            <a:rect l="l" t="t" r="r" b="b"/>
            <a:pathLst>
              <a:path w="812165" h="10795">
                <a:moveTo>
                  <a:pt x="0" y="10470"/>
                </a:moveTo>
                <a:lnTo>
                  <a:pt x="812025" y="10470"/>
                </a:lnTo>
                <a:lnTo>
                  <a:pt x="81202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0" y="7308677"/>
            <a:ext cx="909319" cy="10795"/>
          </a:xfrm>
          <a:custGeom>
            <a:avLst/>
            <a:gdLst/>
            <a:ahLst/>
            <a:cxnLst/>
            <a:rect l="l" t="t" r="r" b="b"/>
            <a:pathLst>
              <a:path w="909319" h="10795">
                <a:moveTo>
                  <a:pt x="0" y="10470"/>
                </a:moveTo>
                <a:lnTo>
                  <a:pt x="908799" y="10470"/>
                </a:lnTo>
                <a:lnTo>
                  <a:pt x="9087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71624" y="7308677"/>
            <a:ext cx="4318000" cy="10795"/>
          </a:xfrm>
          <a:custGeom>
            <a:avLst/>
            <a:gdLst/>
            <a:ahLst/>
            <a:cxnLst/>
            <a:rect l="l" t="t" r="r" b="b"/>
            <a:pathLst>
              <a:path w="4318000" h="10795">
                <a:moveTo>
                  <a:pt x="0" y="10470"/>
                </a:moveTo>
                <a:lnTo>
                  <a:pt x="4317767" y="10470"/>
                </a:lnTo>
                <a:lnTo>
                  <a:pt x="431776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352217" y="7308677"/>
            <a:ext cx="4149725" cy="10795"/>
          </a:xfrm>
          <a:custGeom>
            <a:avLst/>
            <a:gdLst/>
            <a:ahLst/>
            <a:cxnLst/>
            <a:rect l="l" t="t" r="r" b="b"/>
            <a:pathLst>
              <a:path w="4149725" h="10795">
                <a:moveTo>
                  <a:pt x="0" y="10470"/>
                </a:moveTo>
                <a:lnTo>
                  <a:pt x="4149620" y="10470"/>
                </a:lnTo>
                <a:lnTo>
                  <a:pt x="414962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564662" y="7308677"/>
            <a:ext cx="4447540" cy="10795"/>
          </a:xfrm>
          <a:custGeom>
            <a:avLst/>
            <a:gdLst/>
            <a:ahLst/>
            <a:cxnLst/>
            <a:rect l="l" t="t" r="r" b="b"/>
            <a:pathLst>
              <a:path w="4447540" h="10795">
                <a:moveTo>
                  <a:pt x="0" y="10470"/>
                </a:moveTo>
                <a:lnTo>
                  <a:pt x="4447263" y="10470"/>
                </a:lnTo>
                <a:lnTo>
                  <a:pt x="444726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074751" y="7308677"/>
            <a:ext cx="774065" cy="10795"/>
          </a:xfrm>
          <a:custGeom>
            <a:avLst/>
            <a:gdLst/>
            <a:ahLst/>
            <a:cxnLst/>
            <a:rect l="l" t="t" r="r" b="b"/>
            <a:pathLst>
              <a:path w="774065" h="10795">
                <a:moveTo>
                  <a:pt x="0" y="10470"/>
                </a:moveTo>
                <a:lnTo>
                  <a:pt x="773904" y="10470"/>
                </a:lnTo>
                <a:lnTo>
                  <a:pt x="77390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911482" y="7308677"/>
            <a:ext cx="4318000" cy="10795"/>
          </a:xfrm>
          <a:custGeom>
            <a:avLst/>
            <a:gdLst/>
            <a:ahLst/>
            <a:cxnLst/>
            <a:rect l="l" t="t" r="r" b="b"/>
            <a:pathLst>
              <a:path w="4318000" h="10795">
                <a:moveTo>
                  <a:pt x="0" y="10470"/>
                </a:moveTo>
                <a:lnTo>
                  <a:pt x="4317767" y="10470"/>
                </a:lnTo>
                <a:lnTo>
                  <a:pt x="431776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9292075" y="7308677"/>
            <a:ext cx="812165" cy="10795"/>
          </a:xfrm>
          <a:custGeom>
            <a:avLst/>
            <a:gdLst/>
            <a:ahLst/>
            <a:cxnLst/>
            <a:rect l="l" t="t" r="r" b="b"/>
            <a:pathLst>
              <a:path w="812165" h="10795">
                <a:moveTo>
                  <a:pt x="0" y="10470"/>
                </a:moveTo>
                <a:lnTo>
                  <a:pt x="812025" y="10470"/>
                </a:lnTo>
                <a:lnTo>
                  <a:pt x="81202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0" y="8135877"/>
            <a:ext cx="909319" cy="10795"/>
          </a:xfrm>
          <a:custGeom>
            <a:avLst/>
            <a:gdLst/>
            <a:ahLst/>
            <a:cxnLst/>
            <a:rect l="l" t="t" r="r" b="b"/>
            <a:pathLst>
              <a:path w="909319" h="10795">
                <a:moveTo>
                  <a:pt x="0" y="10470"/>
                </a:moveTo>
                <a:lnTo>
                  <a:pt x="908799" y="10470"/>
                </a:lnTo>
                <a:lnTo>
                  <a:pt x="9087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71624" y="8135877"/>
            <a:ext cx="4318000" cy="10795"/>
          </a:xfrm>
          <a:custGeom>
            <a:avLst/>
            <a:gdLst/>
            <a:ahLst/>
            <a:cxnLst/>
            <a:rect l="l" t="t" r="r" b="b"/>
            <a:pathLst>
              <a:path w="4318000" h="10795">
                <a:moveTo>
                  <a:pt x="0" y="10470"/>
                </a:moveTo>
                <a:lnTo>
                  <a:pt x="4317767" y="10470"/>
                </a:lnTo>
                <a:lnTo>
                  <a:pt x="431776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352217" y="8135877"/>
            <a:ext cx="4149725" cy="10795"/>
          </a:xfrm>
          <a:custGeom>
            <a:avLst/>
            <a:gdLst/>
            <a:ahLst/>
            <a:cxnLst/>
            <a:rect l="l" t="t" r="r" b="b"/>
            <a:pathLst>
              <a:path w="4149725" h="10795">
                <a:moveTo>
                  <a:pt x="0" y="10470"/>
                </a:moveTo>
                <a:lnTo>
                  <a:pt x="4149620" y="10470"/>
                </a:lnTo>
                <a:lnTo>
                  <a:pt x="414962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564662" y="8135877"/>
            <a:ext cx="4447540" cy="10795"/>
          </a:xfrm>
          <a:custGeom>
            <a:avLst/>
            <a:gdLst/>
            <a:ahLst/>
            <a:cxnLst/>
            <a:rect l="l" t="t" r="r" b="b"/>
            <a:pathLst>
              <a:path w="4447540" h="10795">
                <a:moveTo>
                  <a:pt x="0" y="10470"/>
                </a:moveTo>
                <a:lnTo>
                  <a:pt x="4447263" y="10470"/>
                </a:lnTo>
                <a:lnTo>
                  <a:pt x="444726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4074751" y="8135877"/>
            <a:ext cx="774065" cy="10795"/>
          </a:xfrm>
          <a:custGeom>
            <a:avLst/>
            <a:gdLst/>
            <a:ahLst/>
            <a:cxnLst/>
            <a:rect l="l" t="t" r="r" b="b"/>
            <a:pathLst>
              <a:path w="774065" h="10795">
                <a:moveTo>
                  <a:pt x="0" y="10470"/>
                </a:moveTo>
                <a:lnTo>
                  <a:pt x="773904" y="10470"/>
                </a:lnTo>
                <a:lnTo>
                  <a:pt x="77390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4911482" y="8135877"/>
            <a:ext cx="4318000" cy="10795"/>
          </a:xfrm>
          <a:custGeom>
            <a:avLst/>
            <a:gdLst/>
            <a:ahLst/>
            <a:cxnLst/>
            <a:rect l="l" t="t" r="r" b="b"/>
            <a:pathLst>
              <a:path w="4318000" h="10795">
                <a:moveTo>
                  <a:pt x="0" y="10470"/>
                </a:moveTo>
                <a:lnTo>
                  <a:pt x="4317767" y="10470"/>
                </a:lnTo>
                <a:lnTo>
                  <a:pt x="431776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9292075" y="8135877"/>
            <a:ext cx="812165" cy="10795"/>
          </a:xfrm>
          <a:custGeom>
            <a:avLst/>
            <a:gdLst/>
            <a:ahLst/>
            <a:cxnLst/>
            <a:rect l="l" t="t" r="r" b="b"/>
            <a:pathLst>
              <a:path w="812165" h="10795">
                <a:moveTo>
                  <a:pt x="0" y="10470"/>
                </a:moveTo>
                <a:lnTo>
                  <a:pt x="812025" y="10470"/>
                </a:lnTo>
                <a:lnTo>
                  <a:pt x="81202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0" y="8963077"/>
            <a:ext cx="909319" cy="10795"/>
          </a:xfrm>
          <a:custGeom>
            <a:avLst/>
            <a:gdLst/>
            <a:ahLst/>
            <a:cxnLst/>
            <a:rect l="l" t="t" r="r" b="b"/>
            <a:pathLst>
              <a:path w="909319" h="10795">
                <a:moveTo>
                  <a:pt x="0" y="10470"/>
                </a:moveTo>
                <a:lnTo>
                  <a:pt x="908799" y="10470"/>
                </a:lnTo>
                <a:lnTo>
                  <a:pt x="9087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71624" y="8963077"/>
            <a:ext cx="4318000" cy="10795"/>
          </a:xfrm>
          <a:custGeom>
            <a:avLst/>
            <a:gdLst/>
            <a:ahLst/>
            <a:cxnLst/>
            <a:rect l="l" t="t" r="r" b="b"/>
            <a:pathLst>
              <a:path w="4318000" h="10795">
                <a:moveTo>
                  <a:pt x="0" y="10470"/>
                </a:moveTo>
                <a:lnTo>
                  <a:pt x="4317767" y="10470"/>
                </a:lnTo>
                <a:lnTo>
                  <a:pt x="431776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352217" y="8963077"/>
            <a:ext cx="4149725" cy="10795"/>
          </a:xfrm>
          <a:custGeom>
            <a:avLst/>
            <a:gdLst/>
            <a:ahLst/>
            <a:cxnLst/>
            <a:rect l="l" t="t" r="r" b="b"/>
            <a:pathLst>
              <a:path w="4149725" h="10795">
                <a:moveTo>
                  <a:pt x="0" y="10470"/>
                </a:moveTo>
                <a:lnTo>
                  <a:pt x="4149620" y="10470"/>
                </a:lnTo>
                <a:lnTo>
                  <a:pt x="414962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564662" y="8963077"/>
            <a:ext cx="4447540" cy="10795"/>
          </a:xfrm>
          <a:custGeom>
            <a:avLst/>
            <a:gdLst/>
            <a:ahLst/>
            <a:cxnLst/>
            <a:rect l="l" t="t" r="r" b="b"/>
            <a:pathLst>
              <a:path w="4447540" h="10795">
                <a:moveTo>
                  <a:pt x="0" y="10470"/>
                </a:moveTo>
                <a:lnTo>
                  <a:pt x="4447263" y="10470"/>
                </a:lnTo>
                <a:lnTo>
                  <a:pt x="444726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4074751" y="8963077"/>
            <a:ext cx="774065" cy="10795"/>
          </a:xfrm>
          <a:custGeom>
            <a:avLst/>
            <a:gdLst/>
            <a:ahLst/>
            <a:cxnLst/>
            <a:rect l="l" t="t" r="r" b="b"/>
            <a:pathLst>
              <a:path w="774065" h="10795">
                <a:moveTo>
                  <a:pt x="0" y="10470"/>
                </a:moveTo>
                <a:lnTo>
                  <a:pt x="773904" y="10470"/>
                </a:lnTo>
                <a:lnTo>
                  <a:pt x="77390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4911482" y="8963077"/>
            <a:ext cx="4318000" cy="10795"/>
          </a:xfrm>
          <a:custGeom>
            <a:avLst/>
            <a:gdLst/>
            <a:ahLst/>
            <a:cxnLst/>
            <a:rect l="l" t="t" r="r" b="b"/>
            <a:pathLst>
              <a:path w="4318000" h="10795">
                <a:moveTo>
                  <a:pt x="0" y="10470"/>
                </a:moveTo>
                <a:lnTo>
                  <a:pt x="4317767" y="10470"/>
                </a:lnTo>
                <a:lnTo>
                  <a:pt x="431776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292075" y="8963077"/>
            <a:ext cx="812165" cy="10795"/>
          </a:xfrm>
          <a:custGeom>
            <a:avLst/>
            <a:gdLst/>
            <a:ahLst/>
            <a:cxnLst/>
            <a:rect l="l" t="t" r="r" b="b"/>
            <a:pathLst>
              <a:path w="812165" h="10795">
                <a:moveTo>
                  <a:pt x="0" y="10470"/>
                </a:moveTo>
                <a:lnTo>
                  <a:pt x="812025" y="10470"/>
                </a:lnTo>
                <a:lnTo>
                  <a:pt x="81202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0" y="9790277"/>
            <a:ext cx="9502140" cy="10795"/>
          </a:xfrm>
          <a:custGeom>
            <a:avLst/>
            <a:gdLst/>
            <a:ahLst/>
            <a:cxnLst/>
            <a:rect l="l" t="t" r="r" b="b"/>
            <a:pathLst>
              <a:path w="9502140" h="10795">
                <a:moveTo>
                  <a:pt x="0" y="10470"/>
                </a:moveTo>
                <a:lnTo>
                  <a:pt x="9501837" y="10470"/>
                </a:lnTo>
                <a:lnTo>
                  <a:pt x="950183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564662" y="9790277"/>
            <a:ext cx="4447540" cy="10795"/>
          </a:xfrm>
          <a:custGeom>
            <a:avLst/>
            <a:gdLst/>
            <a:ahLst/>
            <a:cxnLst/>
            <a:rect l="l" t="t" r="r" b="b"/>
            <a:pathLst>
              <a:path w="4447540" h="10795">
                <a:moveTo>
                  <a:pt x="0" y="10470"/>
                </a:moveTo>
                <a:lnTo>
                  <a:pt x="4447263" y="10470"/>
                </a:lnTo>
                <a:lnTo>
                  <a:pt x="444726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4074751" y="9790277"/>
            <a:ext cx="6029960" cy="10795"/>
          </a:xfrm>
          <a:custGeom>
            <a:avLst/>
            <a:gdLst/>
            <a:ahLst/>
            <a:cxnLst/>
            <a:rect l="l" t="t" r="r" b="b"/>
            <a:pathLst>
              <a:path w="6029959" h="10795">
                <a:moveTo>
                  <a:pt x="0" y="10470"/>
                </a:moveTo>
                <a:lnTo>
                  <a:pt x="6029348" y="10470"/>
                </a:lnTo>
                <a:lnTo>
                  <a:pt x="6029348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0" y="106174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6" name="object 6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681321"/>
            <a:ext cx="9444602" cy="878840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418835"/>
            <a:ext cx="1164059" cy="1407186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418835"/>
            <a:ext cx="1421921" cy="1407186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47789" y="3602925"/>
            <a:ext cx="3876161" cy="5097417"/>
          </a:xfrm>
          <a:prstGeom prst="rect">
            <a:avLst/>
          </a:prstGeom>
        </p:spPr>
      </p:pic>
      <p:sp>
        <p:nvSpPr>
          <p:cNvPr id="71" name="object 71"/>
          <p:cNvSpPr/>
          <p:nvPr/>
        </p:nvSpPr>
        <p:spPr>
          <a:xfrm>
            <a:off x="439775" y="3036563"/>
            <a:ext cx="5283835" cy="6230620"/>
          </a:xfrm>
          <a:custGeom>
            <a:avLst/>
            <a:gdLst/>
            <a:ahLst/>
            <a:cxnLst/>
            <a:rect l="l" t="t" r="r" b="b"/>
            <a:pathLst>
              <a:path w="5283835" h="6230620">
                <a:moveTo>
                  <a:pt x="5283251" y="308851"/>
                </a:moveTo>
                <a:lnTo>
                  <a:pt x="4912436" y="308851"/>
                </a:lnTo>
                <a:lnTo>
                  <a:pt x="4912436" y="0"/>
                </a:lnTo>
                <a:lnTo>
                  <a:pt x="4849609" y="0"/>
                </a:lnTo>
                <a:lnTo>
                  <a:pt x="4849609" y="308851"/>
                </a:lnTo>
                <a:lnTo>
                  <a:pt x="4849609" y="371678"/>
                </a:lnTo>
                <a:lnTo>
                  <a:pt x="4849609" y="5777966"/>
                </a:lnTo>
                <a:lnTo>
                  <a:pt x="531837" y="5777966"/>
                </a:lnTo>
                <a:lnTo>
                  <a:pt x="531837" y="371678"/>
                </a:lnTo>
                <a:lnTo>
                  <a:pt x="4849609" y="371678"/>
                </a:lnTo>
                <a:lnTo>
                  <a:pt x="4849609" y="308851"/>
                </a:lnTo>
                <a:lnTo>
                  <a:pt x="531837" y="308851"/>
                </a:lnTo>
                <a:lnTo>
                  <a:pt x="531837" y="0"/>
                </a:lnTo>
                <a:lnTo>
                  <a:pt x="469023" y="0"/>
                </a:lnTo>
                <a:lnTo>
                  <a:pt x="469023" y="308851"/>
                </a:lnTo>
                <a:lnTo>
                  <a:pt x="0" y="308851"/>
                </a:lnTo>
                <a:lnTo>
                  <a:pt x="0" y="371678"/>
                </a:lnTo>
                <a:lnTo>
                  <a:pt x="469023" y="371678"/>
                </a:lnTo>
                <a:lnTo>
                  <a:pt x="469023" y="5777966"/>
                </a:lnTo>
                <a:lnTo>
                  <a:pt x="0" y="5777966"/>
                </a:lnTo>
                <a:lnTo>
                  <a:pt x="0" y="5840793"/>
                </a:lnTo>
                <a:lnTo>
                  <a:pt x="469023" y="5840793"/>
                </a:lnTo>
                <a:lnTo>
                  <a:pt x="469023" y="6230175"/>
                </a:lnTo>
                <a:lnTo>
                  <a:pt x="531837" y="6230175"/>
                </a:lnTo>
                <a:lnTo>
                  <a:pt x="531837" y="5840793"/>
                </a:lnTo>
                <a:lnTo>
                  <a:pt x="4849609" y="5840793"/>
                </a:lnTo>
                <a:lnTo>
                  <a:pt x="4849609" y="6230175"/>
                </a:lnTo>
                <a:lnTo>
                  <a:pt x="4912436" y="6230175"/>
                </a:lnTo>
                <a:lnTo>
                  <a:pt x="4912436" y="5840793"/>
                </a:lnTo>
                <a:lnTo>
                  <a:pt x="5283251" y="5840793"/>
                </a:lnTo>
                <a:lnTo>
                  <a:pt x="5283251" y="5777966"/>
                </a:lnTo>
                <a:lnTo>
                  <a:pt x="4912436" y="5777966"/>
                </a:lnTo>
                <a:lnTo>
                  <a:pt x="4912436" y="371678"/>
                </a:lnTo>
                <a:lnTo>
                  <a:pt x="5283251" y="371678"/>
                </a:lnTo>
                <a:lnTo>
                  <a:pt x="5283251" y="308851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2" name="object 7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052225" y="3602925"/>
            <a:ext cx="3946958" cy="5097417"/>
          </a:xfrm>
          <a:prstGeom prst="rect">
            <a:avLst/>
          </a:prstGeom>
        </p:spPr>
      </p:pic>
      <p:sp>
        <p:nvSpPr>
          <p:cNvPr id="73" name="object 73"/>
          <p:cNvSpPr/>
          <p:nvPr/>
        </p:nvSpPr>
        <p:spPr>
          <a:xfrm>
            <a:off x="14379626" y="3036563"/>
            <a:ext cx="5283835" cy="6230620"/>
          </a:xfrm>
          <a:custGeom>
            <a:avLst/>
            <a:gdLst/>
            <a:ahLst/>
            <a:cxnLst/>
            <a:rect l="l" t="t" r="r" b="b"/>
            <a:pathLst>
              <a:path w="5283834" h="6230620">
                <a:moveTo>
                  <a:pt x="5283263" y="308851"/>
                </a:moveTo>
                <a:lnTo>
                  <a:pt x="4912449" y="308851"/>
                </a:lnTo>
                <a:lnTo>
                  <a:pt x="4912449" y="0"/>
                </a:lnTo>
                <a:lnTo>
                  <a:pt x="4849622" y="0"/>
                </a:lnTo>
                <a:lnTo>
                  <a:pt x="4849622" y="308851"/>
                </a:lnTo>
                <a:lnTo>
                  <a:pt x="4849622" y="371678"/>
                </a:lnTo>
                <a:lnTo>
                  <a:pt x="4849622" y="5777966"/>
                </a:lnTo>
                <a:lnTo>
                  <a:pt x="531850" y="5777966"/>
                </a:lnTo>
                <a:lnTo>
                  <a:pt x="531850" y="371678"/>
                </a:lnTo>
                <a:lnTo>
                  <a:pt x="4849622" y="371678"/>
                </a:lnTo>
                <a:lnTo>
                  <a:pt x="4849622" y="308851"/>
                </a:lnTo>
                <a:lnTo>
                  <a:pt x="531850" y="308851"/>
                </a:lnTo>
                <a:lnTo>
                  <a:pt x="531850" y="0"/>
                </a:lnTo>
                <a:lnTo>
                  <a:pt x="469023" y="0"/>
                </a:lnTo>
                <a:lnTo>
                  <a:pt x="469023" y="308851"/>
                </a:lnTo>
                <a:lnTo>
                  <a:pt x="0" y="308851"/>
                </a:lnTo>
                <a:lnTo>
                  <a:pt x="0" y="371678"/>
                </a:lnTo>
                <a:lnTo>
                  <a:pt x="469023" y="371678"/>
                </a:lnTo>
                <a:lnTo>
                  <a:pt x="469023" y="5777966"/>
                </a:lnTo>
                <a:lnTo>
                  <a:pt x="0" y="5777966"/>
                </a:lnTo>
                <a:lnTo>
                  <a:pt x="0" y="5840793"/>
                </a:lnTo>
                <a:lnTo>
                  <a:pt x="469023" y="5840793"/>
                </a:lnTo>
                <a:lnTo>
                  <a:pt x="469023" y="6230175"/>
                </a:lnTo>
                <a:lnTo>
                  <a:pt x="531850" y="6230175"/>
                </a:lnTo>
                <a:lnTo>
                  <a:pt x="531850" y="5840793"/>
                </a:lnTo>
                <a:lnTo>
                  <a:pt x="4849622" y="5840793"/>
                </a:lnTo>
                <a:lnTo>
                  <a:pt x="4849622" y="6230175"/>
                </a:lnTo>
                <a:lnTo>
                  <a:pt x="4912449" y="6230175"/>
                </a:lnTo>
                <a:lnTo>
                  <a:pt x="4912449" y="5840793"/>
                </a:lnTo>
                <a:lnTo>
                  <a:pt x="5283263" y="5840793"/>
                </a:lnTo>
                <a:lnTo>
                  <a:pt x="5283263" y="5777966"/>
                </a:lnTo>
                <a:lnTo>
                  <a:pt x="4912449" y="5777966"/>
                </a:lnTo>
                <a:lnTo>
                  <a:pt x="4912449" y="371678"/>
                </a:lnTo>
                <a:lnTo>
                  <a:pt x="5283263" y="371678"/>
                </a:lnTo>
                <a:lnTo>
                  <a:pt x="5283263" y="308851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4" name="object 74"/>
          <p:cNvGrpSpPr/>
          <p:nvPr/>
        </p:nvGrpSpPr>
        <p:grpSpPr>
          <a:xfrm>
            <a:off x="5727574" y="1905701"/>
            <a:ext cx="5266690" cy="4311650"/>
            <a:chOff x="5727574" y="1905701"/>
            <a:chExt cx="5266690" cy="4311650"/>
          </a:xfrm>
        </p:grpSpPr>
        <p:sp>
          <p:nvSpPr>
            <p:cNvPr id="75" name="object 75"/>
            <p:cNvSpPr/>
            <p:nvPr/>
          </p:nvSpPr>
          <p:spPr>
            <a:xfrm>
              <a:off x="5727573" y="1905704"/>
              <a:ext cx="5266690" cy="4311650"/>
            </a:xfrm>
            <a:custGeom>
              <a:avLst/>
              <a:gdLst/>
              <a:ahLst/>
              <a:cxnLst/>
              <a:rect l="l" t="t" r="r" b="b"/>
              <a:pathLst>
                <a:path w="5266690" h="4311650">
                  <a:moveTo>
                    <a:pt x="5266512" y="341376"/>
                  </a:moveTo>
                  <a:lnTo>
                    <a:pt x="4961928" y="341376"/>
                  </a:lnTo>
                  <a:lnTo>
                    <a:pt x="4961928" y="0"/>
                  </a:lnTo>
                  <a:lnTo>
                    <a:pt x="4899101" y="0"/>
                  </a:lnTo>
                  <a:lnTo>
                    <a:pt x="4899101" y="341376"/>
                  </a:lnTo>
                  <a:lnTo>
                    <a:pt x="4899101" y="404190"/>
                  </a:lnTo>
                  <a:lnTo>
                    <a:pt x="4899101" y="3856444"/>
                  </a:lnTo>
                  <a:lnTo>
                    <a:pt x="454736" y="3856444"/>
                  </a:lnTo>
                  <a:lnTo>
                    <a:pt x="454736" y="404190"/>
                  </a:lnTo>
                  <a:lnTo>
                    <a:pt x="4899101" y="404190"/>
                  </a:lnTo>
                  <a:lnTo>
                    <a:pt x="4899101" y="341376"/>
                  </a:lnTo>
                  <a:lnTo>
                    <a:pt x="454736" y="341376"/>
                  </a:lnTo>
                  <a:lnTo>
                    <a:pt x="454736" y="61277"/>
                  </a:lnTo>
                  <a:lnTo>
                    <a:pt x="391922" y="61277"/>
                  </a:lnTo>
                  <a:lnTo>
                    <a:pt x="391922" y="341376"/>
                  </a:lnTo>
                  <a:lnTo>
                    <a:pt x="0" y="341376"/>
                  </a:lnTo>
                  <a:lnTo>
                    <a:pt x="0" y="404190"/>
                  </a:lnTo>
                  <a:lnTo>
                    <a:pt x="391922" y="404190"/>
                  </a:lnTo>
                  <a:lnTo>
                    <a:pt x="391922" y="3856444"/>
                  </a:lnTo>
                  <a:lnTo>
                    <a:pt x="0" y="3856444"/>
                  </a:lnTo>
                  <a:lnTo>
                    <a:pt x="0" y="3919258"/>
                  </a:lnTo>
                  <a:lnTo>
                    <a:pt x="391922" y="3919258"/>
                  </a:lnTo>
                  <a:lnTo>
                    <a:pt x="391922" y="4311231"/>
                  </a:lnTo>
                  <a:lnTo>
                    <a:pt x="454736" y="4311231"/>
                  </a:lnTo>
                  <a:lnTo>
                    <a:pt x="454736" y="3919258"/>
                  </a:lnTo>
                  <a:lnTo>
                    <a:pt x="4899101" y="3919258"/>
                  </a:lnTo>
                  <a:lnTo>
                    <a:pt x="4899101" y="4311205"/>
                  </a:lnTo>
                  <a:lnTo>
                    <a:pt x="4961928" y="4311205"/>
                  </a:lnTo>
                  <a:lnTo>
                    <a:pt x="4961928" y="3919258"/>
                  </a:lnTo>
                  <a:lnTo>
                    <a:pt x="5266512" y="3919258"/>
                  </a:lnTo>
                  <a:lnTo>
                    <a:pt x="5266512" y="3856444"/>
                  </a:lnTo>
                  <a:lnTo>
                    <a:pt x="4961928" y="3856444"/>
                  </a:lnTo>
                  <a:lnTo>
                    <a:pt x="4961928" y="404190"/>
                  </a:lnTo>
                  <a:lnTo>
                    <a:pt x="5266512" y="404190"/>
                  </a:lnTo>
                  <a:lnTo>
                    <a:pt x="5266512" y="341376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03227" y="2499678"/>
              <a:ext cx="4115235" cy="3123169"/>
            </a:xfrm>
            <a:prstGeom prst="rect">
              <a:avLst/>
            </a:prstGeom>
          </p:spPr>
        </p:pic>
      </p:grpSp>
      <p:grpSp>
        <p:nvGrpSpPr>
          <p:cNvPr id="77" name="object 77"/>
          <p:cNvGrpSpPr/>
          <p:nvPr/>
        </p:nvGrpSpPr>
        <p:grpSpPr>
          <a:xfrm>
            <a:off x="9109670" y="6070331"/>
            <a:ext cx="5270500" cy="4314190"/>
            <a:chOff x="9109670" y="6070331"/>
            <a:chExt cx="5270500" cy="4314190"/>
          </a:xfrm>
        </p:grpSpPr>
        <p:sp>
          <p:nvSpPr>
            <p:cNvPr id="78" name="object 78"/>
            <p:cNvSpPr/>
            <p:nvPr/>
          </p:nvSpPr>
          <p:spPr>
            <a:xfrm>
              <a:off x="9109659" y="6070339"/>
              <a:ext cx="5270500" cy="4314190"/>
            </a:xfrm>
            <a:custGeom>
              <a:avLst/>
              <a:gdLst/>
              <a:ahLst/>
              <a:cxnLst/>
              <a:rect l="l" t="t" r="r" b="b"/>
              <a:pathLst>
                <a:path w="5270500" h="4314190">
                  <a:moveTo>
                    <a:pt x="5269954" y="341617"/>
                  </a:moveTo>
                  <a:lnTo>
                    <a:pt x="4965090" y="341617"/>
                  </a:lnTo>
                  <a:lnTo>
                    <a:pt x="4965090" y="0"/>
                  </a:lnTo>
                  <a:lnTo>
                    <a:pt x="4902263" y="0"/>
                  </a:lnTo>
                  <a:lnTo>
                    <a:pt x="4902263" y="341617"/>
                  </a:lnTo>
                  <a:lnTo>
                    <a:pt x="4902263" y="404431"/>
                  </a:lnTo>
                  <a:lnTo>
                    <a:pt x="4902263" y="3859009"/>
                  </a:lnTo>
                  <a:lnTo>
                    <a:pt x="455002" y="3859009"/>
                  </a:lnTo>
                  <a:lnTo>
                    <a:pt x="455002" y="404431"/>
                  </a:lnTo>
                  <a:lnTo>
                    <a:pt x="4902263" y="404431"/>
                  </a:lnTo>
                  <a:lnTo>
                    <a:pt x="4902263" y="341617"/>
                  </a:lnTo>
                  <a:lnTo>
                    <a:pt x="455002" y="341617"/>
                  </a:lnTo>
                  <a:lnTo>
                    <a:pt x="455002" y="61264"/>
                  </a:lnTo>
                  <a:lnTo>
                    <a:pt x="392176" y="61264"/>
                  </a:lnTo>
                  <a:lnTo>
                    <a:pt x="392176" y="341617"/>
                  </a:lnTo>
                  <a:lnTo>
                    <a:pt x="0" y="341617"/>
                  </a:lnTo>
                  <a:lnTo>
                    <a:pt x="0" y="404431"/>
                  </a:lnTo>
                  <a:lnTo>
                    <a:pt x="392176" y="404431"/>
                  </a:lnTo>
                  <a:lnTo>
                    <a:pt x="392176" y="3859009"/>
                  </a:lnTo>
                  <a:lnTo>
                    <a:pt x="0" y="3859009"/>
                  </a:lnTo>
                  <a:lnTo>
                    <a:pt x="0" y="3921836"/>
                  </a:lnTo>
                  <a:lnTo>
                    <a:pt x="392176" y="3921836"/>
                  </a:lnTo>
                  <a:lnTo>
                    <a:pt x="392176" y="4313999"/>
                  </a:lnTo>
                  <a:lnTo>
                    <a:pt x="455002" y="4313999"/>
                  </a:lnTo>
                  <a:lnTo>
                    <a:pt x="455002" y="3921836"/>
                  </a:lnTo>
                  <a:lnTo>
                    <a:pt x="4902263" y="3921836"/>
                  </a:lnTo>
                  <a:lnTo>
                    <a:pt x="4902263" y="4313999"/>
                  </a:lnTo>
                  <a:lnTo>
                    <a:pt x="4965090" y="4313999"/>
                  </a:lnTo>
                  <a:lnTo>
                    <a:pt x="4965090" y="3921836"/>
                  </a:lnTo>
                  <a:lnTo>
                    <a:pt x="5269954" y="3921836"/>
                  </a:lnTo>
                  <a:lnTo>
                    <a:pt x="5269954" y="3859009"/>
                  </a:lnTo>
                  <a:lnTo>
                    <a:pt x="4965090" y="3859009"/>
                  </a:lnTo>
                  <a:lnTo>
                    <a:pt x="4965090" y="404431"/>
                  </a:lnTo>
                  <a:lnTo>
                    <a:pt x="5269954" y="404431"/>
                  </a:lnTo>
                  <a:lnTo>
                    <a:pt x="5269954" y="341617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85691" y="6664718"/>
              <a:ext cx="4117913" cy="3125202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9444602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91001" y="3852958"/>
            <a:ext cx="4389967" cy="334613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869083" y="3277387"/>
            <a:ext cx="18368645" cy="6508750"/>
            <a:chOff x="869083" y="3277387"/>
            <a:chExt cx="18368645" cy="6508750"/>
          </a:xfrm>
        </p:grpSpPr>
        <p:sp>
          <p:nvSpPr>
            <p:cNvPr id="8" name="object 8"/>
            <p:cNvSpPr/>
            <p:nvPr/>
          </p:nvSpPr>
          <p:spPr>
            <a:xfrm>
              <a:off x="869073" y="3277393"/>
              <a:ext cx="12127865" cy="6508750"/>
            </a:xfrm>
            <a:custGeom>
              <a:avLst/>
              <a:gdLst/>
              <a:ahLst/>
              <a:cxnLst/>
              <a:rect l="l" t="t" r="r" b="b"/>
              <a:pathLst>
                <a:path w="12127865" h="6508750">
                  <a:moveTo>
                    <a:pt x="5824029" y="348322"/>
                  </a:moveTo>
                  <a:lnTo>
                    <a:pt x="5368379" y="348322"/>
                  </a:lnTo>
                  <a:lnTo>
                    <a:pt x="5368379" y="0"/>
                  </a:lnTo>
                  <a:lnTo>
                    <a:pt x="5326494" y="0"/>
                  </a:lnTo>
                  <a:lnTo>
                    <a:pt x="5326494" y="348322"/>
                  </a:lnTo>
                  <a:lnTo>
                    <a:pt x="5326494" y="390207"/>
                  </a:lnTo>
                  <a:lnTo>
                    <a:pt x="5326494" y="4065155"/>
                  </a:lnTo>
                  <a:lnTo>
                    <a:pt x="568706" y="4065155"/>
                  </a:lnTo>
                  <a:lnTo>
                    <a:pt x="568706" y="390207"/>
                  </a:lnTo>
                  <a:lnTo>
                    <a:pt x="5326494" y="390207"/>
                  </a:lnTo>
                  <a:lnTo>
                    <a:pt x="5326494" y="348322"/>
                  </a:lnTo>
                  <a:lnTo>
                    <a:pt x="568706" y="348322"/>
                  </a:lnTo>
                  <a:lnTo>
                    <a:pt x="568706" y="0"/>
                  </a:lnTo>
                  <a:lnTo>
                    <a:pt x="526821" y="0"/>
                  </a:lnTo>
                  <a:lnTo>
                    <a:pt x="526821" y="348322"/>
                  </a:lnTo>
                  <a:lnTo>
                    <a:pt x="0" y="348322"/>
                  </a:lnTo>
                  <a:lnTo>
                    <a:pt x="0" y="390207"/>
                  </a:lnTo>
                  <a:lnTo>
                    <a:pt x="526821" y="390207"/>
                  </a:lnTo>
                  <a:lnTo>
                    <a:pt x="526821" y="4065155"/>
                  </a:lnTo>
                  <a:lnTo>
                    <a:pt x="0" y="4065155"/>
                  </a:lnTo>
                  <a:lnTo>
                    <a:pt x="0" y="4107040"/>
                  </a:lnTo>
                  <a:lnTo>
                    <a:pt x="526821" y="4107040"/>
                  </a:lnTo>
                  <a:lnTo>
                    <a:pt x="526821" y="4487519"/>
                  </a:lnTo>
                  <a:lnTo>
                    <a:pt x="568706" y="4487519"/>
                  </a:lnTo>
                  <a:lnTo>
                    <a:pt x="568706" y="4107040"/>
                  </a:lnTo>
                  <a:lnTo>
                    <a:pt x="5326494" y="4107040"/>
                  </a:lnTo>
                  <a:lnTo>
                    <a:pt x="5326494" y="4487519"/>
                  </a:lnTo>
                  <a:lnTo>
                    <a:pt x="5368379" y="4487519"/>
                  </a:lnTo>
                  <a:lnTo>
                    <a:pt x="5368379" y="4107040"/>
                  </a:lnTo>
                  <a:lnTo>
                    <a:pt x="5824029" y="4107040"/>
                  </a:lnTo>
                  <a:lnTo>
                    <a:pt x="5824029" y="4065155"/>
                  </a:lnTo>
                  <a:lnTo>
                    <a:pt x="5368379" y="4065155"/>
                  </a:lnTo>
                  <a:lnTo>
                    <a:pt x="5368379" y="390207"/>
                  </a:lnTo>
                  <a:lnTo>
                    <a:pt x="5824029" y="390207"/>
                  </a:lnTo>
                  <a:lnTo>
                    <a:pt x="5824029" y="348322"/>
                  </a:lnTo>
                  <a:close/>
                </a:path>
                <a:path w="12127865" h="6508750">
                  <a:moveTo>
                    <a:pt x="12127497" y="2369197"/>
                  </a:moveTo>
                  <a:lnTo>
                    <a:pt x="11627307" y="2369197"/>
                  </a:lnTo>
                  <a:lnTo>
                    <a:pt x="11627307" y="2020874"/>
                  </a:lnTo>
                  <a:lnTo>
                    <a:pt x="11585423" y="2020874"/>
                  </a:lnTo>
                  <a:lnTo>
                    <a:pt x="11585423" y="2369197"/>
                  </a:lnTo>
                  <a:lnTo>
                    <a:pt x="11585423" y="2411082"/>
                  </a:lnTo>
                  <a:lnTo>
                    <a:pt x="11585423" y="6086043"/>
                  </a:lnTo>
                  <a:lnTo>
                    <a:pt x="6397955" y="6086043"/>
                  </a:lnTo>
                  <a:lnTo>
                    <a:pt x="6397955" y="2411082"/>
                  </a:lnTo>
                  <a:lnTo>
                    <a:pt x="11585423" y="2411082"/>
                  </a:lnTo>
                  <a:lnTo>
                    <a:pt x="11585423" y="2369197"/>
                  </a:lnTo>
                  <a:lnTo>
                    <a:pt x="6397955" y="2369197"/>
                  </a:lnTo>
                  <a:lnTo>
                    <a:pt x="6397955" y="2020874"/>
                  </a:lnTo>
                  <a:lnTo>
                    <a:pt x="6356070" y="2020874"/>
                  </a:lnTo>
                  <a:lnTo>
                    <a:pt x="6356070" y="2369197"/>
                  </a:lnTo>
                  <a:lnTo>
                    <a:pt x="5782145" y="2369197"/>
                  </a:lnTo>
                  <a:lnTo>
                    <a:pt x="5782145" y="2411082"/>
                  </a:lnTo>
                  <a:lnTo>
                    <a:pt x="6356070" y="2411082"/>
                  </a:lnTo>
                  <a:lnTo>
                    <a:pt x="6356070" y="6086043"/>
                  </a:lnTo>
                  <a:lnTo>
                    <a:pt x="5782145" y="6086043"/>
                  </a:lnTo>
                  <a:lnTo>
                    <a:pt x="5782145" y="6127928"/>
                  </a:lnTo>
                  <a:lnTo>
                    <a:pt x="6356070" y="6127928"/>
                  </a:lnTo>
                  <a:lnTo>
                    <a:pt x="6356070" y="6508407"/>
                  </a:lnTo>
                  <a:lnTo>
                    <a:pt x="6397955" y="6508407"/>
                  </a:lnTo>
                  <a:lnTo>
                    <a:pt x="6397955" y="6127928"/>
                  </a:lnTo>
                  <a:lnTo>
                    <a:pt x="11585423" y="6127928"/>
                  </a:lnTo>
                  <a:lnTo>
                    <a:pt x="11585423" y="6508407"/>
                  </a:lnTo>
                  <a:lnTo>
                    <a:pt x="11627307" y="6508407"/>
                  </a:lnTo>
                  <a:lnTo>
                    <a:pt x="11627307" y="6127928"/>
                  </a:lnTo>
                  <a:lnTo>
                    <a:pt x="12127497" y="6127928"/>
                  </a:lnTo>
                  <a:lnTo>
                    <a:pt x="12127497" y="6086043"/>
                  </a:lnTo>
                  <a:lnTo>
                    <a:pt x="11627307" y="6086043"/>
                  </a:lnTo>
                  <a:lnTo>
                    <a:pt x="11627307" y="2411082"/>
                  </a:lnTo>
                  <a:lnTo>
                    <a:pt x="12127497" y="2411082"/>
                  </a:lnTo>
                  <a:lnTo>
                    <a:pt x="12127497" y="2369197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26066" y="5863695"/>
              <a:ext cx="4795665" cy="335068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954686" y="3277393"/>
              <a:ext cx="6282690" cy="4487545"/>
            </a:xfrm>
            <a:custGeom>
              <a:avLst/>
              <a:gdLst/>
              <a:ahLst/>
              <a:cxnLst/>
              <a:rect l="l" t="t" r="r" b="b"/>
              <a:pathLst>
                <a:path w="6282690" h="4487545">
                  <a:moveTo>
                    <a:pt x="6282537" y="348322"/>
                  </a:moveTo>
                  <a:lnTo>
                    <a:pt x="5787745" y="348322"/>
                  </a:lnTo>
                  <a:lnTo>
                    <a:pt x="5787745" y="0"/>
                  </a:lnTo>
                  <a:lnTo>
                    <a:pt x="5745861" y="0"/>
                  </a:lnTo>
                  <a:lnTo>
                    <a:pt x="5745861" y="348322"/>
                  </a:lnTo>
                  <a:lnTo>
                    <a:pt x="5745861" y="390207"/>
                  </a:lnTo>
                  <a:lnTo>
                    <a:pt x="5745861" y="4065155"/>
                  </a:lnTo>
                  <a:lnTo>
                    <a:pt x="610171" y="4065155"/>
                  </a:lnTo>
                  <a:lnTo>
                    <a:pt x="610171" y="390207"/>
                  </a:lnTo>
                  <a:lnTo>
                    <a:pt x="5745861" y="390207"/>
                  </a:lnTo>
                  <a:lnTo>
                    <a:pt x="5745861" y="348322"/>
                  </a:lnTo>
                  <a:lnTo>
                    <a:pt x="610171" y="348322"/>
                  </a:lnTo>
                  <a:lnTo>
                    <a:pt x="610171" y="0"/>
                  </a:lnTo>
                  <a:lnTo>
                    <a:pt x="568286" y="0"/>
                  </a:lnTo>
                  <a:lnTo>
                    <a:pt x="568286" y="348322"/>
                  </a:lnTo>
                  <a:lnTo>
                    <a:pt x="0" y="348322"/>
                  </a:lnTo>
                  <a:lnTo>
                    <a:pt x="0" y="390207"/>
                  </a:lnTo>
                  <a:lnTo>
                    <a:pt x="568286" y="390207"/>
                  </a:lnTo>
                  <a:lnTo>
                    <a:pt x="568286" y="4065155"/>
                  </a:lnTo>
                  <a:lnTo>
                    <a:pt x="0" y="4065155"/>
                  </a:lnTo>
                  <a:lnTo>
                    <a:pt x="0" y="4107040"/>
                  </a:lnTo>
                  <a:lnTo>
                    <a:pt x="568286" y="4107040"/>
                  </a:lnTo>
                  <a:lnTo>
                    <a:pt x="568286" y="4487519"/>
                  </a:lnTo>
                  <a:lnTo>
                    <a:pt x="610171" y="4487519"/>
                  </a:lnTo>
                  <a:lnTo>
                    <a:pt x="610171" y="4107040"/>
                  </a:lnTo>
                  <a:lnTo>
                    <a:pt x="5745861" y="4107040"/>
                  </a:lnTo>
                  <a:lnTo>
                    <a:pt x="5745861" y="4487519"/>
                  </a:lnTo>
                  <a:lnTo>
                    <a:pt x="5787745" y="4487519"/>
                  </a:lnTo>
                  <a:lnTo>
                    <a:pt x="5787745" y="4107040"/>
                  </a:lnTo>
                  <a:lnTo>
                    <a:pt x="6282537" y="4107040"/>
                  </a:lnTo>
                  <a:lnTo>
                    <a:pt x="6282537" y="4065155"/>
                  </a:lnTo>
                  <a:lnTo>
                    <a:pt x="5787745" y="4065155"/>
                  </a:lnTo>
                  <a:lnTo>
                    <a:pt x="5787745" y="390207"/>
                  </a:lnTo>
                  <a:lnTo>
                    <a:pt x="6282537" y="390207"/>
                  </a:lnTo>
                  <a:lnTo>
                    <a:pt x="6282537" y="348322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40010" y="3853285"/>
              <a:ext cx="4711898" cy="335068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100" y="691083"/>
                </a:moveTo>
                <a:lnTo>
                  <a:pt x="19570078" y="691083"/>
                </a:lnTo>
                <a:lnTo>
                  <a:pt x="19570078" y="0"/>
                </a:lnTo>
                <a:lnTo>
                  <a:pt x="19559613" y="0"/>
                </a:lnTo>
                <a:lnTo>
                  <a:pt x="19559613" y="691083"/>
                </a:lnTo>
                <a:lnTo>
                  <a:pt x="19559613" y="701548"/>
                </a:lnTo>
                <a:lnTo>
                  <a:pt x="19559613" y="1518272"/>
                </a:lnTo>
                <a:lnTo>
                  <a:pt x="18742876" y="1518272"/>
                </a:lnTo>
                <a:lnTo>
                  <a:pt x="18742876" y="701548"/>
                </a:lnTo>
                <a:lnTo>
                  <a:pt x="19559613" y="701548"/>
                </a:lnTo>
                <a:lnTo>
                  <a:pt x="19559613" y="691083"/>
                </a:lnTo>
                <a:lnTo>
                  <a:pt x="18742876" y="691083"/>
                </a:lnTo>
                <a:lnTo>
                  <a:pt x="18742876" y="0"/>
                </a:lnTo>
                <a:lnTo>
                  <a:pt x="18732411" y="0"/>
                </a:lnTo>
                <a:lnTo>
                  <a:pt x="18732411" y="691083"/>
                </a:lnTo>
                <a:lnTo>
                  <a:pt x="18732411" y="701548"/>
                </a:lnTo>
                <a:lnTo>
                  <a:pt x="18732411" y="1518272"/>
                </a:lnTo>
                <a:lnTo>
                  <a:pt x="17915674" y="1518272"/>
                </a:lnTo>
                <a:lnTo>
                  <a:pt x="17915674" y="701548"/>
                </a:lnTo>
                <a:lnTo>
                  <a:pt x="18732411" y="701548"/>
                </a:lnTo>
                <a:lnTo>
                  <a:pt x="18732411" y="691083"/>
                </a:lnTo>
                <a:lnTo>
                  <a:pt x="17915674" y="691083"/>
                </a:lnTo>
                <a:lnTo>
                  <a:pt x="17915674" y="0"/>
                </a:lnTo>
                <a:lnTo>
                  <a:pt x="17905210" y="0"/>
                </a:lnTo>
                <a:lnTo>
                  <a:pt x="17905210" y="691083"/>
                </a:lnTo>
                <a:lnTo>
                  <a:pt x="17905210" y="701548"/>
                </a:lnTo>
                <a:lnTo>
                  <a:pt x="17905210" y="1518272"/>
                </a:lnTo>
                <a:lnTo>
                  <a:pt x="17088485" y="1518272"/>
                </a:lnTo>
                <a:lnTo>
                  <a:pt x="17088485" y="701548"/>
                </a:lnTo>
                <a:lnTo>
                  <a:pt x="17905210" y="701548"/>
                </a:lnTo>
                <a:lnTo>
                  <a:pt x="17905210" y="691083"/>
                </a:lnTo>
                <a:lnTo>
                  <a:pt x="17088485" y="691083"/>
                </a:lnTo>
                <a:lnTo>
                  <a:pt x="17088485" y="0"/>
                </a:lnTo>
                <a:lnTo>
                  <a:pt x="17078008" y="0"/>
                </a:lnTo>
                <a:lnTo>
                  <a:pt x="17078008" y="691083"/>
                </a:lnTo>
                <a:lnTo>
                  <a:pt x="17078008" y="701548"/>
                </a:lnTo>
                <a:lnTo>
                  <a:pt x="17078008" y="1518272"/>
                </a:lnTo>
                <a:lnTo>
                  <a:pt x="16261283" y="1518272"/>
                </a:lnTo>
                <a:lnTo>
                  <a:pt x="16261283" y="701548"/>
                </a:lnTo>
                <a:lnTo>
                  <a:pt x="17078008" y="701548"/>
                </a:lnTo>
                <a:lnTo>
                  <a:pt x="17078008" y="691083"/>
                </a:lnTo>
                <a:lnTo>
                  <a:pt x="16261283" y="691083"/>
                </a:lnTo>
                <a:lnTo>
                  <a:pt x="16261283" y="0"/>
                </a:lnTo>
                <a:lnTo>
                  <a:pt x="16250806" y="0"/>
                </a:lnTo>
                <a:lnTo>
                  <a:pt x="16250806" y="691083"/>
                </a:lnTo>
                <a:lnTo>
                  <a:pt x="16250806" y="701548"/>
                </a:lnTo>
                <a:lnTo>
                  <a:pt x="16250806" y="1518272"/>
                </a:lnTo>
                <a:lnTo>
                  <a:pt x="15434082" y="1518272"/>
                </a:lnTo>
                <a:lnTo>
                  <a:pt x="15434082" y="701548"/>
                </a:lnTo>
                <a:lnTo>
                  <a:pt x="16250806" y="701548"/>
                </a:lnTo>
                <a:lnTo>
                  <a:pt x="16250806" y="691083"/>
                </a:lnTo>
                <a:lnTo>
                  <a:pt x="15434082" y="691083"/>
                </a:lnTo>
                <a:lnTo>
                  <a:pt x="15434082" y="0"/>
                </a:lnTo>
                <a:lnTo>
                  <a:pt x="15423604" y="0"/>
                </a:lnTo>
                <a:lnTo>
                  <a:pt x="15423604" y="691083"/>
                </a:lnTo>
                <a:lnTo>
                  <a:pt x="15423604" y="701548"/>
                </a:lnTo>
                <a:lnTo>
                  <a:pt x="15423604" y="1518272"/>
                </a:lnTo>
                <a:lnTo>
                  <a:pt x="14606880" y="1518272"/>
                </a:lnTo>
                <a:lnTo>
                  <a:pt x="14606880" y="701548"/>
                </a:lnTo>
                <a:lnTo>
                  <a:pt x="15423604" y="701548"/>
                </a:lnTo>
                <a:lnTo>
                  <a:pt x="15423604" y="691083"/>
                </a:lnTo>
                <a:lnTo>
                  <a:pt x="14606880" y="691083"/>
                </a:lnTo>
                <a:lnTo>
                  <a:pt x="14606880" y="0"/>
                </a:lnTo>
                <a:lnTo>
                  <a:pt x="14596402" y="0"/>
                </a:lnTo>
                <a:lnTo>
                  <a:pt x="14596402" y="691083"/>
                </a:lnTo>
                <a:lnTo>
                  <a:pt x="14596402" y="701548"/>
                </a:lnTo>
                <a:lnTo>
                  <a:pt x="14596402" y="1518272"/>
                </a:lnTo>
                <a:lnTo>
                  <a:pt x="13779678" y="1518272"/>
                </a:lnTo>
                <a:lnTo>
                  <a:pt x="13779678" y="701548"/>
                </a:lnTo>
                <a:lnTo>
                  <a:pt x="14596402" y="701548"/>
                </a:lnTo>
                <a:lnTo>
                  <a:pt x="14596402" y="691083"/>
                </a:lnTo>
                <a:lnTo>
                  <a:pt x="13779678" y="691083"/>
                </a:lnTo>
                <a:lnTo>
                  <a:pt x="13779678" y="0"/>
                </a:lnTo>
                <a:lnTo>
                  <a:pt x="13769213" y="0"/>
                </a:lnTo>
                <a:lnTo>
                  <a:pt x="13769213" y="691083"/>
                </a:lnTo>
                <a:lnTo>
                  <a:pt x="13769213" y="701548"/>
                </a:lnTo>
                <a:lnTo>
                  <a:pt x="13769213" y="1518272"/>
                </a:lnTo>
                <a:lnTo>
                  <a:pt x="12952476" y="1518272"/>
                </a:lnTo>
                <a:lnTo>
                  <a:pt x="12952476" y="701548"/>
                </a:lnTo>
                <a:lnTo>
                  <a:pt x="13769213" y="701548"/>
                </a:lnTo>
                <a:lnTo>
                  <a:pt x="13769213" y="691083"/>
                </a:lnTo>
                <a:lnTo>
                  <a:pt x="12952476" y="691083"/>
                </a:lnTo>
                <a:lnTo>
                  <a:pt x="12952476" y="0"/>
                </a:lnTo>
                <a:lnTo>
                  <a:pt x="12942011" y="0"/>
                </a:lnTo>
                <a:lnTo>
                  <a:pt x="12942011" y="691083"/>
                </a:lnTo>
                <a:lnTo>
                  <a:pt x="12942011" y="701548"/>
                </a:lnTo>
                <a:lnTo>
                  <a:pt x="12942011" y="1518272"/>
                </a:lnTo>
                <a:lnTo>
                  <a:pt x="12125274" y="1518272"/>
                </a:lnTo>
                <a:lnTo>
                  <a:pt x="12125274" y="701548"/>
                </a:lnTo>
                <a:lnTo>
                  <a:pt x="12942011" y="701548"/>
                </a:lnTo>
                <a:lnTo>
                  <a:pt x="12942011" y="691083"/>
                </a:lnTo>
                <a:lnTo>
                  <a:pt x="12125274" y="691083"/>
                </a:lnTo>
                <a:lnTo>
                  <a:pt x="12125274" y="0"/>
                </a:lnTo>
                <a:lnTo>
                  <a:pt x="12114809" y="0"/>
                </a:lnTo>
                <a:lnTo>
                  <a:pt x="12114809" y="691083"/>
                </a:lnTo>
                <a:lnTo>
                  <a:pt x="12114809" y="701548"/>
                </a:lnTo>
                <a:lnTo>
                  <a:pt x="12114809" y="1518272"/>
                </a:lnTo>
                <a:lnTo>
                  <a:pt x="11298085" y="1518272"/>
                </a:lnTo>
                <a:lnTo>
                  <a:pt x="11298085" y="701548"/>
                </a:lnTo>
                <a:lnTo>
                  <a:pt x="12114809" y="701548"/>
                </a:lnTo>
                <a:lnTo>
                  <a:pt x="12114809" y="691083"/>
                </a:lnTo>
                <a:lnTo>
                  <a:pt x="11298085" y="691083"/>
                </a:lnTo>
                <a:lnTo>
                  <a:pt x="11298085" y="0"/>
                </a:lnTo>
                <a:lnTo>
                  <a:pt x="11287608" y="0"/>
                </a:lnTo>
                <a:lnTo>
                  <a:pt x="11287608" y="691083"/>
                </a:lnTo>
                <a:lnTo>
                  <a:pt x="11287608" y="701548"/>
                </a:lnTo>
                <a:lnTo>
                  <a:pt x="11287608" y="1518272"/>
                </a:lnTo>
                <a:lnTo>
                  <a:pt x="10470883" y="1518272"/>
                </a:lnTo>
                <a:lnTo>
                  <a:pt x="10470883" y="701548"/>
                </a:lnTo>
                <a:lnTo>
                  <a:pt x="11287608" y="701548"/>
                </a:lnTo>
                <a:lnTo>
                  <a:pt x="11287608" y="691083"/>
                </a:lnTo>
                <a:lnTo>
                  <a:pt x="10470883" y="691083"/>
                </a:lnTo>
                <a:lnTo>
                  <a:pt x="10470883" y="0"/>
                </a:lnTo>
                <a:lnTo>
                  <a:pt x="10460406" y="0"/>
                </a:lnTo>
                <a:lnTo>
                  <a:pt x="10460406" y="691083"/>
                </a:lnTo>
                <a:lnTo>
                  <a:pt x="10460406" y="701548"/>
                </a:lnTo>
                <a:lnTo>
                  <a:pt x="10460406" y="1518272"/>
                </a:lnTo>
                <a:lnTo>
                  <a:pt x="9643681" y="1518272"/>
                </a:lnTo>
                <a:lnTo>
                  <a:pt x="9643681" y="701548"/>
                </a:lnTo>
                <a:lnTo>
                  <a:pt x="10460406" y="701548"/>
                </a:lnTo>
                <a:lnTo>
                  <a:pt x="10460406" y="691083"/>
                </a:lnTo>
                <a:lnTo>
                  <a:pt x="9643681" y="691083"/>
                </a:lnTo>
                <a:lnTo>
                  <a:pt x="9643681" y="0"/>
                </a:lnTo>
                <a:lnTo>
                  <a:pt x="9633204" y="0"/>
                </a:lnTo>
                <a:lnTo>
                  <a:pt x="9633204" y="691083"/>
                </a:lnTo>
                <a:lnTo>
                  <a:pt x="9633204" y="701548"/>
                </a:lnTo>
                <a:lnTo>
                  <a:pt x="9633204" y="1518272"/>
                </a:lnTo>
                <a:lnTo>
                  <a:pt x="8816480" y="1518272"/>
                </a:lnTo>
                <a:lnTo>
                  <a:pt x="8816480" y="701548"/>
                </a:lnTo>
                <a:lnTo>
                  <a:pt x="9633204" y="701548"/>
                </a:lnTo>
                <a:lnTo>
                  <a:pt x="9633204" y="691083"/>
                </a:lnTo>
                <a:lnTo>
                  <a:pt x="8816480" y="691083"/>
                </a:lnTo>
                <a:lnTo>
                  <a:pt x="8816480" y="0"/>
                </a:lnTo>
                <a:lnTo>
                  <a:pt x="8806015" y="0"/>
                </a:lnTo>
                <a:lnTo>
                  <a:pt x="8806015" y="691083"/>
                </a:lnTo>
                <a:lnTo>
                  <a:pt x="8806015" y="701548"/>
                </a:lnTo>
                <a:lnTo>
                  <a:pt x="8806015" y="1518272"/>
                </a:lnTo>
                <a:lnTo>
                  <a:pt x="7989278" y="1518272"/>
                </a:lnTo>
                <a:lnTo>
                  <a:pt x="7989278" y="701548"/>
                </a:lnTo>
                <a:lnTo>
                  <a:pt x="8806015" y="701548"/>
                </a:lnTo>
                <a:lnTo>
                  <a:pt x="8806015" y="691083"/>
                </a:lnTo>
                <a:lnTo>
                  <a:pt x="7989278" y="691083"/>
                </a:lnTo>
                <a:lnTo>
                  <a:pt x="7989278" y="0"/>
                </a:lnTo>
                <a:lnTo>
                  <a:pt x="7978813" y="0"/>
                </a:lnTo>
                <a:lnTo>
                  <a:pt x="7978813" y="691083"/>
                </a:lnTo>
                <a:lnTo>
                  <a:pt x="7978813" y="701548"/>
                </a:lnTo>
                <a:lnTo>
                  <a:pt x="7978813" y="1518272"/>
                </a:lnTo>
                <a:lnTo>
                  <a:pt x="7162076" y="1518272"/>
                </a:lnTo>
                <a:lnTo>
                  <a:pt x="7162076" y="701548"/>
                </a:lnTo>
                <a:lnTo>
                  <a:pt x="7978813" y="701548"/>
                </a:lnTo>
                <a:lnTo>
                  <a:pt x="7978813" y="691083"/>
                </a:lnTo>
                <a:lnTo>
                  <a:pt x="7162076" y="691083"/>
                </a:lnTo>
                <a:lnTo>
                  <a:pt x="7162076" y="0"/>
                </a:lnTo>
                <a:lnTo>
                  <a:pt x="7151611" y="0"/>
                </a:lnTo>
                <a:lnTo>
                  <a:pt x="7151611" y="691083"/>
                </a:lnTo>
                <a:lnTo>
                  <a:pt x="7151611" y="701548"/>
                </a:lnTo>
                <a:lnTo>
                  <a:pt x="7151611" y="1518272"/>
                </a:lnTo>
                <a:lnTo>
                  <a:pt x="6334874" y="1518272"/>
                </a:lnTo>
                <a:lnTo>
                  <a:pt x="6334874" y="701548"/>
                </a:lnTo>
                <a:lnTo>
                  <a:pt x="7151611" y="701548"/>
                </a:lnTo>
                <a:lnTo>
                  <a:pt x="7151611" y="691083"/>
                </a:lnTo>
                <a:lnTo>
                  <a:pt x="6334874" y="691083"/>
                </a:lnTo>
                <a:lnTo>
                  <a:pt x="6334874" y="0"/>
                </a:lnTo>
                <a:lnTo>
                  <a:pt x="6324409" y="0"/>
                </a:lnTo>
                <a:lnTo>
                  <a:pt x="6324409" y="691083"/>
                </a:lnTo>
                <a:lnTo>
                  <a:pt x="6324409" y="701548"/>
                </a:lnTo>
                <a:lnTo>
                  <a:pt x="6324409" y="1518272"/>
                </a:lnTo>
                <a:lnTo>
                  <a:pt x="5507685" y="1518272"/>
                </a:lnTo>
                <a:lnTo>
                  <a:pt x="5507685" y="701548"/>
                </a:lnTo>
                <a:lnTo>
                  <a:pt x="6324409" y="701548"/>
                </a:lnTo>
                <a:lnTo>
                  <a:pt x="6324409" y="691083"/>
                </a:lnTo>
                <a:lnTo>
                  <a:pt x="5507685" y="691083"/>
                </a:lnTo>
                <a:lnTo>
                  <a:pt x="5507685" y="0"/>
                </a:lnTo>
                <a:lnTo>
                  <a:pt x="5497207" y="0"/>
                </a:lnTo>
                <a:lnTo>
                  <a:pt x="5497207" y="691083"/>
                </a:lnTo>
                <a:lnTo>
                  <a:pt x="5497207" y="701548"/>
                </a:lnTo>
                <a:lnTo>
                  <a:pt x="5497207" y="1518272"/>
                </a:lnTo>
                <a:lnTo>
                  <a:pt x="4680483" y="1518272"/>
                </a:lnTo>
                <a:lnTo>
                  <a:pt x="4680483" y="701548"/>
                </a:lnTo>
                <a:lnTo>
                  <a:pt x="5497207" y="701548"/>
                </a:lnTo>
                <a:lnTo>
                  <a:pt x="5497207" y="691083"/>
                </a:lnTo>
                <a:lnTo>
                  <a:pt x="4680483" y="691083"/>
                </a:lnTo>
                <a:lnTo>
                  <a:pt x="4680483" y="0"/>
                </a:lnTo>
                <a:lnTo>
                  <a:pt x="4670006" y="0"/>
                </a:lnTo>
                <a:lnTo>
                  <a:pt x="4670006" y="691083"/>
                </a:lnTo>
                <a:lnTo>
                  <a:pt x="4670006" y="701548"/>
                </a:lnTo>
                <a:lnTo>
                  <a:pt x="4670006" y="1518272"/>
                </a:lnTo>
                <a:lnTo>
                  <a:pt x="3853281" y="1518272"/>
                </a:lnTo>
                <a:lnTo>
                  <a:pt x="3853281" y="701548"/>
                </a:lnTo>
                <a:lnTo>
                  <a:pt x="4670006" y="701548"/>
                </a:lnTo>
                <a:lnTo>
                  <a:pt x="4670006" y="691083"/>
                </a:lnTo>
                <a:lnTo>
                  <a:pt x="3853281" y="691083"/>
                </a:lnTo>
                <a:lnTo>
                  <a:pt x="3853281" y="0"/>
                </a:lnTo>
                <a:lnTo>
                  <a:pt x="3842804" y="0"/>
                </a:lnTo>
                <a:lnTo>
                  <a:pt x="3842804" y="691083"/>
                </a:lnTo>
                <a:lnTo>
                  <a:pt x="3842804" y="701548"/>
                </a:lnTo>
                <a:lnTo>
                  <a:pt x="3842804" y="1518272"/>
                </a:lnTo>
                <a:lnTo>
                  <a:pt x="3026079" y="1518272"/>
                </a:lnTo>
                <a:lnTo>
                  <a:pt x="3026079" y="701548"/>
                </a:lnTo>
                <a:lnTo>
                  <a:pt x="3842804" y="701548"/>
                </a:lnTo>
                <a:lnTo>
                  <a:pt x="3842804" y="691083"/>
                </a:lnTo>
                <a:lnTo>
                  <a:pt x="3026079" y="691083"/>
                </a:lnTo>
                <a:lnTo>
                  <a:pt x="3026079" y="0"/>
                </a:lnTo>
                <a:lnTo>
                  <a:pt x="3015615" y="0"/>
                </a:lnTo>
                <a:lnTo>
                  <a:pt x="3015615" y="691083"/>
                </a:lnTo>
                <a:lnTo>
                  <a:pt x="3015615" y="701548"/>
                </a:lnTo>
                <a:lnTo>
                  <a:pt x="3015615" y="1518272"/>
                </a:lnTo>
                <a:lnTo>
                  <a:pt x="2198878" y="1518272"/>
                </a:lnTo>
                <a:lnTo>
                  <a:pt x="2198878" y="701548"/>
                </a:lnTo>
                <a:lnTo>
                  <a:pt x="3015615" y="701548"/>
                </a:lnTo>
                <a:lnTo>
                  <a:pt x="3015615" y="691083"/>
                </a:lnTo>
                <a:lnTo>
                  <a:pt x="2198878" y="691083"/>
                </a:lnTo>
                <a:lnTo>
                  <a:pt x="2198878" y="0"/>
                </a:lnTo>
                <a:lnTo>
                  <a:pt x="2188413" y="0"/>
                </a:lnTo>
                <a:lnTo>
                  <a:pt x="2188413" y="691083"/>
                </a:lnTo>
                <a:lnTo>
                  <a:pt x="2188413" y="701548"/>
                </a:lnTo>
                <a:lnTo>
                  <a:pt x="2188413" y="1518272"/>
                </a:lnTo>
                <a:lnTo>
                  <a:pt x="1371676" y="1518272"/>
                </a:lnTo>
                <a:lnTo>
                  <a:pt x="1371676" y="701548"/>
                </a:lnTo>
                <a:lnTo>
                  <a:pt x="2188413" y="701548"/>
                </a:lnTo>
                <a:lnTo>
                  <a:pt x="2188413" y="691083"/>
                </a:lnTo>
                <a:lnTo>
                  <a:pt x="1371676" y="691083"/>
                </a:lnTo>
                <a:lnTo>
                  <a:pt x="1371676" y="0"/>
                </a:lnTo>
                <a:lnTo>
                  <a:pt x="1361211" y="0"/>
                </a:lnTo>
                <a:lnTo>
                  <a:pt x="1361211" y="691083"/>
                </a:lnTo>
                <a:lnTo>
                  <a:pt x="1361211" y="701548"/>
                </a:lnTo>
                <a:lnTo>
                  <a:pt x="1361211" y="1518272"/>
                </a:lnTo>
                <a:lnTo>
                  <a:pt x="544474" y="1518272"/>
                </a:lnTo>
                <a:lnTo>
                  <a:pt x="544474" y="701548"/>
                </a:lnTo>
                <a:lnTo>
                  <a:pt x="1361211" y="701548"/>
                </a:lnTo>
                <a:lnTo>
                  <a:pt x="1361211" y="691083"/>
                </a:lnTo>
                <a:lnTo>
                  <a:pt x="544474" y="691083"/>
                </a:lnTo>
                <a:lnTo>
                  <a:pt x="544474" y="0"/>
                </a:lnTo>
                <a:lnTo>
                  <a:pt x="534009" y="0"/>
                </a:lnTo>
                <a:lnTo>
                  <a:pt x="534009" y="691083"/>
                </a:lnTo>
                <a:lnTo>
                  <a:pt x="0" y="691083"/>
                </a:lnTo>
                <a:lnTo>
                  <a:pt x="0" y="701548"/>
                </a:lnTo>
                <a:lnTo>
                  <a:pt x="534009" y="701548"/>
                </a:lnTo>
                <a:lnTo>
                  <a:pt x="534009" y="1518272"/>
                </a:lnTo>
                <a:lnTo>
                  <a:pt x="0" y="1518272"/>
                </a:lnTo>
                <a:lnTo>
                  <a:pt x="0" y="1528749"/>
                </a:lnTo>
                <a:lnTo>
                  <a:pt x="534009" y="1528749"/>
                </a:lnTo>
                <a:lnTo>
                  <a:pt x="534009" y="11308550"/>
                </a:lnTo>
                <a:lnTo>
                  <a:pt x="544474" y="11308550"/>
                </a:lnTo>
                <a:lnTo>
                  <a:pt x="544474" y="1528749"/>
                </a:lnTo>
                <a:lnTo>
                  <a:pt x="1361211" y="1528749"/>
                </a:lnTo>
                <a:lnTo>
                  <a:pt x="1361211" y="11308550"/>
                </a:lnTo>
                <a:lnTo>
                  <a:pt x="1371676" y="11308550"/>
                </a:lnTo>
                <a:lnTo>
                  <a:pt x="1371676" y="1528749"/>
                </a:lnTo>
                <a:lnTo>
                  <a:pt x="2188413" y="1528749"/>
                </a:lnTo>
                <a:lnTo>
                  <a:pt x="2188413" y="11308550"/>
                </a:lnTo>
                <a:lnTo>
                  <a:pt x="2198878" y="11308550"/>
                </a:lnTo>
                <a:lnTo>
                  <a:pt x="2198878" y="1528749"/>
                </a:lnTo>
                <a:lnTo>
                  <a:pt x="3015615" y="1528749"/>
                </a:lnTo>
                <a:lnTo>
                  <a:pt x="3015615" y="11308550"/>
                </a:lnTo>
                <a:lnTo>
                  <a:pt x="3026079" y="11308550"/>
                </a:lnTo>
                <a:lnTo>
                  <a:pt x="3026079" y="1528749"/>
                </a:lnTo>
                <a:lnTo>
                  <a:pt x="3842804" y="1528749"/>
                </a:lnTo>
                <a:lnTo>
                  <a:pt x="3842804" y="11308550"/>
                </a:lnTo>
                <a:lnTo>
                  <a:pt x="3853281" y="11308550"/>
                </a:lnTo>
                <a:lnTo>
                  <a:pt x="3853281" y="1528749"/>
                </a:lnTo>
                <a:lnTo>
                  <a:pt x="4670006" y="1528749"/>
                </a:lnTo>
                <a:lnTo>
                  <a:pt x="4670006" y="11308550"/>
                </a:lnTo>
                <a:lnTo>
                  <a:pt x="4680483" y="11308550"/>
                </a:lnTo>
                <a:lnTo>
                  <a:pt x="4680483" y="1528749"/>
                </a:lnTo>
                <a:lnTo>
                  <a:pt x="5497207" y="1528749"/>
                </a:lnTo>
                <a:lnTo>
                  <a:pt x="5497207" y="11308550"/>
                </a:lnTo>
                <a:lnTo>
                  <a:pt x="5507685" y="11308550"/>
                </a:lnTo>
                <a:lnTo>
                  <a:pt x="5507685" y="1528749"/>
                </a:lnTo>
                <a:lnTo>
                  <a:pt x="6324409" y="1528749"/>
                </a:lnTo>
                <a:lnTo>
                  <a:pt x="6324409" y="11308550"/>
                </a:lnTo>
                <a:lnTo>
                  <a:pt x="6334874" y="11308550"/>
                </a:lnTo>
                <a:lnTo>
                  <a:pt x="6334874" y="1528749"/>
                </a:lnTo>
                <a:lnTo>
                  <a:pt x="7151611" y="1528749"/>
                </a:lnTo>
                <a:lnTo>
                  <a:pt x="7151611" y="11308550"/>
                </a:lnTo>
                <a:lnTo>
                  <a:pt x="7162076" y="11308550"/>
                </a:lnTo>
                <a:lnTo>
                  <a:pt x="7162076" y="1528749"/>
                </a:lnTo>
                <a:lnTo>
                  <a:pt x="7978813" y="1528749"/>
                </a:lnTo>
                <a:lnTo>
                  <a:pt x="7978813" y="11308550"/>
                </a:lnTo>
                <a:lnTo>
                  <a:pt x="7989278" y="11308550"/>
                </a:lnTo>
                <a:lnTo>
                  <a:pt x="7989278" y="1528749"/>
                </a:lnTo>
                <a:lnTo>
                  <a:pt x="8806015" y="1528749"/>
                </a:lnTo>
                <a:lnTo>
                  <a:pt x="8806015" y="11308550"/>
                </a:lnTo>
                <a:lnTo>
                  <a:pt x="8816480" y="11308550"/>
                </a:lnTo>
                <a:lnTo>
                  <a:pt x="8816480" y="1528749"/>
                </a:lnTo>
                <a:lnTo>
                  <a:pt x="9633204" y="1528749"/>
                </a:lnTo>
                <a:lnTo>
                  <a:pt x="9633204" y="11308550"/>
                </a:lnTo>
                <a:lnTo>
                  <a:pt x="9643681" y="11308550"/>
                </a:lnTo>
                <a:lnTo>
                  <a:pt x="9643681" y="1528749"/>
                </a:lnTo>
                <a:lnTo>
                  <a:pt x="10460406" y="1528749"/>
                </a:lnTo>
                <a:lnTo>
                  <a:pt x="10460406" y="11308550"/>
                </a:lnTo>
                <a:lnTo>
                  <a:pt x="10470883" y="11308550"/>
                </a:lnTo>
                <a:lnTo>
                  <a:pt x="10470883" y="1528749"/>
                </a:lnTo>
                <a:lnTo>
                  <a:pt x="11287608" y="1528749"/>
                </a:lnTo>
                <a:lnTo>
                  <a:pt x="11287608" y="11308550"/>
                </a:lnTo>
                <a:lnTo>
                  <a:pt x="11298085" y="11308550"/>
                </a:lnTo>
                <a:lnTo>
                  <a:pt x="11298085" y="1528749"/>
                </a:lnTo>
                <a:lnTo>
                  <a:pt x="12114809" y="1528749"/>
                </a:lnTo>
                <a:lnTo>
                  <a:pt x="12114809" y="11308550"/>
                </a:lnTo>
                <a:lnTo>
                  <a:pt x="12125274" y="11308550"/>
                </a:lnTo>
                <a:lnTo>
                  <a:pt x="12125274" y="1528749"/>
                </a:lnTo>
                <a:lnTo>
                  <a:pt x="12942011" y="1528749"/>
                </a:lnTo>
                <a:lnTo>
                  <a:pt x="12942011" y="11308550"/>
                </a:lnTo>
                <a:lnTo>
                  <a:pt x="12952476" y="11308550"/>
                </a:lnTo>
                <a:lnTo>
                  <a:pt x="12952476" y="1528749"/>
                </a:lnTo>
                <a:lnTo>
                  <a:pt x="13769213" y="1528749"/>
                </a:lnTo>
                <a:lnTo>
                  <a:pt x="13769213" y="11308550"/>
                </a:lnTo>
                <a:lnTo>
                  <a:pt x="13779678" y="11308550"/>
                </a:lnTo>
                <a:lnTo>
                  <a:pt x="13779678" y="1528749"/>
                </a:lnTo>
                <a:lnTo>
                  <a:pt x="14596402" y="1528749"/>
                </a:lnTo>
                <a:lnTo>
                  <a:pt x="14596402" y="11308550"/>
                </a:lnTo>
                <a:lnTo>
                  <a:pt x="14606880" y="11308550"/>
                </a:lnTo>
                <a:lnTo>
                  <a:pt x="14606880" y="1528749"/>
                </a:lnTo>
                <a:lnTo>
                  <a:pt x="15423604" y="1528749"/>
                </a:lnTo>
                <a:lnTo>
                  <a:pt x="15423604" y="11308550"/>
                </a:lnTo>
                <a:lnTo>
                  <a:pt x="15434082" y="11308550"/>
                </a:lnTo>
                <a:lnTo>
                  <a:pt x="15434082" y="1528749"/>
                </a:lnTo>
                <a:lnTo>
                  <a:pt x="16250806" y="1528749"/>
                </a:lnTo>
                <a:lnTo>
                  <a:pt x="16250806" y="11308550"/>
                </a:lnTo>
                <a:lnTo>
                  <a:pt x="16261283" y="11308550"/>
                </a:lnTo>
                <a:lnTo>
                  <a:pt x="16261283" y="1528749"/>
                </a:lnTo>
                <a:lnTo>
                  <a:pt x="17078008" y="1528749"/>
                </a:lnTo>
                <a:lnTo>
                  <a:pt x="17078008" y="11308550"/>
                </a:lnTo>
                <a:lnTo>
                  <a:pt x="17088485" y="11308550"/>
                </a:lnTo>
                <a:lnTo>
                  <a:pt x="17088485" y="1528749"/>
                </a:lnTo>
                <a:lnTo>
                  <a:pt x="17905210" y="1528749"/>
                </a:lnTo>
                <a:lnTo>
                  <a:pt x="17905210" y="11308550"/>
                </a:lnTo>
                <a:lnTo>
                  <a:pt x="17915674" y="11308550"/>
                </a:lnTo>
                <a:lnTo>
                  <a:pt x="17915674" y="1528749"/>
                </a:lnTo>
                <a:lnTo>
                  <a:pt x="18732411" y="1528749"/>
                </a:lnTo>
                <a:lnTo>
                  <a:pt x="18732411" y="11308550"/>
                </a:lnTo>
                <a:lnTo>
                  <a:pt x="18742876" y="11308550"/>
                </a:lnTo>
                <a:lnTo>
                  <a:pt x="18742876" y="1528749"/>
                </a:lnTo>
                <a:lnTo>
                  <a:pt x="19559613" y="1528749"/>
                </a:lnTo>
                <a:lnTo>
                  <a:pt x="19559613" y="11308550"/>
                </a:lnTo>
                <a:lnTo>
                  <a:pt x="19570078" y="11308550"/>
                </a:lnTo>
                <a:lnTo>
                  <a:pt x="19570078" y="1528749"/>
                </a:lnTo>
                <a:lnTo>
                  <a:pt x="20104100" y="1528749"/>
                </a:lnTo>
                <a:lnTo>
                  <a:pt x="20104100" y="1518272"/>
                </a:lnTo>
                <a:lnTo>
                  <a:pt x="19570078" y="1518272"/>
                </a:lnTo>
                <a:lnTo>
                  <a:pt x="19570078" y="701548"/>
                </a:lnTo>
                <a:lnTo>
                  <a:pt x="20104100" y="701548"/>
                </a:lnTo>
                <a:lnTo>
                  <a:pt x="20104100" y="691083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345478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4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72678"/>
            <a:ext cx="1456055" cy="10795"/>
          </a:xfrm>
          <a:custGeom>
            <a:avLst/>
            <a:gdLst/>
            <a:ahLst/>
            <a:cxnLst/>
            <a:rect l="l" t="t" r="r" b="b"/>
            <a:pathLst>
              <a:path w="1456055" h="10794">
                <a:moveTo>
                  <a:pt x="0" y="10470"/>
                </a:moveTo>
                <a:lnTo>
                  <a:pt x="1455452" y="10470"/>
                </a:lnTo>
                <a:lnTo>
                  <a:pt x="14554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18278" y="3172678"/>
            <a:ext cx="7131050" cy="10795"/>
          </a:xfrm>
          <a:custGeom>
            <a:avLst/>
            <a:gdLst/>
            <a:ahLst/>
            <a:cxnLst/>
            <a:rect l="l" t="t" r="r" b="b"/>
            <a:pathLst>
              <a:path w="7131050" h="10794">
                <a:moveTo>
                  <a:pt x="0" y="10470"/>
                </a:moveTo>
                <a:lnTo>
                  <a:pt x="7130672" y="10470"/>
                </a:lnTo>
                <a:lnTo>
                  <a:pt x="713067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11776" y="3172678"/>
            <a:ext cx="1801495" cy="10795"/>
          </a:xfrm>
          <a:custGeom>
            <a:avLst/>
            <a:gdLst/>
            <a:ahLst/>
            <a:cxnLst/>
            <a:rect l="l" t="t" r="r" b="b"/>
            <a:pathLst>
              <a:path w="1801495" h="10794">
                <a:moveTo>
                  <a:pt x="0" y="10470"/>
                </a:moveTo>
                <a:lnTo>
                  <a:pt x="1800992" y="10470"/>
                </a:lnTo>
                <a:lnTo>
                  <a:pt x="180099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575594" y="3172678"/>
            <a:ext cx="7131050" cy="10795"/>
          </a:xfrm>
          <a:custGeom>
            <a:avLst/>
            <a:gdLst/>
            <a:ahLst/>
            <a:cxnLst/>
            <a:rect l="l" t="t" r="r" b="b"/>
            <a:pathLst>
              <a:path w="7131050" h="10794">
                <a:moveTo>
                  <a:pt x="0" y="10470"/>
                </a:moveTo>
                <a:lnTo>
                  <a:pt x="7130672" y="10470"/>
                </a:lnTo>
                <a:lnTo>
                  <a:pt x="713067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769092" y="3172678"/>
            <a:ext cx="2335530" cy="10795"/>
          </a:xfrm>
          <a:custGeom>
            <a:avLst/>
            <a:gdLst/>
            <a:ahLst/>
            <a:cxnLst/>
            <a:rect l="l" t="t" r="r" b="b"/>
            <a:pathLst>
              <a:path w="2335530" h="10794">
                <a:moveTo>
                  <a:pt x="0" y="10470"/>
                </a:moveTo>
                <a:lnTo>
                  <a:pt x="2335007" y="10470"/>
                </a:lnTo>
                <a:lnTo>
                  <a:pt x="233500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999878"/>
            <a:ext cx="1456055" cy="10795"/>
          </a:xfrm>
          <a:custGeom>
            <a:avLst/>
            <a:gdLst/>
            <a:ahLst/>
            <a:cxnLst/>
            <a:rect l="l" t="t" r="r" b="b"/>
            <a:pathLst>
              <a:path w="1456055" h="10795">
                <a:moveTo>
                  <a:pt x="0" y="10470"/>
                </a:moveTo>
                <a:lnTo>
                  <a:pt x="1455452" y="10470"/>
                </a:lnTo>
                <a:lnTo>
                  <a:pt x="14554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18278" y="3999878"/>
            <a:ext cx="7131050" cy="10795"/>
          </a:xfrm>
          <a:custGeom>
            <a:avLst/>
            <a:gdLst/>
            <a:ahLst/>
            <a:cxnLst/>
            <a:rect l="l" t="t" r="r" b="b"/>
            <a:pathLst>
              <a:path w="7131050" h="10795">
                <a:moveTo>
                  <a:pt x="0" y="10470"/>
                </a:moveTo>
                <a:lnTo>
                  <a:pt x="7130672" y="10470"/>
                </a:lnTo>
                <a:lnTo>
                  <a:pt x="713067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11776" y="3999878"/>
            <a:ext cx="1801495" cy="10795"/>
          </a:xfrm>
          <a:custGeom>
            <a:avLst/>
            <a:gdLst/>
            <a:ahLst/>
            <a:cxnLst/>
            <a:rect l="l" t="t" r="r" b="b"/>
            <a:pathLst>
              <a:path w="1801495" h="10795">
                <a:moveTo>
                  <a:pt x="0" y="10470"/>
                </a:moveTo>
                <a:lnTo>
                  <a:pt x="1800992" y="10470"/>
                </a:lnTo>
                <a:lnTo>
                  <a:pt x="180099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75594" y="3999878"/>
            <a:ext cx="7131050" cy="10795"/>
          </a:xfrm>
          <a:custGeom>
            <a:avLst/>
            <a:gdLst/>
            <a:ahLst/>
            <a:cxnLst/>
            <a:rect l="l" t="t" r="r" b="b"/>
            <a:pathLst>
              <a:path w="7131050" h="10795">
                <a:moveTo>
                  <a:pt x="0" y="10470"/>
                </a:moveTo>
                <a:lnTo>
                  <a:pt x="7130672" y="10470"/>
                </a:lnTo>
                <a:lnTo>
                  <a:pt x="713067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769092" y="3999878"/>
            <a:ext cx="2335530" cy="10795"/>
          </a:xfrm>
          <a:custGeom>
            <a:avLst/>
            <a:gdLst/>
            <a:ahLst/>
            <a:cxnLst/>
            <a:rect l="l" t="t" r="r" b="b"/>
            <a:pathLst>
              <a:path w="2335530" h="10795">
                <a:moveTo>
                  <a:pt x="0" y="10470"/>
                </a:moveTo>
                <a:lnTo>
                  <a:pt x="2335007" y="10470"/>
                </a:lnTo>
                <a:lnTo>
                  <a:pt x="233500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4827078"/>
            <a:ext cx="1456055" cy="10795"/>
          </a:xfrm>
          <a:custGeom>
            <a:avLst/>
            <a:gdLst/>
            <a:ahLst/>
            <a:cxnLst/>
            <a:rect l="l" t="t" r="r" b="b"/>
            <a:pathLst>
              <a:path w="1456055" h="10795">
                <a:moveTo>
                  <a:pt x="0" y="10470"/>
                </a:moveTo>
                <a:lnTo>
                  <a:pt x="1455452" y="10470"/>
                </a:lnTo>
                <a:lnTo>
                  <a:pt x="14554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18278" y="4827078"/>
            <a:ext cx="7131050" cy="10795"/>
          </a:xfrm>
          <a:custGeom>
            <a:avLst/>
            <a:gdLst/>
            <a:ahLst/>
            <a:cxnLst/>
            <a:rect l="l" t="t" r="r" b="b"/>
            <a:pathLst>
              <a:path w="7131050" h="10795">
                <a:moveTo>
                  <a:pt x="0" y="10470"/>
                </a:moveTo>
                <a:lnTo>
                  <a:pt x="7130672" y="10470"/>
                </a:lnTo>
                <a:lnTo>
                  <a:pt x="713067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711776" y="4827078"/>
            <a:ext cx="1801495" cy="10795"/>
          </a:xfrm>
          <a:custGeom>
            <a:avLst/>
            <a:gdLst/>
            <a:ahLst/>
            <a:cxnLst/>
            <a:rect l="l" t="t" r="r" b="b"/>
            <a:pathLst>
              <a:path w="1801495" h="10795">
                <a:moveTo>
                  <a:pt x="0" y="10470"/>
                </a:moveTo>
                <a:lnTo>
                  <a:pt x="1800992" y="10470"/>
                </a:lnTo>
                <a:lnTo>
                  <a:pt x="180099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575594" y="4827078"/>
            <a:ext cx="7131050" cy="10795"/>
          </a:xfrm>
          <a:custGeom>
            <a:avLst/>
            <a:gdLst/>
            <a:ahLst/>
            <a:cxnLst/>
            <a:rect l="l" t="t" r="r" b="b"/>
            <a:pathLst>
              <a:path w="7131050" h="10795">
                <a:moveTo>
                  <a:pt x="0" y="10470"/>
                </a:moveTo>
                <a:lnTo>
                  <a:pt x="7130672" y="10470"/>
                </a:lnTo>
                <a:lnTo>
                  <a:pt x="713067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769092" y="4827078"/>
            <a:ext cx="2335530" cy="10795"/>
          </a:xfrm>
          <a:custGeom>
            <a:avLst/>
            <a:gdLst/>
            <a:ahLst/>
            <a:cxnLst/>
            <a:rect l="l" t="t" r="r" b="b"/>
            <a:pathLst>
              <a:path w="2335530" h="10795">
                <a:moveTo>
                  <a:pt x="0" y="10470"/>
                </a:moveTo>
                <a:lnTo>
                  <a:pt x="2335007" y="10470"/>
                </a:lnTo>
                <a:lnTo>
                  <a:pt x="233500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5654278"/>
            <a:ext cx="1456055" cy="10795"/>
          </a:xfrm>
          <a:custGeom>
            <a:avLst/>
            <a:gdLst/>
            <a:ahLst/>
            <a:cxnLst/>
            <a:rect l="l" t="t" r="r" b="b"/>
            <a:pathLst>
              <a:path w="1456055" h="10795">
                <a:moveTo>
                  <a:pt x="0" y="10470"/>
                </a:moveTo>
                <a:lnTo>
                  <a:pt x="1455452" y="10470"/>
                </a:lnTo>
                <a:lnTo>
                  <a:pt x="14554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18278" y="5654278"/>
            <a:ext cx="7131050" cy="10795"/>
          </a:xfrm>
          <a:custGeom>
            <a:avLst/>
            <a:gdLst/>
            <a:ahLst/>
            <a:cxnLst/>
            <a:rect l="l" t="t" r="r" b="b"/>
            <a:pathLst>
              <a:path w="7131050" h="10795">
                <a:moveTo>
                  <a:pt x="0" y="10470"/>
                </a:moveTo>
                <a:lnTo>
                  <a:pt x="7130672" y="10470"/>
                </a:lnTo>
                <a:lnTo>
                  <a:pt x="713067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711776" y="5654278"/>
            <a:ext cx="1801495" cy="10795"/>
          </a:xfrm>
          <a:custGeom>
            <a:avLst/>
            <a:gdLst/>
            <a:ahLst/>
            <a:cxnLst/>
            <a:rect l="l" t="t" r="r" b="b"/>
            <a:pathLst>
              <a:path w="1801495" h="10795">
                <a:moveTo>
                  <a:pt x="0" y="10470"/>
                </a:moveTo>
                <a:lnTo>
                  <a:pt x="1800992" y="10470"/>
                </a:lnTo>
                <a:lnTo>
                  <a:pt x="180099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575594" y="5654278"/>
            <a:ext cx="7131050" cy="10795"/>
          </a:xfrm>
          <a:custGeom>
            <a:avLst/>
            <a:gdLst/>
            <a:ahLst/>
            <a:cxnLst/>
            <a:rect l="l" t="t" r="r" b="b"/>
            <a:pathLst>
              <a:path w="7131050" h="10795">
                <a:moveTo>
                  <a:pt x="0" y="10470"/>
                </a:moveTo>
                <a:lnTo>
                  <a:pt x="7130672" y="10470"/>
                </a:lnTo>
                <a:lnTo>
                  <a:pt x="713067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769092" y="5654278"/>
            <a:ext cx="2335530" cy="10795"/>
          </a:xfrm>
          <a:custGeom>
            <a:avLst/>
            <a:gdLst/>
            <a:ahLst/>
            <a:cxnLst/>
            <a:rect l="l" t="t" r="r" b="b"/>
            <a:pathLst>
              <a:path w="2335530" h="10795">
                <a:moveTo>
                  <a:pt x="0" y="10470"/>
                </a:moveTo>
                <a:lnTo>
                  <a:pt x="2335007" y="10470"/>
                </a:lnTo>
                <a:lnTo>
                  <a:pt x="233500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6481478"/>
            <a:ext cx="1456055" cy="10795"/>
          </a:xfrm>
          <a:custGeom>
            <a:avLst/>
            <a:gdLst/>
            <a:ahLst/>
            <a:cxnLst/>
            <a:rect l="l" t="t" r="r" b="b"/>
            <a:pathLst>
              <a:path w="1456055" h="10795">
                <a:moveTo>
                  <a:pt x="0" y="10470"/>
                </a:moveTo>
                <a:lnTo>
                  <a:pt x="1455452" y="10470"/>
                </a:lnTo>
                <a:lnTo>
                  <a:pt x="14554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18278" y="6481478"/>
            <a:ext cx="7131050" cy="10795"/>
          </a:xfrm>
          <a:custGeom>
            <a:avLst/>
            <a:gdLst/>
            <a:ahLst/>
            <a:cxnLst/>
            <a:rect l="l" t="t" r="r" b="b"/>
            <a:pathLst>
              <a:path w="7131050" h="10795">
                <a:moveTo>
                  <a:pt x="0" y="10470"/>
                </a:moveTo>
                <a:lnTo>
                  <a:pt x="7130672" y="10470"/>
                </a:lnTo>
                <a:lnTo>
                  <a:pt x="713067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711776" y="6481478"/>
            <a:ext cx="1801495" cy="10795"/>
          </a:xfrm>
          <a:custGeom>
            <a:avLst/>
            <a:gdLst/>
            <a:ahLst/>
            <a:cxnLst/>
            <a:rect l="l" t="t" r="r" b="b"/>
            <a:pathLst>
              <a:path w="1801495" h="10795">
                <a:moveTo>
                  <a:pt x="0" y="10470"/>
                </a:moveTo>
                <a:lnTo>
                  <a:pt x="1800992" y="10470"/>
                </a:lnTo>
                <a:lnTo>
                  <a:pt x="180099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575594" y="6481478"/>
            <a:ext cx="7131050" cy="10795"/>
          </a:xfrm>
          <a:custGeom>
            <a:avLst/>
            <a:gdLst/>
            <a:ahLst/>
            <a:cxnLst/>
            <a:rect l="l" t="t" r="r" b="b"/>
            <a:pathLst>
              <a:path w="7131050" h="10795">
                <a:moveTo>
                  <a:pt x="0" y="10470"/>
                </a:moveTo>
                <a:lnTo>
                  <a:pt x="7130672" y="10470"/>
                </a:lnTo>
                <a:lnTo>
                  <a:pt x="713067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7769092" y="6481478"/>
            <a:ext cx="2335530" cy="10795"/>
          </a:xfrm>
          <a:custGeom>
            <a:avLst/>
            <a:gdLst/>
            <a:ahLst/>
            <a:cxnLst/>
            <a:rect l="l" t="t" r="r" b="b"/>
            <a:pathLst>
              <a:path w="2335530" h="10795">
                <a:moveTo>
                  <a:pt x="0" y="10470"/>
                </a:moveTo>
                <a:lnTo>
                  <a:pt x="2335007" y="10470"/>
                </a:lnTo>
                <a:lnTo>
                  <a:pt x="233500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7308677"/>
            <a:ext cx="1456055" cy="10795"/>
          </a:xfrm>
          <a:custGeom>
            <a:avLst/>
            <a:gdLst/>
            <a:ahLst/>
            <a:cxnLst/>
            <a:rect l="l" t="t" r="r" b="b"/>
            <a:pathLst>
              <a:path w="1456055" h="10795">
                <a:moveTo>
                  <a:pt x="0" y="10470"/>
                </a:moveTo>
                <a:lnTo>
                  <a:pt x="1455452" y="10470"/>
                </a:lnTo>
                <a:lnTo>
                  <a:pt x="14554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18278" y="7308677"/>
            <a:ext cx="7131050" cy="10795"/>
          </a:xfrm>
          <a:custGeom>
            <a:avLst/>
            <a:gdLst/>
            <a:ahLst/>
            <a:cxnLst/>
            <a:rect l="l" t="t" r="r" b="b"/>
            <a:pathLst>
              <a:path w="7131050" h="10795">
                <a:moveTo>
                  <a:pt x="0" y="10470"/>
                </a:moveTo>
                <a:lnTo>
                  <a:pt x="7130672" y="10470"/>
                </a:lnTo>
                <a:lnTo>
                  <a:pt x="713067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711776" y="7308677"/>
            <a:ext cx="1801495" cy="10795"/>
          </a:xfrm>
          <a:custGeom>
            <a:avLst/>
            <a:gdLst/>
            <a:ahLst/>
            <a:cxnLst/>
            <a:rect l="l" t="t" r="r" b="b"/>
            <a:pathLst>
              <a:path w="1801495" h="10795">
                <a:moveTo>
                  <a:pt x="0" y="10470"/>
                </a:moveTo>
                <a:lnTo>
                  <a:pt x="1800992" y="10470"/>
                </a:lnTo>
                <a:lnTo>
                  <a:pt x="180099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575594" y="7308677"/>
            <a:ext cx="7131050" cy="10795"/>
          </a:xfrm>
          <a:custGeom>
            <a:avLst/>
            <a:gdLst/>
            <a:ahLst/>
            <a:cxnLst/>
            <a:rect l="l" t="t" r="r" b="b"/>
            <a:pathLst>
              <a:path w="7131050" h="10795">
                <a:moveTo>
                  <a:pt x="0" y="10470"/>
                </a:moveTo>
                <a:lnTo>
                  <a:pt x="7130672" y="10470"/>
                </a:lnTo>
                <a:lnTo>
                  <a:pt x="713067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769092" y="7308677"/>
            <a:ext cx="2335530" cy="10795"/>
          </a:xfrm>
          <a:custGeom>
            <a:avLst/>
            <a:gdLst/>
            <a:ahLst/>
            <a:cxnLst/>
            <a:rect l="l" t="t" r="r" b="b"/>
            <a:pathLst>
              <a:path w="2335530" h="10795">
                <a:moveTo>
                  <a:pt x="0" y="10470"/>
                </a:moveTo>
                <a:lnTo>
                  <a:pt x="2335007" y="10470"/>
                </a:lnTo>
                <a:lnTo>
                  <a:pt x="233500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8135877"/>
            <a:ext cx="1456055" cy="10795"/>
          </a:xfrm>
          <a:custGeom>
            <a:avLst/>
            <a:gdLst/>
            <a:ahLst/>
            <a:cxnLst/>
            <a:rect l="l" t="t" r="r" b="b"/>
            <a:pathLst>
              <a:path w="1456055" h="10795">
                <a:moveTo>
                  <a:pt x="0" y="10470"/>
                </a:moveTo>
                <a:lnTo>
                  <a:pt x="1455452" y="10470"/>
                </a:lnTo>
                <a:lnTo>
                  <a:pt x="14554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18278" y="8135877"/>
            <a:ext cx="7131050" cy="10795"/>
          </a:xfrm>
          <a:custGeom>
            <a:avLst/>
            <a:gdLst/>
            <a:ahLst/>
            <a:cxnLst/>
            <a:rect l="l" t="t" r="r" b="b"/>
            <a:pathLst>
              <a:path w="7131050" h="10795">
                <a:moveTo>
                  <a:pt x="0" y="10470"/>
                </a:moveTo>
                <a:lnTo>
                  <a:pt x="7130672" y="10470"/>
                </a:lnTo>
                <a:lnTo>
                  <a:pt x="713067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11776" y="8135877"/>
            <a:ext cx="1801495" cy="10795"/>
          </a:xfrm>
          <a:custGeom>
            <a:avLst/>
            <a:gdLst/>
            <a:ahLst/>
            <a:cxnLst/>
            <a:rect l="l" t="t" r="r" b="b"/>
            <a:pathLst>
              <a:path w="1801495" h="10795">
                <a:moveTo>
                  <a:pt x="0" y="10470"/>
                </a:moveTo>
                <a:lnTo>
                  <a:pt x="1800992" y="10470"/>
                </a:lnTo>
                <a:lnTo>
                  <a:pt x="180099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575594" y="8135877"/>
            <a:ext cx="7131050" cy="10795"/>
          </a:xfrm>
          <a:custGeom>
            <a:avLst/>
            <a:gdLst/>
            <a:ahLst/>
            <a:cxnLst/>
            <a:rect l="l" t="t" r="r" b="b"/>
            <a:pathLst>
              <a:path w="7131050" h="10795">
                <a:moveTo>
                  <a:pt x="0" y="10470"/>
                </a:moveTo>
                <a:lnTo>
                  <a:pt x="7130672" y="10470"/>
                </a:lnTo>
                <a:lnTo>
                  <a:pt x="713067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769092" y="8135877"/>
            <a:ext cx="2335530" cy="10795"/>
          </a:xfrm>
          <a:custGeom>
            <a:avLst/>
            <a:gdLst/>
            <a:ahLst/>
            <a:cxnLst/>
            <a:rect l="l" t="t" r="r" b="b"/>
            <a:pathLst>
              <a:path w="2335530" h="10795">
                <a:moveTo>
                  <a:pt x="0" y="10470"/>
                </a:moveTo>
                <a:lnTo>
                  <a:pt x="2335007" y="10470"/>
                </a:lnTo>
                <a:lnTo>
                  <a:pt x="233500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89630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97902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0" y="106174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7894911" cy="878840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61523" y="9784162"/>
            <a:ext cx="16166190" cy="388260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59108" y="3926582"/>
            <a:ext cx="6690895" cy="4083645"/>
          </a:xfrm>
          <a:prstGeom prst="rect">
            <a:avLst/>
          </a:prstGeom>
        </p:spPr>
      </p:pic>
      <p:sp>
        <p:nvSpPr>
          <p:cNvPr id="48" name="object 48"/>
          <p:cNvSpPr/>
          <p:nvPr/>
        </p:nvSpPr>
        <p:spPr>
          <a:xfrm>
            <a:off x="795782" y="2973736"/>
            <a:ext cx="8617585" cy="5989955"/>
          </a:xfrm>
          <a:custGeom>
            <a:avLst/>
            <a:gdLst/>
            <a:ahLst/>
            <a:cxnLst/>
            <a:rect l="l" t="t" r="r" b="b"/>
            <a:pathLst>
              <a:path w="8617585" h="5989955">
                <a:moveTo>
                  <a:pt x="8617534" y="523544"/>
                </a:moveTo>
                <a:lnTo>
                  <a:pt x="7915986" y="523544"/>
                </a:lnTo>
                <a:lnTo>
                  <a:pt x="7915986" y="0"/>
                </a:lnTo>
                <a:lnTo>
                  <a:pt x="7853159" y="0"/>
                </a:lnTo>
                <a:lnTo>
                  <a:pt x="7853159" y="523544"/>
                </a:lnTo>
                <a:lnTo>
                  <a:pt x="7853159" y="586371"/>
                </a:lnTo>
                <a:lnTo>
                  <a:pt x="7853159" y="5287797"/>
                </a:lnTo>
                <a:lnTo>
                  <a:pt x="722490" y="5287797"/>
                </a:lnTo>
                <a:lnTo>
                  <a:pt x="722490" y="586371"/>
                </a:lnTo>
                <a:lnTo>
                  <a:pt x="7853159" y="586371"/>
                </a:lnTo>
                <a:lnTo>
                  <a:pt x="7853159" y="523544"/>
                </a:lnTo>
                <a:lnTo>
                  <a:pt x="722490" y="523544"/>
                </a:lnTo>
                <a:lnTo>
                  <a:pt x="722490" y="0"/>
                </a:lnTo>
                <a:lnTo>
                  <a:pt x="659663" y="0"/>
                </a:lnTo>
                <a:lnTo>
                  <a:pt x="659663" y="523544"/>
                </a:lnTo>
                <a:lnTo>
                  <a:pt x="0" y="523544"/>
                </a:lnTo>
                <a:lnTo>
                  <a:pt x="0" y="586371"/>
                </a:lnTo>
                <a:lnTo>
                  <a:pt x="659663" y="586371"/>
                </a:lnTo>
                <a:lnTo>
                  <a:pt x="659663" y="5287797"/>
                </a:lnTo>
                <a:lnTo>
                  <a:pt x="0" y="5287797"/>
                </a:lnTo>
                <a:lnTo>
                  <a:pt x="0" y="5350624"/>
                </a:lnTo>
                <a:lnTo>
                  <a:pt x="659663" y="5350624"/>
                </a:lnTo>
                <a:lnTo>
                  <a:pt x="659663" y="5989345"/>
                </a:lnTo>
                <a:lnTo>
                  <a:pt x="722490" y="5989345"/>
                </a:lnTo>
                <a:lnTo>
                  <a:pt x="722490" y="5350624"/>
                </a:lnTo>
                <a:lnTo>
                  <a:pt x="7853159" y="5350624"/>
                </a:lnTo>
                <a:lnTo>
                  <a:pt x="7853159" y="5989345"/>
                </a:lnTo>
                <a:lnTo>
                  <a:pt x="7915986" y="5989345"/>
                </a:lnTo>
                <a:lnTo>
                  <a:pt x="7915986" y="5350624"/>
                </a:lnTo>
                <a:lnTo>
                  <a:pt x="8617534" y="5350624"/>
                </a:lnTo>
                <a:lnTo>
                  <a:pt x="8617534" y="5287797"/>
                </a:lnTo>
                <a:lnTo>
                  <a:pt x="7915986" y="5287797"/>
                </a:lnTo>
                <a:lnTo>
                  <a:pt x="7915986" y="586371"/>
                </a:lnTo>
                <a:lnTo>
                  <a:pt x="8617534" y="586371"/>
                </a:lnTo>
                <a:lnTo>
                  <a:pt x="8617534" y="52354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object 4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868779" y="3926582"/>
            <a:ext cx="6586186" cy="4083645"/>
          </a:xfrm>
          <a:prstGeom prst="rect">
            <a:avLst/>
          </a:prstGeom>
        </p:spPr>
      </p:pic>
      <p:sp>
        <p:nvSpPr>
          <p:cNvPr id="50" name="object 50"/>
          <p:cNvSpPr/>
          <p:nvPr/>
        </p:nvSpPr>
        <p:spPr>
          <a:xfrm>
            <a:off x="9853092" y="2973736"/>
            <a:ext cx="8617585" cy="5989955"/>
          </a:xfrm>
          <a:custGeom>
            <a:avLst/>
            <a:gdLst/>
            <a:ahLst/>
            <a:cxnLst/>
            <a:rect l="l" t="t" r="r" b="b"/>
            <a:pathLst>
              <a:path w="8617585" h="5989955">
                <a:moveTo>
                  <a:pt x="8617547" y="523544"/>
                </a:moveTo>
                <a:lnTo>
                  <a:pt x="7915999" y="523544"/>
                </a:lnTo>
                <a:lnTo>
                  <a:pt x="7915999" y="0"/>
                </a:lnTo>
                <a:lnTo>
                  <a:pt x="7853172" y="0"/>
                </a:lnTo>
                <a:lnTo>
                  <a:pt x="7853172" y="523544"/>
                </a:lnTo>
                <a:lnTo>
                  <a:pt x="7853172" y="586371"/>
                </a:lnTo>
                <a:lnTo>
                  <a:pt x="7853172" y="5287797"/>
                </a:lnTo>
                <a:lnTo>
                  <a:pt x="722490" y="5287797"/>
                </a:lnTo>
                <a:lnTo>
                  <a:pt x="722490" y="586371"/>
                </a:lnTo>
                <a:lnTo>
                  <a:pt x="7853172" y="586371"/>
                </a:lnTo>
                <a:lnTo>
                  <a:pt x="7853172" y="523544"/>
                </a:lnTo>
                <a:lnTo>
                  <a:pt x="722490" y="523544"/>
                </a:lnTo>
                <a:lnTo>
                  <a:pt x="722490" y="0"/>
                </a:lnTo>
                <a:lnTo>
                  <a:pt x="659676" y="0"/>
                </a:lnTo>
                <a:lnTo>
                  <a:pt x="659676" y="523544"/>
                </a:lnTo>
                <a:lnTo>
                  <a:pt x="0" y="523544"/>
                </a:lnTo>
                <a:lnTo>
                  <a:pt x="0" y="586371"/>
                </a:lnTo>
                <a:lnTo>
                  <a:pt x="659676" y="586371"/>
                </a:lnTo>
                <a:lnTo>
                  <a:pt x="659676" y="5287797"/>
                </a:lnTo>
                <a:lnTo>
                  <a:pt x="0" y="5287797"/>
                </a:lnTo>
                <a:lnTo>
                  <a:pt x="0" y="5350624"/>
                </a:lnTo>
                <a:lnTo>
                  <a:pt x="659676" y="5350624"/>
                </a:lnTo>
                <a:lnTo>
                  <a:pt x="659676" y="5989345"/>
                </a:lnTo>
                <a:lnTo>
                  <a:pt x="722490" y="5989345"/>
                </a:lnTo>
                <a:lnTo>
                  <a:pt x="722490" y="5350624"/>
                </a:lnTo>
                <a:lnTo>
                  <a:pt x="7853172" y="5350624"/>
                </a:lnTo>
                <a:lnTo>
                  <a:pt x="7853172" y="5989345"/>
                </a:lnTo>
                <a:lnTo>
                  <a:pt x="7915999" y="5989345"/>
                </a:lnTo>
                <a:lnTo>
                  <a:pt x="7915999" y="5350624"/>
                </a:lnTo>
                <a:lnTo>
                  <a:pt x="8617547" y="5350624"/>
                </a:lnTo>
                <a:lnTo>
                  <a:pt x="8617547" y="5287797"/>
                </a:lnTo>
                <a:lnTo>
                  <a:pt x="7915999" y="5287797"/>
                </a:lnTo>
                <a:lnTo>
                  <a:pt x="7915999" y="586371"/>
                </a:lnTo>
                <a:lnTo>
                  <a:pt x="8617547" y="586371"/>
                </a:lnTo>
                <a:lnTo>
                  <a:pt x="8617547" y="52354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7894911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12894" y="3124700"/>
            <a:ext cx="4638311" cy="2700933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769567" y="2554902"/>
            <a:ext cx="6325235" cy="3928745"/>
          </a:xfrm>
          <a:custGeom>
            <a:avLst/>
            <a:gdLst/>
            <a:ahLst/>
            <a:cxnLst/>
            <a:rect l="l" t="t" r="r" b="b"/>
            <a:pathLst>
              <a:path w="6325234" h="3928745">
                <a:moveTo>
                  <a:pt x="6324981" y="353225"/>
                </a:moveTo>
                <a:lnTo>
                  <a:pt x="5795353" y="353225"/>
                </a:lnTo>
                <a:lnTo>
                  <a:pt x="5795353" y="0"/>
                </a:lnTo>
                <a:lnTo>
                  <a:pt x="5763946" y="0"/>
                </a:lnTo>
                <a:lnTo>
                  <a:pt x="5763946" y="353225"/>
                </a:lnTo>
                <a:lnTo>
                  <a:pt x="5763946" y="384644"/>
                </a:lnTo>
                <a:lnTo>
                  <a:pt x="5763946" y="3478250"/>
                </a:lnTo>
                <a:lnTo>
                  <a:pt x="515569" y="3478250"/>
                </a:lnTo>
                <a:lnTo>
                  <a:pt x="515569" y="384644"/>
                </a:lnTo>
                <a:lnTo>
                  <a:pt x="5763946" y="384644"/>
                </a:lnTo>
                <a:lnTo>
                  <a:pt x="5763946" y="353225"/>
                </a:lnTo>
                <a:lnTo>
                  <a:pt x="515569" y="353225"/>
                </a:lnTo>
                <a:lnTo>
                  <a:pt x="515569" y="0"/>
                </a:lnTo>
                <a:lnTo>
                  <a:pt x="484162" y="0"/>
                </a:lnTo>
                <a:lnTo>
                  <a:pt x="484162" y="353225"/>
                </a:lnTo>
                <a:lnTo>
                  <a:pt x="0" y="353225"/>
                </a:lnTo>
                <a:lnTo>
                  <a:pt x="0" y="384644"/>
                </a:lnTo>
                <a:lnTo>
                  <a:pt x="484162" y="384644"/>
                </a:lnTo>
                <a:lnTo>
                  <a:pt x="484162" y="3478250"/>
                </a:lnTo>
                <a:lnTo>
                  <a:pt x="0" y="3478250"/>
                </a:lnTo>
                <a:lnTo>
                  <a:pt x="0" y="3509670"/>
                </a:lnTo>
                <a:lnTo>
                  <a:pt x="484162" y="3509670"/>
                </a:lnTo>
                <a:lnTo>
                  <a:pt x="484162" y="3928643"/>
                </a:lnTo>
                <a:lnTo>
                  <a:pt x="515569" y="3928643"/>
                </a:lnTo>
                <a:lnTo>
                  <a:pt x="515569" y="3509670"/>
                </a:lnTo>
                <a:lnTo>
                  <a:pt x="5763946" y="3509670"/>
                </a:lnTo>
                <a:lnTo>
                  <a:pt x="5763946" y="3928643"/>
                </a:lnTo>
                <a:lnTo>
                  <a:pt x="5795353" y="3928643"/>
                </a:lnTo>
                <a:lnTo>
                  <a:pt x="5795353" y="3509670"/>
                </a:lnTo>
                <a:lnTo>
                  <a:pt x="6324981" y="3509670"/>
                </a:lnTo>
                <a:lnTo>
                  <a:pt x="6324981" y="3478250"/>
                </a:lnTo>
                <a:lnTo>
                  <a:pt x="5795353" y="3478250"/>
                </a:lnTo>
                <a:lnTo>
                  <a:pt x="5795353" y="384644"/>
                </a:lnTo>
                <a:lnTo>
                  <a:pt x="6324981" y="384644"/>
                </a:lnTo>
                <a:lnTo>
                  <a:pt x="6324981" y="353225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895191" y="3136112"/>
            <a:ext cx="4501555" cy="2700933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8983484" y="2554902"/>
            <a:ext cx="6325235" cy="3928745"/>
          </a:xfrm>
          <a:custGeom>
            <a:avLst/>
            <a:gdLst/>
            <a:ahLst/>
            <a:cxnLst/>
            <a:rect l="l" t="t" r="r" b="b"/>
            <a:pathLst>
              <a:path w="6325234" h="3928745">
                <a:moveTo>
                  <a:pt x="6324968" y="353225"/>
                </a:moveTo>
                <a:lnTo>
                  <a:pt x="5795340" y="353225"/>
                </a:lnTo>
                <a:lnTo>
                  <a:pt x="5795340" y="0"/>
                </a:lnTo>
                <a:lnTo>
                  <a:pt x="5763933" y="0"/>
                </a:lnTo>
                <a:lnTo>
                  <a:pt x="5763933" y="353225"/>
                </a:lnTo>
                <a:lnTo>
                  <a:pt x="5763933" y="384644"/>
                </a:lnTo>
                <a:lnTo>
                  <a:pt x="5763933" y="3478250"/>
                </a:lnTo>
                <a:lnTo>
                  <a:pt x="515569" y="3478250"/>
                </a:lnTo>
                <a:lnTo>
                  <a:pt x="515569" y="384644"/>
                </a:lnTo>
                <a:lnTo>
                  <a:pt x="5763933" y="384644"/>
                </a:lnTo>
                <a:lnTo>
                  <a:pt x="5763933" y="353225"/>
                </a:lnTo>
                <a:lnTo>
                  <a:pt x="515569" y="353225"/>
                </a:lnTo>
                <a:lnTo>
                  <a:pt x="515569" y="0"/>
                </a:lnTo>
                <a:lnTo>
                  <a:pt x="484149" y="0"/>
                </a:lnTo>
                <a:lnTo>
                  <a:pt x="484149" y="353225"/>
                </a:lnTo>
                <a:lnTo>
                  <a:pt x="0" y="353225"/>
                </a:lnTo>
                <a:lnTo>
                  <a:pt x="0" y="384644"/>
                </a:lnTo>
                <a:lnTo>
                  <a:pt x="484149" y="384644"/>
                </a:lnTo>
                <a:lnTo>
                  <a:pt x="484149" y="3478250"/>
                </a:lnTo>
                <a:lnTo>
                  <a:pt x="0" y="3478250"/>
                </a:lnTo>
                <a:lnTo>
                  <a:pt x="0" y="3509670"/>
                </a:lnTo>
                <a:lnTo>
                  <a:pt x="484149" y="3509670"/>
                </a:lnTo>
                <a:lnTo>
                  <a:pt x="484149" y="3928643"/>
                </a:lnTo>
                <a:lnTo>
                  <a:pt x="515569" y="3928643"/>
                </a:lnTo>
                <a:lnTo>
                  <a:pt x="515569" y="3509670"/>
                </a:lnTo>
                <a:lnTo>
                  <a:pt x="5763933" y="3509670"/>
                </a:lnTo>
                <a:lnTo>
                  <a:pt x="5763933" y="3928643"/>
                </a:lnTo>
                <a:lnTo>
                  <a:pt x="5795340" y="3928643"/>
                </a:lnTo>
                <a:lnTo>
                  <a:pt x="5795340" y="3509670"/>
                </a:lnTo>
                <a:lnTo>
                  <a:pt x="6324968" y="3509670"/>
                </a:lnTo>
                <a:lnTo>
                  <a:pt x="6324968" y="3478250"/>
                </a:lnTo>
                <a:lnTo>
                  <a:pt x="5795340" y="3478250"/>
                </a:lnTo>
                <a:lnTo>
                  <a:pt x="5795340" y="384644"/>
                </a:lnTo>
                <a:lnTo>
                  <a:pt x="6324968" y="384644"/>
                </a:lnTo>
                <a:lnTo>
                  <a:pt x="6324968" y="353225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2020003" y="6481478"/>
            <a:ext cx="6325235" cy="3928745"/>
            <a:chOff x="12020003" y="6481478"/>
            <a:chExt cx="6325235" cy="3928745"/>
          </a:xfrm>
        </p:grpSpPr>
        <p:sp>
          <p:nvSpPr>
            <p:cNvPr id="11" name="object 11"/>
            <p:cNvSpPr/>
            <p:nvPr/>
          </p:nvSpPr>
          <p:spPr>
            <a:xfrm>
              <a:off x="12019991" y="6481489"/>
              <a:ext cx="6325235" cy="3928745"/>
            </a:xfrm>
            <a:custGeom>
              <a:avLst/>
              <a:gdLst/>
              <a:ahLst/>
              <a:cxnLst/>
              <a:rect l="l" t="t" r="r" b="b"/>
              <a:pathLst>
                <a:path w="6325234" h="3928745">
                  <a:moveTo>
                    <a:pt x="6324981" y="353225"/>
                  </a:moveTo>
                  <a:lnTo>
                    <a:pt x="515569" y="353225"/>
                  </a:lnTo>
                  <a:lnTo>
                    <a:pt x="515569" y="0"/>
                  </a:lnTo>
                  <a:lnTo>
                    <a:pt x="484162" y="0"/>
                  </a:lnTo>
                  <a:lnTo>
                    <a:pt x="484162" y="353225"/>
                  </a:lnTo>
                  <a:lnTo>
                    <a:pt x="0" y="353225"/>
                  </a:lnTo>
                  <a:lnTo>
                    <a:pt x="0" y="384632"/>
                  </a:lnTo>
                  <a:lnTo>
                    <a:pt x="484162" y="384632"/>
                  </a:lnTo>
                  <a:lnTo>
                    <a:pt x="484162" y="3928643"/>
                  </a:lnTo>
                  <a:lnTo>
                    <a:pt x="515569" y="3928643"/>
                  </a:lnTo>
                  <a:lnTo>
                    <a:pt x="515569" y="384632"/>
                  </a:lnTo>
                  <a:lnTo>
                    <a:pt x="6324981" y="384632"/>
                  </a:lnTo>
                  <a:lnTo>
                    <a:pt x="6324981" y="353225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931706" y="7028500"/>
              <a:ext cx="4501555" cy="278070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2019991" y="6481489"/>
              <a:ext cx="6325235" cy="3928745"/>
            </a:xfrm>
            <a:custGeom>
              <a:avLst/>
              <a:gdLst/>
              <a:ahLst/>
              <a:cxnLst/>
              <a:rect l="l" t="t" r="r" b="b"/>
              <a:pathLst>
                <a:path w="6325234" h="3928745">
                  <a:moveTo>
                    <a:pt x="6324981" y="3478250"/>
                  </a:moveTo>
                  <a:lnTo>
                    <a:pt x="5795353" y="3478250"/>
                  </a:lnTo>
                  <a:lnTo>
                    <a:pt x="5795353" y="0"/>
                  </a:lnTo>
                  <a:lnTo>
                    <a:pt x="5763946" y="0"/>
                  </a:lnTo>
                  <a:lnTo>
                    <a:pt x="5763946" y="3478250"/>
                  </a:lnTo>
                  <a:lnTo>
                    <a:pt x="0" y="3478250"/>
                  </a:lnTo>
                  <a:lnTo>
                    <a:pt x="0" y="3509657"/>
                  </a:lnTo>
                  <a:lnTo>
                    <a:pt x="5763946" y="3509657"/>
                  </a:lnTo>
                  <a:lnTo>
                    <a:pt x="5763946" y="3928643"/>
                  </a:lnTo>
                  <a:lnTo>
                    <a:pt x="5795353" y="3928643"/>
                  </a:lnTo>
                  <a:lnTo>
                    <a:pt x="5795353" y="3509657"/>
                  </a:lnTo>
                  <a:lnTo>
                    <a:pt x="6324981" y="3509657"/>
                  </a:lnTo>
                  <a:lnTo>
                    <a:pt x="6324981" y="347825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4806136" y="6834706"/>
            <a:ext cx="6325235" cy="31750"/>
          </a:xfrm>
          <a:custGeom>
            <a:avLst/>
            <a:gdLst/>
            <a:ahLst/>
            <a:cxnLst/>
            <a:rect l="l" t="t" r="r" b="b"/>
            <a:pathLst>
              <a:path w="6325234" h="31750">
                <a:moveTo>
                  <a:pt x="6324970" y="0"/>
                </a:moveTo>
                <a:lnTo>
                  <a:pt x="0" y="0"/>
                </a:lnTo>
                <a:lnTo>
                  <a:pt x="0" y="31412"/>
                </a:lnTo>
                <a:lnTo>
                  <a:pt x="6324970" y="31412"/>
                </a:lnTo>
                <a:lnTo>
                  <a:pt x="6324970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649492" y="7017088"/>
            <a:ext cx="4638311" cy="2769311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5290332" y="6481478"/>
            <a:ext cx="31750" cy="3928745"/>
          </a:xfrm>
          <a:custGeom>
            <a:avLst/>
            <a:gdLst/>
            <a:ahLst/>
            <a:cxnLst/>
            <a:rect l="l" t="t" r="r" b="b"/>
            <a:pathLst>
              <a:path w="31750" h="3928745">
                <a:moveTo>
                  <a:pt x="31412" y="3928650"/>
                </a:moveTo>
                <a:lnTo>
                  <a:pt x="31412" y="0"/>
                </a:lnTo>
                <a:lnTo>
                  <a:pt x="0" y="0"/>
                </a:lnTo>
                <a:lnTo>
                  <a:pt x="0" y="3928650"/>
                </a:lnTo>
                <a:lnTo>
                  <a:pt x="31412" y="392865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06124" y="6481489"/>
            <a:ext cx="6325235" cy="3928745"/>
          </a:xfrm>
          <a:custGeom>
            <a:avLst/>
            <a:gdLst/>
            <a:ahLst/>
            <a:cxnLst/>
            <a:rect l="l" t="t" r="r" b="b"/>
            <a:pathLst>
              <a:path w="6325234" h="3928745">
                <a:moveTo>
                  <a:pt x="6324981" y="3478250"/>
                </a:moveTo>
                <a:lnTo>
                  <a:pt x="5795353" y="3478250"/>
                </a:lnTo>
                <a:lnTo>
                  <a:pt x="5795353" y="0"/>
                </a:lnTo>
                <a:lnTo>
                  <a:pt x="5763946" y="0"/>
                </a:lnTo>
                <a:lnTo>
                  <a:pt x="5763946" y="3478250"/>
                </a:lnTo>
                <a:lnTo>
                  <a:pt x="0" y="3478250"/>
                </a:lnTo>
                <a:lnTo>
                  <a:pt x="0" y="3509657"/>
                </a:lnTo>
                <a:lnTo>
                  <a:pt x="5763946" y="3509657"/>
                </a:lnTo>
                <a:lnTo>
                  <a:pt x="5763946" y="3928643"/>
                </a:lnTo>
                <a:lnTo>
                  <a:pt x="5795353" y="3928643"/>
                </a:lnTo>
                <a:lnTo>
                  <a:pt x="5795353" y="3509657"/>
                </a:lnTo>
                <a:lnTo>
                  <a:pt x="6324981" y="3509657"/>
                </a:lnTo>
                <a:lnTo>
                  <a:pt x="6324981" y="347825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9957676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17721" y="3151736"/>
            <a:ext cx="4680485" cy="268054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800987" y="2554902"/>
            <a:ext cx="6325235" cy="3928745"/>
          </a:xfrm>
          <a:custGeom>
            <a:avLst/>
            <a:gdLst/>
            <a:ahLst/>
            <a:cxnLst/>
            <a:rect l="l" t="t" r="r" b="b"/>
            <a:pathLst>
              <a:path w="6325234" h="3928745">
                <a:moveTo>
                  <a:pt x="6324968" y="353225"/>
                </a:moveTo>
                <a:lnTo>
                  <a:pt x="5795353" y="353225"/>
                </a:lnTo>
                <a:lnTo>
                  <a:pt x="5795353" y="0"/>
                </a:lnTo>
                <a:lnTo>
                  <a:pt x="5763933" y="0"/>
                </a:lnTo>
                <a:lnTo>
                  <a:pt x="5763933" y="353225"/>
                </a:lnTo>
                <a:lnTo>
                  <a:pt x="5763933" y="384644"/>
                </a:lnTo>
                <a:lnTo>
                  <a:pt x="5763933" y="3478250"/>
                </a:lnTo>
                <a:lnTo>
                  <a:pt x="515569" y="3478250"/>
                </a:lnTo>
                <a:lnTo>
                  <a:pt x="515569" y="384644"/>
                </a:lnTo>
                <a:lnTo>
                  <a:pt x="5763933" y="384644"/>
                </a:lnTo>
                <a:lnTo>
                  <a:pt x="5763933" y="353225"/>
                </a:lnTo>
                <a:lnTo>
                  <a:pt x="515569" y="353225"/>
                </a:lnTo>
                <a:lnTo>
                  <a:pt x="515569" y="0"/>
                </a:lnTo>
                <a:lnTo>
                  <a:pt x="484149" y="0"/>
                </a:lnTo>
                <a:lnTo>
                  <a:pt x="484149" y="353225"/>
                </a:lnTo>
                <a:lnTo>
                  <a:pt x="0" y="353225"/>
                </a:lnTo>
                <a:lnTo>
                  <a:pt x="0" y="384644"/>
                </a:lnTo>
                <a:lnTo>
                  <a:pt x="484149" y="384644"/>
                </a:lnTo>
                <a:lnTo>
                  <a:pt x="484149" y="3478250"/>
                </a:lnTo>
                <a:lnTo>
                  <a:pt x="0" y="3478250"/>
                </a:lnTo>
                <a:lnTo>
                  <a:pt x="0" y="3509670"/>
                </a:lnTo>
                <a:lnTo>
                  <a:pt x="484149" y="3509670"/>
                </a:lnTo>
                <a:lnTo>
                  <a:pt x="484149" y="3928643"/>
                </a:lnTo>
                <a:lnTo>
                  <a:pt x="515569" y="3928643"/>
                </a:lnTo>
                <a:lnTo>
                  <a:pt x="515569" y="3509670"/>
                </a:lnTo>
                <a:lnTo>
                  <a:pt x="5763933" y="3509670"/>
                </a:lnTo>
                <a:lnTo>
                  <a:pt x="5763933" y="3928643"/>
                </a:lnTo>
                <a:lnTo>
                  <a:pt x="5795353" y="3928643"/>
                </a:lnTo>
                <a:lnTo>
                  <a:pt x="5795353" y="3509670"/>
                </a:lnTo>
                <a:lnTo>
                  <a:pt x="6324968" y="3509670"/>
                </a:lnTo>
                <a:lnTo>
                  <a:pt x="6324968" y="3478250"/>
                </a:lnTo>
                <a:lnTo>
                  <a:pt x="5795353" y="3478250"/>
                </a:lnTo>
                <a:lnTo>
                  <a:pt x="5795353" y="384644"/>
                </a:lnTo>
                <a:lnTo>
                  <a:pt x="6324968" y="384644"/>
                </a:lnTo>
                <a:lnTo>
                  <a:pt x="6324968" y="353225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63199" y="6834706"/>
            <a:ext cx="6325235" cy="31750"/>
          </a:xfrm>
          <a:custGeom>
            <a:avLst/>
            <a:gdLst/>
            <a:ahLst/>
            <a:cxnLst/>
            <a:rect l="l" t="t" r="r" b="b"/>
            <a:pathLst>
              <a:path w="6325234" h="31750">
                <a:moveTo>
                  <a:pt x="6324970" y="0"/>
                </a:moveTo>
                <a:lnTo>
                  <a:pt x="0" y="0"/>
                </a:lnTo>
                <a:lnTo>
                  <a:pt x="0" y="31412"/>
                </a:lnTo>
                <a:lnTo>
                  <a:pt x="6324970" y="31412"/>
                </a:lnTo>
                <a:lnTo>
                  <a:pt x="6324970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79928" y="7109731"/>
            <a:ext cx="4680485" cy="2565366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5447355" y="6481478"/>
            <a:ext cx="31750" cy="3928745"/>
          </a:xfrm>
          <a:custGeom>
            <a:avLst/>
            <a:gdLst/>
            <a:ahLst/>
            <a:cxnLst/>
            <a:rect l="l" t="t" r="r" b="b"/>
            <a:pathLst>
              <a:path w="31750" h="3928745">
                <a:moveTo>
                  <a:pt x="31412" y="3928650"/>
                </a:moveTo>
                <a:lnTo>
                  <a:pt x="31412" y="0"/>
                </a:lnTo>
                <a:lnTo>
                  <a:pt x="0" y="0"/>
                </a:lnTo>
                <a:lnTo>
                  <a:pt x="0" y="3928650"/>
                </a:lnTo>
                <a:lnTo>
                  <a:pt x="31412" y="392865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63198" y="6481489"/>
            <a:ext cx="6325235" cy="3928745"/>
          </a:xfrm>
          <a:custGeom>
            <a:avLst/>
            <a:gdLst/>
            <a:ahLst/>
            <a:cxnLst/>
            <a:rect l="l" t="t" r="r" b="b"/>
            <a:pathLst>
              <a:path w="6325234" h="3928745">
                <a:moveTo>
                  <a:pt x="6324968" y="3478250"/>
                </a:moveTo>
                <a:lnTo>
                  <a:pt x="5795340" y="3478250"/>
                </a:lnTo>
                <a:lnTo>
                  <a:pt x="5795340" y="0"/>
                </a:lnTo>
                <a:lnTo>
                  <a:pt x="5763933" y="0"/>
                </a:lnTo>
                <a:lnTo>
                  <a:pt x="5763933" y="3478250"/>
                </a:lnTo>
                <a:lnTo>
                  <a:pt x="0" y="3478250"/>
                </a:lnTo>
                <a:lnTo>
                  <a:pt x="0" y="3509657"/>
                </a:lnTo>
                <a:lnTo>
                  <a:pt x="5763933" y="3509657"/>
                </a:lnTo>
                <a:lnTo>
                  <a:pt x="5763933" y="3928643"/>
                </a:lnTo>
                <a:lnTo>
                  <a:pt x="5795340" y="3928643"/>
                </a:lnTo>
                <a:lnTo>
                  <a:pt x="5795340" y="3509657"/>
                </a:lnTo>
                <a:lnTo>
                  <a:pt x="6324968" y="3509657"/>
                </a:lnTo>
                <a:lnTo>
                  <a:pt x="6324968" y="347825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769909" y="3151736"/>
            <a:ext cx="4345417" cy="2680546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8785644" y="2554902"/>
            <a:ext cx="6325235" cy="3928745"/>
          </a:xfrm>
          <a:custGeom>
            <a:avLst/>
            <a:gdLst/>
            <a:ahLst/>
            <a:cxnLst/>
            <a:rect l="l" t="t" r="r" b="b"/>
            <a:pathLst>
              <a:path w="6325234" h="3928745">
                <a:moveTo>
                  <a:pt x="6324968" y="353225"/>
                </a:moveTo>
                <a:lnTo>
                  <a:pt x="5795340" y="353225"/>
                </a:lnTo>
                <a:lnTo>
                  <a:pt x="5795340" y="0"/>
                </a:lnTo>
                <a:lnTo>
                  <a:pt x="5763933" y="0"/>
                </a:lnTo>
                <a:lnTo>
                  <a:pt x="5763933" y="353225"/>
                </a:lnTo>
                <a:lnTo>
                  <a:pt x="5763933" y="384644"/>
                </a:lnTo>
                <a:lnTo>
                  <a:pt x="5763933" y="3478250"/>
                </a:lnTo>
                <a:lnTo>
                  <a:pt x="515569" y="3478250"/>
                </a:lnTo>
                <a:lnTo>
                  <a:pt x="515569" y="384644"/>
                </a:lnTo>
                <a:lnTo>
                  <a:pt x="5763933" y="384644"/>
                </a:lnTo>
                <a:lnTo>
                  <a:pt x="5763933" y="353225"/>
                </a:lnTo>
                <a:lnTo>
                  <a:pt x="515569" y="353225"/>
                </a:lnTo>
                <a:lnTo>
                  <a:pt x="515569" y="0"/>
                </a:lnTo>
                <a:lnTo>
                  <a:pt x="484149" y="0"/>
                </a:lnTo>
                <a:lnTo>
                  <a:pt x="484149" y="353225"/>
                </a:lnTo>
                <a:lnTo>
                  <a:pt x="0" y="353225"/>
                </a:lnTo>
                <a:lnTo>
                  <a:pt x="0" y="384644"/>
                </a:lnTo>
                <a:lnTo>
                  <a:pt x="484149" y="384644"/>
                </a:lnTo>
                <a:lnTo>
                  <a:pt x="484149" y="3478250"/>
                </a:lnTo>
                <a:lnTo>
                  <a:pt x="0" y="3478250"/>
                </a:lnTo>
                <a:lnTo>
                  <a:pt x="0" y="3509670"/>
                </a:lnTo>
                <a:lnTo>
                  <a:pt x="484149" y="3509670"/>
                </a:lnTo>
                <a:lnTo>
                  <a:pt x="484149" y="3928643"/>
                </a:lnTo>
                <a:lnTo>
                  <a:pt x="515569" y="3928643"/>
                </a:lnTo>
                <a:lnTo>
                  <a:pt x="515569" y="3509670"/>
                </a:lnTo>
                <a:lnTo>
                  <a:pt x="5763933" y="3509670"/>
                </a:lnTo>
                <a:lnTo>
                  <a:pt x="5763933" y="3928643"/>
                </a:lnTo>
                <a:lnTo>
                  <a:pt x="5795340" y="3928643"/>
                </a:lnTo>
                <a:lnTo>
                  <a:pt x="5795340" y="3509670"/>
                </a:lnTo>
                <a:lnTo>
                  <a:pt x="6324968" y="3509670"/>
                </a:lnTo>
                <a:lnTo>
                  <a:pt x="6324968" y="3478250"/>
                </a:lnTo>
                <a:lnTo>
                  <a:pt x="5795340" y="3478250"/>
                </a:lnTo>
                <a:lnTo>
                  <a:pt x="5795340" y="384644"/>
                </a:lnTo>
                <a:lnTo>
                  <a:pt x="6324968" y="384644"/>
                </a:lnTo>
                <a:lnTo>
                  <a:pt x="6324968" y="353225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952485" y="7025964"/>
            <a:ext cx="4345417" cy="272243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1968213" y="6481489"/>
            <a:ext cx="6325235" cy="3928745"/>
          </a:xfrm>
          <a:custGeom>
            <a:avLst/>
            <a:gdLst/>
            <a:ahLst/>
            <a:cxnLst/>
            <a:rect l="l" t="t" r="r" b="b"/>
            <a:pathLst>
              <a:path w="6325234" h="3928745">
                <a:moveTo>
                  <a:pt x="6324968" y="353225"/>
                </a:moveTo>
                <a:lnTo>
                  <a:pt x="5795353" y="353225"/>
                </a:lnTo>
                <a:lnTo>
                  <a:pt x="5795353" y="0"/>
                </a:lnTo>
                <a:lnTo>
                  <a:pt x="5763933" y="0"/>
                </a:lnTo>
                <a:lnTo>
                  <a:pt x="5763933" y="353225"/>
                </a:lnTo>
                <a:lnTo>
                  <a:pt x="5763933" y="384632"/>
                </a:lnTo>
                <a:lnTo>
                  <a:pt x="5763933" y="3478250"/>
                </a:lnTo>
                <a:lnTo>
                  <a:pt x="515569" y="3478250"/>
                </a:lnTo>
                <a:lnTo>
                  <a:pt x="515569" y="384632"/>
                </a:lnTo>
                <a:lnTo>
                  <a:pt x="5763933" y="384632"/>
                </a:lnTo>
                <a:lnTo>
                  <a:pt x="5763933" y="353225"/>
                </a:lnTo>
                <a:lnTo>
                  <a:pt x="515569" y="353225"/>
                </a:lnTo>
                <a:lnTo>
                  <a:pt x="515569" y="0"/>
                </a:lnTo>
                <a:lnTo>
                  <a:pt x="484162" y="0"/>
                </a:lnTo>
                <a:lnTo>
                  <a:pt x="484162" y="353225"/>
                </a:lnTo>
                <a:lnTo>
                  <a:pt x="0" y="353225"/>
                </a:lnTo>
                <a:lnTo>
                  <a:pt x="0" y="384632"/>
                </a:lnTo>
                <a:lnTo>
                  <a:pt x="484162" y="384632"/>
                </a:lnTo>
                <a:lnTo>
                  <a:pt x="484162" y="3478250"/>
                </a:lnTo>
                <a:lnTo>
                  <a:pt x="0" y="3478250"/>
                </a:lnTo>
                <a:lnTo>
                  <a:pt x="0" y="3509657"/>
                </a:lnTo>
                <a:lnTo>
                  <a:pt x="484162" y="3509657"/>
                </a:lnTo>
                <a:lnTo>
                  <a:pt x="484162" y="3928643"/>
                </a:lnTo>
                <a:lnTo>
                  <a:pt x="515569" y="3928643"/>
                </a:lnTo>
                <a:lnTo>
                  <a:pt x="515569" y="3509657"/>
                </a:lnTo>
                <a:lnTo>
                  <a:pt x="5763933" y="3509657"/>
                </a:lnTo>
                <a:lnTo>
                  <a:pt x="5763933" y="3928643"/>
                </a:lnTo>
                <a:lnTo>
                  <a:pt x="5795353" y="3928643"/>
                </a:lnTo>
                <a:lnTo>
                  <a:pt x="5795353" y="3509657"/>
                </a:lnTo>
                <a:lnTo>
                  <a:pt x="6324968" y="3509657"/>
                </a:lnTo>
                <a:lnTo>
                  <a:pt x="6324968" y="3478250"/>
                </a:lnTo>
                <a:lnTo>
                  <a:pt x="5795353" y="3478250"/>
                </a:lnTo>
                <a:lnTo>
                  <a:pt x="5795353" y="384632"/>
                </a:lnTo>
                <a:lnTo>
                  <a:pt x="6324968" y="384632"/>
                </a:lnTo>
                <a:lnTo>
                  <a:pt x="6324968" y="353225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100" y="691083"/>
                </a:moveTo>
                <a:lnTo>
                  <a:pt x="19570078" y="691083"/>
                </a:lnTo>
                <a:lnTo>
                  <a:pt x="19570078" y="0"/>
                </a:lnTo>
                <a:lnTo>
                  <a:pt x="19559613" y="0"/>
                </a:lnTo>
                <a:lnTo>
                  <a:pt x="19559613" y="691083"/>
                </a:lnTo>
                <a:lnTo>
                  <a:pt x="19559613" y="701548"/>
                </a:lnTo>
                <a:lnTo>
                  <a:pt x="19559613" y="1518272"/>
                </a:lnTo>
                <a:lnTo>
                  <a:pt x="18742876" y="1518272"/>
                </a:lnTo>
                <a:lnTo>
                  <a:pt x="18742876" y="701548"/>
                </a:lnTo>
                <a:lnTo>
                  <a:pt x="19559613" y="701548"/>
                </a:lnTo>
                <a:lnTo>
                  <a:pt x="19559613" y="691083"/>
                </a:lnTo>
                <a:lnTo>
                  <a:pt x="18742876" y="691083"/>
                </a:lnTo>
                <a:lnTo>
                  <a:pt x="18742876" y="0"/>
                </a:lnTo>
                <a:lnTo>
                  <a:pt x="18732411" y="0"/>
                </a:lnTo>
                <a:lnTo>
                  <a:pt x="18732411" y="691083"/>
                </a:lnTo>
                <a:lnTo>
                  <a:pt x="18732411" y="701548"/>
                </a:lnTo>
                <a:lnTo>
                  <a:pt x="18732411" y="1518272"/>
                </a:lnTo>
                <a:lnTo>
                  <a:pt x="17915674" y="1518272"/>
                </a:lnTo>
                <a:lnTo>
                  <a:pt x="17915674" y="701548"/>
                </a:lnTo>
                <a:lnTo>
                  <a:pt x="18732411" y="701548"/>
                </a:lnTo>
                <a:lnTo>
                  <a:pt x="18732411" y="691083"/>
                </a:lnTo>
                <a:lnTo>
                  <a:pt x="17915674" y="691083"/>
                </a:lnTo>
                <a:lnTo>
                  <a:pt x="17915674" y="0"/>
                </a:lnTo>
                <a:lnTo>
                  <a:pt x="17905210" y="0"/>
                </a:lnTo>
                <a:lnTo>
                  <a:pt x="17905210" y="691083"/>
                </a:lnTo>
                <a:lnTo>
                  <a:pt x="17905210" y="701548"/>
                </a:lnTo>
                <a:lnTo>
                  <a:pt x="17905210" y="1518272"/>
                </a:lnTo>
                <a:lnTo>
                  <a:pt x="17088485" y="1518272"/>
                </a:lnTo>
                <a:lnTo>
                  <a:pt x="17088485" y="701548"/>
                </a:lnTo>
                <a:lnTo>
                  <a:pt x="17905210" y="701548"/>
                </a:lnTo>
                <a:lnTo>
                  <a:pt x="17905210" y="691083"/>
                </a:lnTo>
                <a:lnTo>
                  <a:pt x="17088485" y="691083"/>
                </a:lnTo>
                <a:lnTo>
                  <a:pt x="17088485" y="0"/>
                </a:lnTo>
                <a:lnTo>
                  <a:pt x="17078008" y="0"/>
                </a:lnTo>
                <a:lnTo>
                  <a:pt x="17078008" y="691083"/>
                </a:lnTo>
                <a:lnTo>
                  <a:pt x="17078008" y="701548"/>
                </a:lnTo>
                <a:lnTo>
                  <a:pt x="17078008" y="1518272"/>
                </a:lnTo>
                <a:lnTo>
                  <a:pt x="16261283" y="1518272"/>
                </a:lnTo>
                <a:lnTo>
                  <a:pt x="16261283" y="701548"/>
                </a:lnTo>
                <a:lnTo>
                  <a:pt x="17078008" y="701548"/>
                </a:lnTo>
                <a:lnTo>
                  <a:pt x="17078008" y="691083"/>
                </a:lnTo>
                <a:lnTo>
                  <a:pt x="16261283" y="691083"/>
                </a:lnTo>
                <a:lnTo>
                  <a:pt x="16261283" y="0"/>
                </a:lnTo>
                <a:lnTo>
                  <a:pt x="16250806" y="0"/>
                </a:lnTo>
                <a:lnTo>
                  <a:pt x="16250806" y="691083"/>
                </a:lnTo>
                <a:lnTo>
                  <a:pt x="16250806" y="701548"/>
                </a:lnTo>
                <a:lnTo>
                  <a:pt x="16250806" y="1518272"/>
                </a:lnTo>
                <a:lnTo>
                  <a:pt x="15434082" y="1518272"/>
                </a:lnTo>
                <a:lnTo>
                  <a:pt x="15434082" y="701548"/>
                </a:lnTo>
                <a:lnTo>
                  <a:pt x="16250806" y="701548"/>
                </a:lnTo>
                <a:lnTo>
                  <a:pt x="16250806" y="691083"/>
                </a:lnTo>
                <a:lnTo>
                  <a:pt x="15434082" y="691083"/>
                </a:lnTo>
                <a:lnTo>
                  <a:pt x="15434082" y="0"/>
                </a:lnTo>
                <a:lnTo>
                  <a:pt x="15423604" y="0"/>
                </a:lnTo>
                <a:lnTo>
                  <a:pt x="15423604" y="691083"/>
                </a:lnTo>
                <a:lnTo>
                  <a:pt x="15423604" y="701548"/>
                </a:lnTo>
                <a:lnTo>
                  <a:pt x="15423604" y="1518272"/>
                </a:lnTo>
                <a:lnTo>
                  <a:pt x="14606880" y="1518272"/>
                </a:lnTo>
                <a:lnTo>
                  <a:pt x="14606880" y="701548"/>
                </a:lnTo>
                <a:lnTo>
                  <a:pt x="15423604" y="701548"/>
                </a:lnTo>
                <a:lnTo>
                  <a:pt x="15423604" y="691083"/>
                </a:lnTo>
                <a:lnTo>
                  <a:pt x="14606880" y="691083"/>
                </a:lnTo>
                <a:lnTo>
                  <a:pt x="14606880" y="0"/>
                </a:lnTo>
                <a:lnTo>
                  <a:pt x="14596402" y="0"/>
                </a:lnTo>
                <a:lnTo>
                  <a:pt x="14596402" y="691083"/>
                </a:lnTo>
                <a:lnTo>
                  <a:pt x="14596402" y="701548"/>
                </a:lnTo>
                <a:lnTo>
                  <a:pt x="14596402" y="1518272"/>
                </a:lnTo>
                <a:lnTo>
                  <a:pt x="13779678" y="1518272"/>
                </a:lnTo>
                <a:lnTo>
                  <a:pt x="13779678" y="701548"/>
                </a:lnTo>
                <a:lnTo>
                  <a:pt x="14596402" y="701548"/>
                </a:lnTo>
                <a:lnTo>
                  <a:pt x="14596402" y="691083"/>
                </a:lnTo>
                <a:lnTo>
                  <a:pt x="13779678" y="691083"/>
                </a:lnTo>
                <a:lnTo>
                  <a:pt x="13779678" y="0"/>
                </a:lnTo>
                <a:lnTo>
                  <a:pt x="13769213" y="0"/>
                </a:lnTo>
                <a:lnTo>
                  <a:pt x="13769213" y="691083"/>
                </a:lnTo>
                <a:lnTo>
                  <a:pt x="13769213" y="701548"/>
                </a:lnTo>
                <a:lnTo>
                  <a:pt x="13769213" y="1518272"/>
                </a:lnTo>
                <a:lnTo>
                  <a:pt x="12952476" y="1518272"/>
                </a:lnTo>
                <a:lnTo>
                  <a:pt x="12952476" y="701548"/>
                </a:lnTo>
                <a:lnTo>
                  <a:pt x="13769213" y="701548"/>
                </a:lnTo>
                <a:lnTo>
                  <a:pt x="13769213" y="691083"/>
                </a:lnTo>
                <a:lnTo>
                  <a:pt x="12952476" y="691083"/>
                </a:lnTo>
                <a:lnTo>
                  <a:pt x="12952476" y="0"/>
                </a:lnTo>
                <a:lnTo>
                  <a:pt x="12942011" y="0"/>
                </a:lnTo>
                <a:lnTo>
                  <a:pt x="12942011" y="691083"/>
                </a:lnTo>
                <a:lnTo>
                  <a:pt x="12942011" y="701548"/>
                </a:lnTo>
                <a:lnTo>
                  <a:pt x="12942011" y="1518272"/>
                </a:lnTo>
                <a:lnTo>
                  <a:pt x="12125274" y="1518272"/>
                </a:lnTo>
                <a:lnTo>
                  <a:pt x="12125274" y="701548"/>
                </a:lnTo>
                <a:lnTo>
                  <a:pt x="12942011" y="701548"/>
                </a:lnTo>
                <a:lnTo>
                  <a:pt x="12942011" y="691083"/>
                </a:lnTo>
                <a:lnTo>
                  <a:pt x="12125274" y="691083"/>
                </a:lnTo>
                <a:lnTo>
                  <a:pt x="12125274" y="0"/>
                </a:lnTo>
                <a:lnTo>
                  <a:pt x="12114809" y="0"/>
                </a:lnTo>
                <a:lnTo>
                  <a:pt x="12114809" y="691083"/>
                </a:lnTo>
                <a:lnTo>
                  <a:pt x="12114809" y="701548"/>
                </a:lnTo>
                <a:lnTo>
                  <a:pt x="12114809" y="1518272"/>
                </a:lnTo>
                <a:lnTo>
                  <a:pt x="11298085" y="1518272"/>
                </a:lnTo>
                <a:lnTo>
                  <a:pt x="11298085" y="701548"/>
                </a:lnTo>
                <a:lnTo>
                  <a:pt x="12114809" y="701548"/>
                </a:lnTo>
                <a:lnTo>
                  <a:pt x="12114809" y="691083"/>
                </a:lnTo>
                <a:lnTo>
                  <a:pt x="11298085" y="691083"/>
                </a:lnTo>
                <a:lnTo>
                  <a:pt x="11298085" y="0"/>
                </a:lnTo>
                <a:lnTo>
                  <a:pt x="11287608" y="0"/>
                </a:lnTo>
                <a:lnTo>
                  <a:pt x="11287608" y="691083"/>
                </a:lnTo>
                <a:lnTo>
                  <a:pt x="11287608" y="701548"/>
                </a:lnTo>
                <a:lnTo>
                  <a:pt x="11287608" y="1518272"/>
                </a:lnTo>
                <a:lnTo>
                  <a:pt x="10470883" y="1518272"/>
                </a:lnTo>
                <a:lnTo>
                  <a:pt x="10470883" y="701548"/>
                </a:lnTo>
                <a:lnTo>
                  <a:pt x="11287608" y="701548"/>
                </a:lnTo>
                <a:lnTo>
                  <a:pt x="11287608" y="691083"/>
                </a:lnTo>
                <a:lnTo>
                  <a:pt x="10470883" y="691083"/>
                </a:lnTo>
                <a:lnTo>
                  <a:pt x="10470883" y="0"/>
                </a:lnTo>
                <a:lnTo>
                  <a:pt x="10460406" y="0"/>
                </a:lnTo>
                <a:lnTo>
                  <a:pt x="10460406" y="691083"/>
                </a:lnTo>
                <a:lnTo>
                  <a:pt x="10460406" y="701548"/>
                </a:lnTo>
                <a:lnTo>
                  <a:pt x="10460406" y="1518272"/>
                </a:lnTo>
                <a:lnTo>
                  <a:pt x="9643681" y="1518272"/>
                </a:lnTo>
                <a:lnTo>
                  <a:pt x="9643681" y="701548"/>
                </a:lnTo>
                <a:lnTo>
                  <a:pt x="10460406" y="701548"/>
                </a:lnTo>
                <a:lnTo>
                  <a:pt x="10460406" y="691083"/>
                </a:lnTo>
                <a:lnTo>
                  <a:pt x="9643681" y="691083"/>
                </a:lnTo>
                <a:lnTo>
                  <a:pt x="9643681" y="0"/>
                </a:lnTo>
                <a:lnTo>
                  <a:pt x="9633204" y="0"/>
                </a:lnTo>
                <a:lnTo>
                  <a:pt x="9633204" y="691083"/>
                </a:lnTo>
                <a:lnTo>
                  <a:pt x="9633204" y="701548"/>
                </a:lnTo>
                <a:lnTo>
                  <a:pt x="9633204" y="1518272"/>
                </a:lnTo>
                <a:lnTo>
                  <a:pt x="8816480" y="1518272"/>
                </a:lnTo>
                <a:lnTo>
                  <a:pt x="8816480" y="701548"/>
                </a:lnTo>
                <a:lnTo>
                  <a:pt x="9633204" y="701548"/>
                </a:lnTo>
                <a:lnTo>
                  <a:pt x="9633204" y="691083"/>
                </a:lnTo>
                <a:lnTo>
                  <a:pt x="8816480" y="691083"/>
                </a:lnTo>
                <a:lnTo>
                  <a:pt x="8816480" y="0"/>
                </a:lnTo>
                <a:lnTo>
                  <a:pt x="8806015" y="0"/>
                </a:lnTo>
                <a:lnTo>
                  <a:pt x="8806015" y="691083"/>
                </a:lnTo>
                <a:lnTo>
                  <a:pt x="8806015" y="701548"/>
                </a:lnTo>
                <a:lnTo>
                  <a:pt x="8806015" y="1518272"/>
                </a:lnTo>
                <a:lnTo>
                  <a:pt x="7989278" y="1518272"/>
                </a:lnTo>
                <a:lnTo>
                  <a:pt x="7989278" y="701548"/>
                </a:lnTo>
                <a:lnTo>
                  <a:pt x="8806015" y="701548"/>
                </a:lnTo>
                <a:lnTo>
                  <a:pt x="8806015" y="691083"/>
                </a:lnTo>
                <a:lnTo>
                  <a:pt x="7989278" y="691083"/>
                </a:lnTo>
                <a:lnTo>
                  <a:pt x="7989278" y="0"/>
                </a:lnTo>
                <a:lnTo>
                  <a:pt x="7978813" y="0"/>
                </a:lnTo>
                <a:lnTo>
                  <a:pt x="7978813" y="691083"/>
                </a:lnTo>
                <a:lnTo>
                  <a:pt x="7978813" y="701548"/>
                </a:lnTo>
                <a:lnTo>
                  <a:pt x="7978813" y="1518272"/>
                </a:lnTo>
                <a:lnTo>
                  <a:pt x="7162076" y="1518272"/>
                </a:lnTo>
                <a:lnTo>
                  <a:pt x="7162076" y="701548"/>
                </a:lnTo>
                <a:lnTo>
                  <a:pt x="7978813" y="701548"/>
                </a:lnTo>
                <a:lnTo>
                  <a:pt x="7978813" y="691083"/>
                </a:lnTo>
                <a:lnTo>
                  <a:pt x="7162076" y="691083"/>
                </a:lnTo>
                <a:lnTo>
                  <a:pt x="7162076" y="0"/>
                </a:lnTo>
                <a:lnTo>
                  <a:pt x="7151611" y="0"/>
                </a:lnTo>
                <a:lnTo>
                  <a:pt x="7151611" y="691083"/>
                </a:lnTo>
                <a:lnTo>
                  <a:pt x="7151611" y="701548"/>
                </a:lnTo>
                <a:lnTo>
                  <a:pt x="7151611" y="1518272"/>
                </a:lnTo>
                <a:lnTo>
                  <a:pt x="6334874" y="1518272"/>
                </a:lnTo>
                <a:lnTo>
                  <a:pt x="6334874" y="701548"/>
                </a:lnTo>
                <a:lnTo>
                  <a:pt x="7151611" y="701548"/>
                </a:lnTo>
                <a:lnTo>
                  <a:pt x="7151611" y="691083"/>
                </a:lnTo>
                <a:lnTo>
                  <a:pt x="6334874" y="691083"/>
                </a:lnTo>
                <a:lnTo>
                  <a:pt x="6334874" y="0"/>
                </a:lnTo>
                <a:lnTo>
                  <a:pt x="6324409" y="0"/>
                </a:lnTo>
                <a:lnTo>
                  <a:pt x="6324409" y="691083"/>
                </a:lnTo>
                <a:lnTo>
                  <a:pt x="6324409" y="701548"/>
                </a:lnTo>
                <a:lnTo>
                  <a:pt x="6324409" y="1518272"/>
                </a:lnTo>
                <a:lnTo>
                  <a:pt x="5507685" y="1518272"/>
                </a:lnTo>
                <a:lnTo>
                  <a:pt x="5507685" y="701548"/>
                </a:lnTo>
                <a:lnTo>
                  <a:pt x="6324409" y="701548"/>
                </a:lnTo>
                <a:lnTo>
                  <a:pt x="6324409" y="691083"/>
                </a:lnTo>
                <a:lnTo>
                  <a:pt x="5507685" y="691083"/>
                </a:lnTo>
                <a:lnTo>
                  <a:pt x="5507685" y="0"/>
                </a:lnTo>
                <a:lnTo>
                  <a:pt x="5497207" y="0"/>
                </a:lnTo>
                <a:lnTo>
                  <a:pt x="5497207" y="691083"/>
                </a:lnTo>
                <a:lnTo>
                  <a:pt x="5497207" y="701548"/>
                </a:lnTo>
                <a:lnTo>
                  <a:pt x="5497207" y="1518272"/>
                </a:lnTo>
                <a:lnTo>
                  <a:pt x="4680483" y="1518272"/>
                </a:lnTo>
                <a:lnTo>
                  <a:pt x="4680483" y="701548"/>
                </a:lnTo>
                <a:lnTo>
                  <a:pt x="5497207" y="701548"/>
                </a:lnTo>
                <a:lnTo>
                  <a:pt x="5497207" y="691083"/>
                </a:lnTo>
                <a:lnTo>
                  <a:pt x="4680483" y="691083"/>
                </a:lnTo>
                <a:lnTo>
                  <a:pt x="4680483" y="0"/>
                </a:lnTo>
                <a:lnTo>
                  <a:pt x="4670006" y="0"/>
                </a:lnTo>
                <a:lnTo>
                  <a:pt x="4670006" y="691083"/>
                </a:lnTo>
                <a:lnTo>
                  <a:pt x="4670006" y="701548"/>
                </a:lnTo>
                <a:lnTo>
                  <a:pt x="4670006" y="1518272"/>
                </a:lnTo>
                <a:lnTo>
                  <a:pt x="3853281" y="1518272"/>
                </a:lnTo>
                <a:lnTo>
                  <a:pt x="3853281" y="701548"/>
                </a:lnTo>
                <a:lnTo>
                  <a:pt x="4670006" y="701548"/>
                </a:lnTo>
                <a:lnTo>
                  <a:pt x="4670006" y="691083"/>
                </a:lnTo>
                <a:lnTo>
                  <a:pt x="3853281" y="691083"/>
                </a:lnTo>
                <a:lnTo>
                  <a:pt x="3853281" y="0"/>
                </a:lnTo>
                <a:lnTo>
                  <a:pt x="3842804" y="0"/>
                </a:lnTo>
                <a:lnTo>
                  <a:pt x="3842804" y="691083"/>
                </a:lnTo>
                <a:lnTo>
                  <a:pt x="3842804" y="701548"/>
                </a:lnTo>
                <a:lnTo>
                  <a:pt x="3842804" y="1518272"/>
                </a:lnTo>
                <a:lnTo>
                  <a:pt x="3026079" y="1518272"/>
                </a:lnTo>
                <a:lnTo>
                  <a:pt x="3026079" y="701548"/>
                </a:lnTo>
                <a:lnTo>
                  <a:pt x="3842804" y="701548"/>
                </a:lnTo>
                <a:lnTo>
                  <a:pt x="3842804" y="691083"/>
                </a:lnTo>
                <a:lnTo>
                  <a:pt x="3026079" y="691083"/>
                </a:lnTo>
                <a:lnTo>
                  <a:pt x="3026079" y="0"/>
                </a:lnTo>
                <a:lnTo>
                  <a:pt x="3015615" y="0"/>
                </a:lnTo>
                <a:lnTo>
                  <a:pt x="3015615" y="691083"/>
                </a:lnTo>
                <a:lnTo>
                  <a:pt x="3015615" y="701548"/>
                </a:lnTo>
                <a:lnTo>
                  <a:pt x="3015615" y="1518272"/>
                </a:lnTo>
                <a:lnTo>
                  <a:pt x="2198878" y="1518272"/>
                </a:lnTo>
                <a:lnTo>
                  <a:pt x="2198878" y="701548"/>
                </a:lnTo>
                <a:lnTo>
                  <a:pt x="3015615" y="701548"/>
                </a:lnTo>
                <a:lnTo>
                  <a:pt x="3015615" y="691083"/>
                </a:lnTo>
                <a:lnTo>
                  <a:pt x="2198878" y="691083"/>
                </a:lnTo>
                <a:lnTo>
                  <a:pt x="2198878" y="0"/>
                </a:lnTo>
                <a:lnTo>
                  <a:pt x="2188413" y="0"/>
                </a:lnTo>
                <a:lnTo>
                  <a:pt x="2188413" y="691083"/>
                </a:lnTo>
                <a:lnTo>
                  <a:pt x="2188413" y="701548"/>
                </a:lnTo>
                <a:lnTo>
                  <a:pt x="2188413" y="1518272"/>
                </a:lnTo>
                <a:lnTo>
                  <a:pt x="1371676" y="1518272"/>
                </a:lnTo>
                <a:lnTo>
                  <a:pt x="1371676" y="701548"/>
                </a:lnTo>
                <a:lnTo>
                  <a:pt x="2188413" y="701548"/>
                </a:lnTo>
                <a:lnTo>
                  <a:pt x="2188413" y="691083"/>
                </a:lnTo>
                <a:lnTo>
                  <a:pt x="1371676" y="691083"/>
                </a:lnTo>
                <a:lnTo>
                  <a:pt x="1371676" y="0"/>
                </a:lnTo>
                <a:lnTo>
                  <a:pt x="1361211" y="0"/>
                </a:lnTo>
                <a:lnTo>
                  <a:pt x="1361211" y="691083"/>
                </a:lnTo>
                <a:lnTo>
                  <a:pt x="1361211" y="701548"/>
                </a:lnTo>
                <a:lnTo>
                  <a:pt x="1361211" y="1518272"/>
                </a:lnTo>
                <a:lnTo>
                  <a:pt x="544474" y="1518272"/>
                </a:lnTo>
                <a:lnTo>
                  <a:pt x="544474" y="701548"/>
                </a:lnTo>
                <a:lnTo>
                  <a:pt x="1361211" y="701548"/>
                </a:lnTo>
                <a:lnTo>
                  <a:pt x="1361211" y="691083"/>
                </a:lnTo>
                <a:lnTo>
                  <a:pt x="544474" y="691083"/>
                </a:lnTo>
                <a:lnTo>
                  <a:pt x="544474" y="0"/>
                </a:lnTo>
                <a:lnTo>
                  <a:pt x="534009" y="0"/>
                </a:lnTo>
                <a:lnTo>
                  <a:pt x="534009" y="691083"/>
                </a:lnTo>
                <a:lnTo>
                  <a:pt x="0" y="691083"/>
                </a:lnTo>
                <a:lnTo>
                  <a:pt x="0" y="701548"/>
                </a:lnTo>
                <a:lnTo>
                  <a:pt x="534009" y="701548"/>
                </a:lnTo>
                <a:lnTo>
                  <a:pt x="534009" y="1518272"/>
                </a:lnTo>
                <a:lnTo>
                  <a:pt x="0" y="1518272"/>
                </a:lnTo>
                <a:lnTo>
                  <a:pt x="0" y="1528749"/>
                </a:lnTo>
                <a:lnTo>
                  <a:pt x="534009" y="1528749"/>
                </a:lnTo>
                <a:lnTo>
                  <a:pt x="534009" y="11308550"/>
                </a:lnTo>
                <a:lnTo>
                  <a:pt x="544474" y="11308550"/>
                </a:lnTo>
                <a:lnTo>
                  <a:pt x="544474" y="1528749"/>
                </a:lnTo>
                <a:lnTo>
                  <a:pt x="1361211" y="1528749"/>
                </a:lnTo>
                <a:lnTo>
                  <a:pt x="1361211" y="11308550"/>
                </a:lnTo>
                <a:lnTo>
                  <a:pt x="1371676" y="11308550"/>
                </a:lnTo>
                <a:lnTo>
                  <a:pt x="1371676" y="1528749"/>
                </a:lnTo>
                <a:lnTo>
                  <a:pt x="2188413" y="1528749"/>
                </a:lnTo>
                <a:lnTo>
                  <a:pt x="2188413" y="11308550"/>
                </a:lnTo>
                <a:lnTo>
                  <a:pt x="2198878" y="11308550"/>
                </a:lnTo>
                <a:lnTo>
                  <a:pt x="2198878" y="1528749"/>
                </a:lnTo>
                <a:lnTo>
                  <a:pt x="3015615" y="1528749"/>
                </a:lnTo>
                <a:lnTo>
                  <a:pt x="3015615" y="11308550"/>
                </a:lnTo>
                <a:lnTo>
                  <a:pt x="3026079" y="11308550"/>
                </a:lnTo>
                <a:lnTo>
                  <a:pt x="3026079" y="1528749"/>
                </a:lnTo>
                <a:lnTo>
                  <a:pt x="3842804" y="1528749"/>
                </a:lnTo>
                <a:lnTo>
                  <a:pt x="3842804" y="11308550"/>
                </a:lnTo>
                <a:lnTo>
                  <a:pt x="3853281" y="11308550"/>
                </a:lnTo>
                <a:lnTo>
                  <a:pt x="3853281" y="1528749"/>
                </a:lnTo>
                <a:lnTo>
                  <a:pt x="4670006" y="1528749"/>
                </a:lnTo>
                <a:lnTo>
                  <a:pt x="4670006" y="11308550"/>
                </a:lnTo>
                <a:lnTo>
                  <a:pt x="4680483" y="11308550"/>
                </a:lnTo>
                <a:lnTo>
                  <a:pt x="4680483" y="1528749"/>
                </a:lnTo>
                <a:lnTo>
                  <a:pt x="5497207" y="1528749"/>
                </a:lnTo>
                <a:lnTo>
                  <a:pt x="5497207" y="11308550"/>
                </a:lnTo>
                <a:lnTo>
                  <a:pt x="5507685" y="11308550"/>
                </a:lnTo>
                <a:lnTo>
                  <a:pt x="5507685" y="1528749"/>
                </a:lnTo>
                <a:lnTo>
                  <a:pt x="6324409" y="1528749"/>
                </a:lnTo>
                <a:lnTo>
                  <a:pt x="6324409" y="11308550"/>
                </a:lnTo>
                <a:lnTo>
                  <a:pt x="6334874" y="11308550"/>
                </a:lnTo>
                <a:lnTo>
                  <a:pt x="6334874" y="1528749"/>
                </a:lnTo>
                <a:lnTo>
                  <a:pt x="7151611" y="1528749"/>
                </a:lnTo>
                <a:lnTo>
                  <a:pt x="7151611" y="11308550"/>
                </a:lnTo>
                <a:lnTo>
                  <a:pt x="7162076" y="11308550"/>
                </a:lnTo>
                <a:lnTo>
                  <a:pt x="7162076" y="1528749"/>
                </a:lnTo>
                <a:lnTo>
                  <a:pt x="7978813" y="1528749"/>
                </a:lnTo>
                <a:lnTo>
                  <a:pt x="7978813" y="11308550"/>
                </a:lnTo>
                <a:lnTo>
                  <a:pt x="7989278" y="11308550"/>
                </a:lnTo>
                <a:lnTo>
                  <a:pt x="7989278" y="1528749"/>
                </a:lnTo>
                <a:lnTo>
                  <a:pt x="8806015" y="1528749"/>
                </a:lnTo>
                <a:lnTo>
                  <a:pt x="8806015" y="11308550"/>
                </a:lnTo>
                <a:lnTo>
                  <a:pt x="8816480" y="11308550"/>
                </a:lnTo>
                <a:lnTo>
                  <a:pt x="8816480" y="1528749"/>
                </a:lnTo>
                <a:lnTo>
                  <a:pt x="9633204" y="1528749"/>
                </a:lnTo>
                <a:lnTo>
                  <a:pt x="9633204" y="11308550"/>
                </a:lnTo>
                <a:lnTo>
                  <a:pt x="9643681" y="11308550"/>
                </a:lnTo>
                <a:lnTo>
                  <a:pt x="9643681" y="1528749"/>
                </a:lnTo>
                <a:lnTo>
                  <a:pt x="10460406" y="1528749"/>
                </a:lnTo>
                <a:lnTo>
                  <a:pt x="10460406" y="11308550"/>
                </a:lnTo>
                <a:lnTo>
                  <a:pt x="10470883" y="11308550"/>
                </a:lnTo>
                <a:lnTo>
                  <a:pt x="10470883" y="1528749"/>
                </a:lnTo>
                <a:lnTo>
                  <a:pt x="11287608" y="1528749"/>
                </a:lnTo>
                <a:lnTo>
                  <a:pt x="11287608" y="11308550"/>
                </a:lnTo>
                <a:lnTo>
                  <a:pt x="11298085" y="11308550"/>
                </a:lnTo>
                <a:lnTo>
                  <a:pt x="11298085" y="1528749"/>
                </a:lnTo>
                <a:lnTo>
                  <a:pt x="12114809" y="1528749"/>
                </a:lnTo>
                <a:lnTo>
                  <a:pt x="12114809" y="11308550"/>
                </a:lnTo>
                <a:lnTo>
                  <a:pt x="12125274" y="11308550"/>
                </a:lnTo>
                <a:lnTo>
                  <a:pt x="12125274" y="1528749"/>
                </a:lnTo>
                <a:lnTo>
                  <a:pt x="12942011" y="1528749"/>
                </a:lnTo>
                <a:lnTo>
                  <a:pt x="12942011" y="11308550"/>
                </a:lnTo>
                <a:lnTo>
                  <a:pt x="12952476" y="11308550"/>
                </a:lnTo>
                <a:lnTo>
                  <a:pt x="12952476" y="1528749"/>
                </a:lnTo>
                <a:lnTo>
                  <a:pt x="13769213" y="1528749"/>
                </a:lnTo>
                <a:lnTo>
                  <a:pt x="13769213" y="11308550"/>
                </a:lnTo>
                <a:lnTo>
                  <a:pt x="13779678" y="11308550"/>
                </a:lnTo>
                <a:lnTo>
                  <a:pt x="13779678" y="1528749"/>
                </a:lnTo>
                <a:lnTo>
                  <a:pt x="14596402" y="1528749"/>
                </a:lnTo>
                <a:lnTo>
                  <a:pt x="14596402" y="11308550"/>
                </a:lnTo>
                <a:lnTo>
                  <a:pt x="14606880" y="11308550"/>
                </a:lnTo>
                <a:lnTo>
                  <a:pt x="14606880" y="1528749"/>
                </a:lnTo>
                <a:lnTo>
                  <a:pt x="15423604" y="1528749"/>
                </a:lnTo>
                <a:lnTo>
                  <a:pt x="15423604" y="11308550"/>
                </a:lnTo>
                <a:lnTo>
                  <a:pt x="15434082" y="11308550"/>
                </a:lnTo>
                <a:lnTo>
                  <a:pt x="15434082" y="1528749"/>
                </a:lnTo>
                <a:lnTo>
                  <a:pt x="16250806" y="1528749"/>
                </a:lnTo>
                <a:lnTo>
                  <a:pt x="16250806" y="11308550"/>
                </a:lnTo>
                <a:lnTo>
                  <a:pt x="16261283" y="11308550"/>
                </a:lnTo>
                <a:lnTo>
                  <a:pt x="16261283" y="1528749"/>
                </a:lnTo>
                <a:lnTo>
                  <a:pt x="17078008" y="1528749"/>
                </a:lnTo>
                <a:lnTo>
                  <a:pt x="17078008" y="11308550"/>
                </a:lnTo>
                <a:lnTo>
                  <a:pt x="17088485" y="11308550"/>
                </a:lnTo>
                <a:lnTo>
                  <a:pt x="17088485" y="1528749"/>
                </a:lnTo>
                <a:lnTo>
                  <a:pt x="17905210" y="1528749"/>
                </a:lnTo>
                <a:lnTo>
                  <a:pt x="17905210" y="11308550"/>
                </a:lnTo>
                <a:lnTo>
                  <a:pt x="17915674" y="11308550"/>
                </a:lnTo>
                <a:lnTo>
                  <a:pt x="17915674" y="1528749"/>
                </a:lnTo>
                <a:lnTo>
                  <a:pt x="18732411" y="1528749"/>
                </a:lnTo>
                <a:lnTo>
                  <a:pt x="18732411" y="11308550"/>
                </a:lnTo>
                <a:lnTo>
                  <a:pt x="18742876" y="11308550"/>
                </a:lnTo>
                <a:lnTo>
                  <a:pt x="18742876" y="1528749"/>
                </a:lnTo>
                <a:lnTo>
                  <a:pt x="19559613" y="1528749"/>
                </a:lnTo>
                <a:lnTo>
                  <a:pt x="19559613" y="11308550"/>
                </a:lnTo>
                <a:lnTo>
                  <a:pt x="19570078" y="11308550"/>
                </a:lnTo>
                <a:lnTo>
                  <a:pt x="19570078" y="1528749"/>
                </a:lnTo>
                <a:lnTo>
                  <a:pt x="20104100" y="1528749"/>
                </a:lnTo>
                <a:lnTo>
                  <a:pt x="20104100" y="1518272"/>
                </a:lnTo>
                <a:lnTo>
                  <a:pt x="19570078" y="1518272"/>
                </a:lnTo>
                <a:lnTo>
                  <a:pt x="19570078" y="701548"/>
                </a:lnTo>
                <a:lnTo>
                  <a:pt x="20104100" y="701548"/>
                </a:lnTo>
                <a:lnTo>
                  <a:pt x="20104100" y="691083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345478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4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72678"/>
            <a:ext cx="1612900" cy="10795"/>
          </a:xfrm>
          <a:custGeom>
            <a:avLst/>
            <a:gdLst/>
            <a:ahLst/>
            <a:cxnLst/>
            <a:rect l="l" t="t" r="r" b="b"/>
            <a:pathLst>
              <a:path w="1612900" h="10794">
                <a:moveTo>
                  <a:pt x="0" y="10470"/>
                </a:moveTo>
                <a:lnTo>
                  <a:pt x="1612516" y="10470"/>
                </a:lnTo>
                <a:lnTo>
                  <a:pt x="161251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5341" y="3172678"/>
            <a:ext cx="7183120" cy="10795"/>
          </a:xfrm>
          <a:custGeom>
            <a:avLst/>
            <a:gdLst/>
            <a:ahLst/>
            <a:cxnLst/>
            <a:rect l="l" t="t" r="r" b="b"/>
            <a:pathLst>
              <a:path w="7183120" h="10794">
                <a:moveTo>
                  <a:pt x="0" y="10470"/>
                </a:moveTo>
                <a:lnTo>
                  <a:pt x="7183027" y="10470"/>
                </a:lnTo>
                <a:lnTo>
                  <a:pt x="718302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21194" y="3172678"/>
            <a:ext cx="2209800" cy="10795"/>
          </a:xfrm>
          <a:custGeom>
            <a:avLst/>
            <a:gdLst/>
            <a:ahLst/>
            <a:cxnLst/>
            <a:rect l="l" t="t" r="r" b="b"/>
            <a:pathLst>
              <a:path w="2209800" h="10794">
                <a:moveTo>
                  <a:pt x="0" y="10470"/>
                </a:moveTo>
                <a:lnTo>
                  <a:pt x="2209356" y="10470"/>
                </a:lnTo>
                <a:lnTo>
                  <a:pt x="220935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193376" y="3172678"/>
            <a:ext cx="7183120" cy="10795"/>
          </a:xfrm>
          <a:custGeom>
            <a:avLst/>
            <a:gdLst/>
            <a:ahLst/>
            <a:cxnLst/>
            <a:rect l="l" t="t" r="r" b="b"/>
            <a:pathLst>
              <a:path w="7183119" h="10794">
                <a:moveTo>
                  <a:pt x="0" y="10470"/>
                </a:moveTo>
                <a:lnTo>
                  <a:pt x="7183027" y="10470"/>
                </a:lnTo>
                <a:lnTo>
                  <a:pt x="718302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439229" y="3172678"/>
            <a:ext cx="1664970" cy="10795"/>
          </a:xfrm>
          <a:custGeom>
            <a:avLst/>
            <a:gdLst/>
            <a:ahLst/>
            <a:cxnLst/>
            <a:rect l="l" t="t" r="r" b="b"/>
            <a:pathLst>
              <a:path w="1664969" h="10794">
                <a:moveTo>
                  <a:pt x="0" y="10470"/>
                </a:moveTo>
                <a:lnTo>
                  <a:pt x="1664870" y="10470"/>
                </a:lnTo>
                <a:lnTo>
                  <a:pt x="166487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999878"/>
            <a:ext cx="1612900" cy="10795"/>
          </a:xfrm>
          <a:custGeom>
            <a:avLst/>
            <a:gdLst/>
            <a:ahLst/>
            <a:cxnLst/>
            <a:rect l="l" t="t" r="r" b="b"/>
            <a:pathLst>
              <a:path w="1612900" h="10795">
                <a:moveTo>
                  <a:pt x="0" y="10470"/>
                </a:moveTo>
                <a:lnTo>
                  <a:pt x="1612516" y="10470"/>
                </a:lnTo>
                <a:lnTo>
                  <a:pt x="161251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75341" y="3999878"/>
            <a:ext cx="7183120" cy="10795"/>
          </a:xfrm>
          <a:custGeom>
            <a:avLst/>
            <a:gdLst/>
            <a:ahLst/>
            <a:cxnLst/>
            <a:rect l="l" t="t" r="r" b="b"/>
            <a:pathLst>
              <a:path w="7183120" h="10795">
                <a:moveTo>
                  <a:pt x="0" y="10470"/>
                </a:moveTo>
                <a:lnTo>
                  <a:pt x="7183027" y="10470"/>
                </a:lnTo>
                <a:lnTo>
                  <a:pt x="718302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21194" y="3999878"/>
            <a:ext cx="2209800" cy="10795"/>
          </a:xfrm>
          <a:custGeom>
            <a:avLst/>
            <a:gdLst/>
            <a:ahLst/>
            <a:cxnLst/>
            <a:rect l="l" t="t" r="r" b="b"/>
            <a:pathLst>
              <a:path w="2209800" h="10795">
                <a:moveTo>
                  <a:pt x="0" y="10470"/>
                </a:moveTo>
                <a:lnTo>
                  <a:pt x="2209356" y="10470"/>
                </a:lnTo>
                <a:lnTo>
                  <a:pt x="220935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193376" y="3999878"/>
            <a:ext cx="7183120" cy="10795"/>
          </a:xfrm>
          <a:custGeom>
            <a:avLst/>
            <a:gdLst/>
            <a:ahLst/>
            <a:cxnLst/>
            <a:rect l="l" t="t" r="r" b="b"/>
            <a:pathLst>
              <a:path w="7183119" h="10795">
                <a:moveTo>
                  <a:pt x="0" y="10470"/>
                </a:moveTo>
                <a:lnTo>
                  <a:pt x="7183027" y="10470"/>
                </a:lnTo>
                <a:lnTo>
                  <a:pt x="718302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439229" y="3999878"/>
            <a:ext cx="1664970" cy="10795"/>
          </a:xfrm>
          <a:custGeom>
            <a:avLst/>
            <a:gdLst/>
            <a:ahLst/>
            <a:cxnLst/>
            <a:rect l="l" t="t" r="r" b="b"/>
            <a:pathLst>
              <a:path w="1664969" h="10795">
                <a:moveTo>
                  <a:pt x="0" y="10470"/>
                </a:moveTo>
                <a:lnTo>
                  <a:pt x="1664870" y="10470"/>
                </a:lnTo>
                <a:lnTo>
                  <a:pt x="166487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4827078"/>
            <a:ext cx="1612900" cy="10795"/>
          </a:xfrm>
          <a:custGeom>
            <a:avLst/>
            <a:gdLst/>
            <a:ahLst/>
            <a:cxnLst/>
            <a:rect l="l" t="t" r="r" b="b"/>
            <a:pathLst>
              <a:path w="1612900" h="10795">
                <a:moveTo>
                  <a:pt x="0" y="10470"/>
                </a:moveTo>
                <a:lnTo>
                  <a:pt x="1612516" y="10470"/>
                </a:lnTo>
                <a:lnTo>
                  <a:pt x="161251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75341" y="4827078"/>
            <a:ext cx="7183120" cy="10795"/>
          </a:xfrm>
          <a:custGeom>
            <a:avLst/>
            <a:gdLst/>
            <a:ahLst/>
            <a:cxnLst/>
            <a:rect l="l" t="t" r="r" b="b"/>
            <a:pathLst>
              <a:path w="7183120" h="10795">
                <a:moveTo>
                  <a:pt x="0" y="10470"/>
                </a:moveTo>
                <a:lnTo>
                  <a:pt x="7183027" y="10470"/>
                </a:lnTo>
                <a:lnTo>
                  <a:pt x="718302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21194" y="4827078"/>
            <a:ext cx="2209800" cy="10795"/>
          </a:xfrm>
          <a:custGeom>
            <a:avLst/>
            <a:gdLst/>
            <a:ahLst/>
            <a:cxnLst/>
            <a:rect l="l" t="t" r="r" b="b"/>
            <a:pathLst>
              <a:path w="2209800" h="10795">
                <a:moveTo>
                  <a:pt x="0" y="10470"/>
                </a:moveTo>
                <a:lnTo>
                  <a:pt x="2209356" y="10470"/>
                </a:lnTo>
                <a:lnTo>
                  <a:pt x="220935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193376" y="4827078"/>
            <a:ext cx="7183120" cy="10795"/>
          </a:xfrm>
          <a:custGeom>
            <a:avLst/>
            <a:gdLst/>
            <a:ahLst/>
            <a:cxnLst/>
            <a:rect l="l" t="t" r="r" b="b"/>
            <a:pathLst>
              <a:path w="7183119" h="10795">
                <a:moveTo>
                  <a:pt x="0" y="10470"/>
                </a:moveTo>
                <a:lnTo>
                  <a:pt x="7183027" y="10470"/>
                </a:lnTo>
                <a:lnTo>
                  <a:pt x="718302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439229" y="4827078"/>
            <a:ext cx="1664970" cy="10795"/>
          </a:xfrm>
          <a:custGeom>
            <a:avLst/>
            <a:gdLst/>
            <a:ahLst/>
            <a:cxnLst/>
            <a:rect l="l" t="t" r="r" b="b"/>
            <a:pathLst>
              <a:path w="1664969" h="10795">
                <a:moveTo>
                  <a:pt x="0" y="10470"/>
                </a:moveTo>
                <a:lnTo>
                  <a:pt x="1664870" y="10470"/>
                </a:lnTo>
                <a:lnTo>
                  <a:pt x="166487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5654278"/>
            <a:ext cx="1612900" cy="10795"/>
          </a:xfrm>
          <a:custGeom>
            <a:avLst/>
            <a:gdLst/>
            <a:ahLst/>
            <a:cxnLst/>
            <a:rect l="l" t="t" r="r" b="b"/>
            <a:pathLst>
              <a:path w="1612900" h="10795">
                <a:moveTo>
                  <a:pt x="0" y="10470"/>
                </a:moveTo>
                <a:lnTo>
                  <a:pt x="1612516" y="10470"/>
                </a:lnTo>
                <a:lnTo>
                  <a:pt x="161251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75341" y="5654278"/>
            <a:ext cx="7183120" cy="10795"/>
          </a:xfrm>
          <a:custGeom>
            <a:avLst/>
            <a:gdLst/>
            <a:ahLst/>
            <a:cxnLst/>
            <a:rect l="l" t="t" r="r" b="b"/>
            <a:pathLst>
              <a:path w="7183120" h="10795">
                <a:moveTo>
                  <a:pt x="0" y="10470"/>
                </a:moveTo>
                <a:lnTo>
                  <a:pt x="7183027" y="10470"/>
                </a:lnTo>
                <a:lnTo>
                  <a:pt x="718302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21194" y="5654278"/>
            <a:ext cx="2209800" cy="10795"/>
          </a:xfrm>
          <a:custGeom>
            <a:avLst/>
            <a:gdLst/>
            <a:ahLst/>
            <a:cxnLst/>
            <a:rect l="l" t="t" r="r" b="b"/>
            <a:pathLst>
              <a:path w="2209800" h="10795">
                <a:moveTo>
                  <a:pt x="0" y="10470"/>
                </a:moveTo>
                <a:lnTo>
                  <a:pt x="2209356" y="10470"/>
                </a:lnTo>
                <a:lnTo>
                  <a:pt x="220935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193376" y="5654278"/>
            <a:ext cx="7183120" cy="10795"/>
          </a:xfrm>
          <a:custGeom>
            <a:avLst/>
            <a:gdLst/>
            <a:ahLst/>
            <a:cxnLst/>
            <a:rect l="l" t="t" r="r" b="b"/>
            <a:pathLst>
              <a:path w="7183119" h="10795">
                <a:moveTo>
                  <a:pt x="0" y="10470"/>
                </a:moveTo>
                <a:lnTo>
                  <a:pt x="7183027" y="10470"/>
                </a:lnTo>
                <a:lnTo>
                  <a:pt x="718302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439229" y="5654278"/>
            <a:ext cx="1664970" cy="10795"/>
          </a:xfrm>
          <a:custGeom>
            <a:avLst/>
            <a:gdLst/>
            <a:ahLst/>
            <a:cxnLst/>
            <a:rect l="l" t="t" r="r" b="b"/>
            <a:pathLst>
              <a:path w="1664969" h="10795">
                <a:moveTo>
                  <a:pt x="0" y="10470"/>
                </a:moveTo>
                <a:lnTo>
                  <a:pt x="1664870" y="10470"/>
                </a:lnTo>
                <a:lnTo>
                  <a:pt x="166487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6481478"/>
            <a:ext cx="1612900" cy="10795"/>
          </a:xfrm>
          <a:custGeom>
            <a:avLst/>
            <a:gdLst/>
            <a:ahLst/>
            <a:cxnLst/>
            <a:rect l="l" t="t" r="r" b="b"/>
            <a:pathLst>
              <a:path w="1612900" h="10795">
                <a:moveTo>
                  <a:pt x="0" y="10470"/>
                </a:moveTo>
                <a:lnTo>
                  <a:pt x="1612516" y="10470"/>
                </a:lnTo>
                <a:lnTo>
                  <a:pt x="161251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75341" y="6481478"/>
            <a:ext cx="7183120" cy="10795"/>
          </a:xfrm>
          <a:custGeom>
            <a:avLst/>
            <a:gdLst/>
            <a:ahLst/>
            <a:cxnLst/>
            <a:rect l="l" t="t" r="r" b="b"/>
            <a:pathLst>
              <a:path w="7183120" h="10795">
                <a:moveTo>
                  <a:pt x="0" y="10470"/>
                </a:moveTo>
                <a:lnTo>
                  <a:pt x="7183027" y="10470"/>
                </a:lnTo>
                <a:lnTo>
                  <a:pt x="718302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921194" y="6481478"/>
            <a:ext cx="2209800" cy="10795"/>
          </a:xfrm>
          <a:custGeom>
            <a:avLst/>
            <a:gdLst/>
            <a:ahLst/>
            <a:cxnLst/>
            <a:rect l="l" t="t" r="r" b="b"/>
            <a:pathLst>
              <a:path w="2209800" h="10795">
                <a:moveTo>
                  <a:pt x="0" y="10470"/>
                </a:moveTo>
                <a:lnTo>
                  <a:pt x="2209356" y="10470"/>
                </a:lnTo>
                <a:lnTo>
                  <a:pt x="220935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193376" y="6481478"/>
            <a:ext cx="7183120" cy="10795"/>
          </a:xfrm>
          <a:custGeom>
            <a:avLst/>
            <a:gdLst/>
            <a:ahLst/>
            <a:cxnLst/>
            <a:rect l="l" t="t" r="r" b="b"/>
            <a:pathLst>
              <a:path w="7183119" h="10795">
                <a:moveTo>
                  <a:pt x="0" y="10470"/>
                </a:moveTo>
                <a:lnTo>
                  <a:pt x="7183027" y="10470"/>
                </a:lnTo>
                <a:lnTo>
                  <a:pt x="718302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39229" y="6481478"/>
            <a:ext cx="1664970" cy="10795"/>
          </a:xfrm>
          <a:custGeom>
            <a:avLst/>
            <a:gdLst/>
            <a:ahLst/>
            <a:cxnLst/>
            <a:rect l="l" t="t" r="r" b="b"/>
            <a:pathLst>
              <a:path w="1664969" h="10795">
                <a:moveTo>
                  <a:pt x="0" y="10470"/>
                </a:moveTo>
                <a:lnTo>
                  <a:pt x="1664870" y="10470"/>
                </a:lnTo>
                <a:lnTo>
                  <a:pt x="166487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7308677"/>
            <a:ext cx="1612900" cy="10795"/>
          </a:xfrm>
          <a:custGeom>
            <a:avLst/>
            <a:gdLst/>
            <a:ahLst/>
            <a:cxnLst/>
            <a:rect l="l" t="t" r="r" b="b"/>
            <a:pathLst>
              <a:path w="1612900" h="10795">
                <a:moveTo>
                  <a:pt x="0" y="10470"/>
                </a:moveTo>
                <a:lnTo>
                  <a:pt x="1612516" y="10470"/>
                </a:lnTo>
                <a:lnTo>
                  <a:pt x="161251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75341" y="7308677"/>
            <a:ext cx="7183120" cy="10795"/>
          </a:xfrm>
          <a:custGeom>
            <a:avLst/>
            <a:gdLst/>
            <a:ahLst/>
            <a:cxnLst/>
            <a:rect l="l" t="t" r="r" b="b"/>
            <a:pathLst>
              <a:path w="7183120" h="10795">
                <a:moveTo>
                  <a:pt x="0" y="10470"/>
                </a:moveTo>
                <a:lnTo>
                  <a:pt x="7183027" y="10470"/>
                </a:lnTo>
                <a:lnTo>
                  <a:pt x="718302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921194" y="7308677"/>
            <a:ext cx="2209800" cy="10795"/>
          </a:xfrm>
          <a:custGeom>
            <a:avLst/>
            <a:gdLst/>
            <a:ahLst/>
            <a:cxnLst/>
            <a:rect l="l" t="t" r="r" b="b"/>
            <a:pathLst>
              <a:path w="2209800" h="10795">
                <a:moveTo>
                  <a:pt x="0" y="10470"/>
                </a:moveTo>
                <a:lnTo>
                  <a:pt x="2209356" y="10470"/>
                </a:lnTo>
                <a:lnTo>
                  <a:pt x="220935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193376" y="7308677"/>
            <a:ext cx="7183120" cy="10795"/>
          </a:xfrm>
          <a:custGeom>
            <a:avLst/>
            <a:gdLst/>
            <a:ahLst/>
            <a:cxnLst/>
            <a:rect l="l" t="t" r="r" b="b"/>
            <a:pathLst>
              <a:path w="7183119" h="10795">
                <a:moveTo>
                  <a:pt x="0" y="10470"/>
                </a:moveTo>
                <a:lnTo>
                  <a:pt x="7183027" y="10470"/>
                </a:lnTo>
                <a:lnTo>
                  <a:pt x="718302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8439229" y="7308677"/>
            <a:ext cx="1664970" cy="10795"/>
          </a:xfrm>
          <a:custGeom>
            <a:avLst/>
            <a:gdLst/>
            <a:ahLst/>
            <a:cxnLst/>
            <a:rect l="l" t="t" r="r" b="b"/>
            <a:pathLst>
              <a:path w="1664969" h="10795">
                <a:moveTo>
                  <a:pt x="0" y="10470"/>
                </a:moveTo>
                <a:lnTo>
                  <a:pt x="1664870" y="10470"/>
                </a:lnTo>
                <a:lnTo>
                  <a:pt x="166487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8135877"/>
            <a:ext cx="1612900" cy="10795"/>
          </a:xfrm>
          <a:custGeom>
            <a:avLst/>
            <a:gdLst/>
            <a:ahLst/>
            <a:cxnLst/>
            <a:rect l="l" t="t" r="r" b="b"/>
            <a:pathLst>
              <a:path w="1612900" h="10795">
                <a:moveTo>
                  <a:pt x="0" y="10470"/>
                </a:moveTo>
                <a:lnTo>
                  <a:pt x="1612516" y="10470"/>
                </a:lnTo>
                <a:lnTo>
                  <a:pt x="161251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75341" y="8135877"/>
            <a:ext cx="7183120" cy="10795"/>
          </a:xfrm>
          <a:custGeom>
            <a:avLst/>
            <a:gdLst/>
            <a:ahLst/>
            <a:cxnLst/>
            <a:rect l="l" t="t" r="r" b="b"/>
            <a:pathLst>
              <a:path w="7183120" h="10795">
                <a:moveTo>
                  <a:pt x="0" y="10470"/>
                </a:moveTo>
                <a:lnTo>
                  <a:pt x="7183027" y="10470"/>
                </a:lnTo>
                <a:lnTo>
                  <a:pt x="718302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921194" y="8135877"/>
            <a:ext cx="2209800" cy="10795"/>
          </a:xfrm>
          <a:custGeom>
            <a:avLst/>
            <a:gdLst/>
            <a:ahLst/>
            <a:cxnLst/>
            <a:rect l="l" t="t" r="r" b="b"/>
            <a:pathLst>
              <a:path w="2209800" h="10795">
                <a:moveTo>
                  <a:pt x="0" y="10470"/>
                </a:moveTo>
                <a:lnTo>
                  <a:pt x="2209356" y="10470"/>
                </a:lnTo>
                <a:lnTo>
                  <a:pt x="220935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193376" y="8135877"/>
            <a:ext cx="7183120" cy="10795"/>
          </a:xfrm>
          <a:custGeom>
            <a:avLst/>
            <a:gdLst/>
            <a:ahLst/>
            <a:cxnLst/>
            <a:rect l="l" t="t" r="r" b="b"/>
            <a:pathLst>
              <a:path w="7183119" h="10795">
                <a:moveTo>
                  <a:pt x="0" y="10470"/>
                </a:moveTo>
                <a:lnTo>
                  <a:pt x="7183027" y="10470"/>
                </a:lnTo>
                <a:lnTo>
                  <a:pt x="718302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8439229" y="8135877"/>
            <a:ext cx="1664970" cy="10795"/>
          </a:xfrm>
          <a:custGeom>
            <a:avLst/>
            <a:gdLst/>
            <a:ahLst/>
            <a:cxnLst/>
            <a:rect l="l" t="t" r="r" b="b"/>
            <a:pathLst>
              <a:path w="1664969" h="10795">
                <a:moveTo>
                  <a:pt x="0" y="10470"/>
                </a:moveTo>
                <a:lnTo>
                  <a:pt x="1664870" y="10470"/>
                </a:lnTo>
                <a:lnTo>
                  <a:pt x="166487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8963077"/>
            <a:ext cx="1612900" cy="10795"/>
          </a:xfrm>
          <a:custGeom>
            <a:avLst/>
            <a:gdLst/>
            <a:ahLst/>
            <a:cxnLst/>
            <a:rect l="l" t="t" r="r" b="b"/>
            <a:pathLst>
              <a:path w="1612900" h="10795">
                <a:moveTo>
                  <a:pt x="0" y="10470"/>
                </a:moveTo>
                <a:lnTo>
                  <a:pt x="1612516" y="10470"/>
                </a:lnTo>
                <a:lnTo>
                  <a:pt x="161251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75341" y="8963077"/>
            <a:ext cx="7183120" cy="10795"/>
          </a:xfrm>
          <a:custGeom>
            <a:avLst/>
            <a:gdLst/>
            <a:ahLst/>
            <a:cxnLst/>
            <a:rect l="l" t="t" r="r" b="b"/>
            <a:pathLst>
              <a:path w="7183120" h="10795">
                <a:moveTo>
                  <a:pt x="0" y="10470"/>
                </a:moveTo>
                <a:lnTo>
                  <a:pt x="7183027" y="10470"/>
                </a:lnTo>
                <a:lnTo>
                  <a:pt x="718302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921194" y="8963077"/>
            <a:ext cx="2209800" cy="10795"/>
          </a:xfrm>
          <a:custGeom>
            <a:avLst/>
            <a:gdLst/>
            <a:ahLst/>
            <a:cxnLst/>
            <a:rect l="l" t="t" r="r" b="b"/>
            <a:pathLst>
              <a:path w="2209800" h="10795">
                <a:moveTo>
                  <a:pt x="0" y="10470"/>
                </a:moveTo>
                <a:lnTo>
                  <a:pt x="2209356" y="10470"/>
                </a:lnTo>
                <a:lnTo>
                  <a:pt x="220935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193376" y="8963077"/>
            <a:ext cx="7183120" cy="10795"/>
          </a:xfrm>
          <a:custGeom>
            <a:avLst/>
            <a:gdLst/>
            <a:ahLst/>
            <a:cxnLst/>
            <a:rect l="l" t="t" r="r" b="b"/>
            <a:pathLst>
              <a:path w="7183119" h="10795">
                <a:moveTo>
                  <a:pt x="0" y="10470"/>
                </a:moveTo>
                <a:lnTo>
                  <a:pt x="7183027" y="10470"/>
                </a:lnTo>
                <a:lnTo>
                  <a:pt x="718302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439229" y="8963077"/>
            <a:ext cx="1664970" cy="10795"/>
          </a:xfrm>
          <a:custGeom>
            <a:avLst/>
            <a:gdLst/>
            <a:ahLst/>
            <a:cxnLst/>
            <a:rect l="l" t="t" r="r" b="b"/>
            <a:pathLst>
              <a:path w="1664969" h="10795">
                <a:moveTo>
                  <a:pt x="0" y="10470"/>
                </a:moveTo>
                <a:lnTo>
                  <a:pt x="1664870" y="10470"/>
                </a:lnTo>
                <a:lnTo>
                  <a:pt x="166487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9790277"/>
            <a:ext cx="1612900" cy="10795"/>
          </a:xfrm>
          <a:custGeom>
            <a:avLst/>
            <a:gdLst/>
            <a:ahLst/>
            <a:cxnLst/>
            <a:rect l="l" t="t" r="r" b="b"/>
            <a:pathLst>
              <a:path w="1612900" h="10795">
                <a:moveTo>
                  <a:pt x="0" y="10470"/>
                </a:moveTo>
                <a:lnTo>
                  <a:pt x="1612516" y="10470"/>
                </a:lnTo>
                <a:lnTo>
                  <a:pt x="161251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75341" y="9790277"/>
            <a:ext cx="7183120" cy="10795"/>
          </a:xfrm>
          <a:custGeom>
            <a:avLst/>
            <a:gdLst/>
            <a:ahLst/>
            <a:cxnLst/>
            <a:rect l="l" t="t" r="r" b="b"/>
            <a:pathLst>
              <a:path w="7183120" h="10795">
                <a:moveTo>
                  <a:pt x="0" y="10470"/>
                </a:moveTo>
                <a:lnTo>
                  <a:pt x="7183027" y="10470"/>
                </a:lnTo>
                <a:lnTo>
                  <a:pt x="718302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921194" y="9790277"/>
            <a:ext cx="2209800" cy="10795"/>
          </a:xfrm>
          <a:custGeom>
            <a:avLst/>
            <a:gdLst/>
            <a:ahLst/>
            <a:cxnLst/>
            <a:rect l="l" t="t" r="r" b="b"/>
            <a:pathLst>
              <a:path w="2209800" h="10795">
                <a:moveTo>
                  <a:pt x="0" y="10470"/>
                </a:moveTo>
                <a:lnTo>
                  <a:pt x="2209356" y="10470"/>
                </a:lnTo>
                <a:lnTo>
                  <a:pt x="220935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193376" y="9790277"/>
            <a:ext cx="7183120" cy="10795"/>
          </a:xfrm>
          <a:custGeom>
            <a:avLst/>
            <a:gdLst/>
            <a:ahLst/>
            <a:cxnLst/>
            <a:rect l="l" t="t" r="r" b="b"/>
            <a:pathLst>
              <a:path w="7183119" h="10795">
                <a:moveTo>
                  <a:pt x="0" y="10470"/>
                </a:moveTo>
                <a:lnTo>
                  <a:pt x="7183027" y="10470"/>
                </a:lnTo>
                <a:lnTo>
                  <a:pt x="718302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439229" y="9790277"/>
            <a:ext cx="1664970" cy="10795"/>
          </a:xfrm>
          <a:custGeom>
            <a:avLst/>
            <a:gdLst/>
            <a:ahLst/>
            <a:cxnLst/>
            <a:rect l="l" t="t" r="r" b="b"/>
            <a:pathLst>
              <a:path w="1664969" h="10795">
                <a:moveTo>
                  <a:pt x="0" y="10470"/>
                </a:moveTo>
                <a:lnTo>
                  <a:pt x="1664870" y="10470"/>
                </a:lnTo>
                <a:lnTo>
                  <a:pt x="166487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0" y="106174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object 5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9957676" cy="878840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78997" y="3549630"/>
            <a:ext cx="6628070" cy="5790399"/>
          </a:xfrm>
          <a:prstGeom prst="rect">
            <a:avLst/>
          </a:prstGeom>
        </p:spPr>
      </p:pic>
      <p:sp>
        <p:nvSpPr>
          <p:cNvPr id="55" name="object 55"/>
          <p:cNvSpPr/>
          <p:nvPr/>
        </p:nvSpPr>
        <p:spPr>
          <a:xfrm>
            <a:off x="952842" y="2806197"/>
            <a:ext cx="8670290" cy="7287895"/>
          </a:xfrm>
          <a:custGeom>
            <a:avLst/>
            <a:gdLst/>
            <a:ahLst/>
            <a:cxnLst/>
            <a:rect l="l" t="t" r="r" b="b"/>
            <a:pathLst>
              <a:path w="8670290" h="7287895">
                <a:moveTo>
                  <a:pt x="8669896" y="454710"/>
                </a:moveTo>
                <a:lnTo>
                  <a:pt x="7968348" y="454710"/>
                </a:lnTo>
                <a:lnTo>
                  <a:pt x="7968348" y="0"/>
                </a:lnTo>
                <a:lnTo>
                  <a:pt x="7905521" y="0"/>
                </a:lnTo>
                <a:lnTo>
                  <a:pt x="7905521" y="454710"/>
                </a:lnTo>
                <a:lnTo>
                  <a:pt x="7905521" y="517537"/>
                </a:lnTo>
                <a:lnTo>
                  <a:pt x="7905521" y="6701574"/>
                </a:lnTo>
                <a:lnTo>
                  <a:pt x="722490" y="6701574"/>
                </a:lnTo>
                <a:lnTo>
                  <a:pt x="722490" y="517537"/>
                </a:lnTo>
                <a:lnTo>
                  <a:pt x="7905521" y="517537"/>
                </a:lnTo>
                <a:lnTo>
                  <a:pt x="7905521" y="454710"/>
                </a:lnTo>
                <a:lnTo>
                  <a:pt x="722490" y="454710"/>
                </a:lnTo>
                <a:lnTo>
                  <a:pt x="722490" y="0"/>
                </a:lnTo>
                <a:lnTo>
                  <a:pt x="659663" y="0"/>
                </a:lnTo>
                <a:lnTo>
                  <a:pt x="659663" y="454710"/>
                </a:lnTo>
                <a:lnTo>
                  <a:pt x="0" y="454710"/>
                </a:lnTo>
                <a:lnTo>
                  <a:pt x="0" y="517537"/>
                </a:lnTo>
                <a:lnTo>
                  <a:pt x="659663" y="517537"/>
                </a:lnTo>
                <a:lnTo>
                  <a:pt x="659663" y="6701574"/>
                </a:lnTo>
                <a:lnTo>
                  <a:pt x="0" y="6701574"/>
                </a:lnTo>
                <a:lnTo>
                  <a:pt x="0" y="6764401"/>
                </a:lnTo>
                <a:lnTo>
                  <a:pt x="659663" y="6764401"/>
                </a:lnTo>
                <a:lnTo>
                  <a:pt x="659663" y="7287742"/>
                </a:lnTo>
                <a:lnTo>
                  <a:pt x="722490" y="7287742"/>
                </a:lnTo>
                <a:lnTo>
                  <a:pt x="722490" y="6764401"/>
                </a:lnTo>
                <a:lnTo>
                  <a:pt x="7905521" y="6764401"/>
                </a:lnTo>
                <a:lnTo>
                  <a:pt x="7905521" y="7287742"/>
                </a:lnTo>
                <a:lnTo>
                  <a:pt x="7968348" y="7287742"/>
                </a:lnTo>
                <a:lnTo>
                  <a:pt x="7968348" y="6764401"/>
                </a:lnTo>
                <a:lnTo>
                  <a:pt x="8669896" y="6764401"/>
                </a:lnTo>
                <a:lnTo>
                  <a:pt x="8669896" y="6701574"/>
                </a:lnTo>
                <a:lnTo>
                  <a:pt x="7968348" y="6701574"/>
                </a:lnTo>
                <a:lnTo>
                  <a:pt x="7968348" y="517537"/>
                </a:lnTo>
                <a:lnTo>
                  <a:pt x="8669896" y="517537"/>
                </a:lnTo>
                <a:lnTo>
                  <a:pt x="8669896" y="45471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object 5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97032" y="3549630"/>
            <a:ext cx="6628070" cy="5790399"/>
          </a:xfrm>
          <a:prstGeom prst="rect">
            <a:avLst/>
          </a:prstGeom>
        </p:spPr>
      </p:pic>
      <p:sp>
        <p:nvSpPr>
          <p:cNvPr id="57" name="object 57"/>
          <p:cNvSpPr/>
          <p:nvPr/>
        </p:nvSpPr>
        <p:spPr>
          <a:xfrm>
            <a:off x="10470884" y="2806197"/>
            <a:ext cx="8670290" cy="7287895"/>
          </a:xfrm>
          <a:custGeom>
            <a:avLst/>
            <a:gdLst/>
            <a:ahLst/>
            <a:cxnLst/>
            <a:rect l="l" t="t" r="r" b="b"/>
            <a:pathLst>
              <a:path w="8670290" h="7287895">
                <a:moveTo>
                  <a:pt x="8669884" y="454710"/>
                </a:moveTo>
                <a:lnTo>
                  <a:pt x="7968335" y="454710"/>
                </a:lnTo>
                <a:lnTo>
                  <a:pt x="7968335" y="0"/>
                </a:lnTo>
                <a:lnTo>
                  <a:pt x="7905509" y="0"/>
                </a:lnTo>
                <a:lnTo>
                  <a:pt x="7905509" y="454710"/>
                </a:lnTo>
                <a:lnTo>
                  <a:pt x="7905509" y="517537"/>
                </a:lnTo>
                <a:lnTo>
                  <a:pt x="7905509" y="6701574"/>
                </a:lnTo>
                <a:lnTo>
                  <a:pt x="722490" y="6701574"/>
                </a:lnTo>
                <a:lnTo>
                  <a:pt x="722490" y="517537"/>
                </a:lnTo>
                <a:lnTo>
                  <a:pt x="7905509" y="517537"/>
                </a:lnTo>
                <a:lnTo>
                  <a:pt x="7905509" y="454710"/>
                </a:lnTo>
                <a:lnTo>
                  <a:pt x="722490" y="454710"/>
                </a:lnTo>
                <a:lnTo>
                  <a:pt x="722490" y="0"/>
                </a:lnTo>
                <a:lnTo>
                  <a:pt x="659663" y="0"/>
                </a:lnTo>
                <a:lnTo>
                  <a:pt x="659663" y="454710"/>
                </a:lnTo>
                <a:lnTo>
                  <a:pt x="0" y="454710"/>
                </a:lnTo>
                <a:lnTo>
                  <a:pt x="0" y="517537"/>
                </a:lnTo>
                <a:lnTo>
                  <a:pt x="659663" y="517537"/>
                </a:lnTo>
                <a:lnTo>
                  <a:pt x="659663" y="6701574"/>
                </a:lnTo>
                <a:lnTo>
                  <a:pt x="0" y="6701574"/>
                </a:lnTo>
                <a:lnTo>
                  <a:pt x="0" y="6764401"/>
                </a:lnTo>
                <a:lnTo>
                  <a:pt x="659663" y="6764401"/>
                </a:lnTo>
                <a:lnTo>
                  <a:pt x="659663" y="7287742"/>
                </a:lnTo>
                <a:lnTo>
                  <a:pt x="722490" y="7287742"/>
                </a:lnTo>
                <a:lnTo>
                  <a:pt x="722490" y="6764401"/>
                </a:lnTo>
                <a:lnTo>
                  <a:pt x="7905509" y="6764401"/>
                </a:lnTo>
                <a:lnTo>
                  <a:pt x="7905509" y="7287742"/>
                </a:lnTo>
                <a:lnTo>
                  <a:pt x="7968335" y="7287742"/>
                </a:lnTo>
                <a:lnTo>
                  <a:pt x="7968335" y="6764401"/>
                </a:lnTo>
                <a:lnTo>
                  <a:pt x="8669884" y="6764401"/>
                </a:lnTo>
                <a:lnTo>
                  <a:pt x="8669884" y="6701574"/>
                </a:lnTo>
                <a:lnTo>
                  <a:pt x="7968335" y="6701574"/>
                </a:lnTo>
                <a:lnTo>
                  <a:pt x="7968335" y="517537"/>
                </a:lnTo>
                <a:lnTo>
                  <a:pt x="8669884" y="517537"/>
                </a:lnTo>
                <a:lnTo>
                  <a:pt x="8669884" y="45471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9499" y="3305658"/>
            <a:ext cx="7995247" cy="615688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43407" y="3305658"/>
            <a:ext cx="5957908" cy="607991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5E40AA2E-BF20-4562-9991-F52248F8C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15674" y="1142140"/>
            <a:ext cx="3966733" cy="882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819ACD4-AA27-4F7E-8E53-3FD16DFC2F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33651" y="874260"/>
            <a:ext cx="1177282" cy="14201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169C34B-2912-4CBE-BBCE-36C03EA3E3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33850" y="874260"/>
            <a:ext cx="1435967" cy="142012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100" y="691083"/>
                </a:moveTo>
                <a:lnTo>
                  <a:pt x="19570078" y="691083"/>
                </a:lnTo>
                <a:lnTo>
                  <a:pt x="19570078" y="0"/>
                </a:lnTo>
                <a:lnTo>
                  <a:pt x="19559613" y="0"/>
                </a:lnTo>
                <a:lnTo>
                  <a:pt x="19559613" y="691083"/>
                </a:lnTo>
                <a:lnTo>
                  <a:pt x="19559613" y="701548"/>
                </a:lnTo>
                <a:lnTo>
                  <a:pt x="19559613" y="1518272"/>
                </a:lnTo>
                <a:lnTo>
                  <a:pt x="18742876" y="1518272"/>
                </a:lnTo>
                <a:lnTo>
                  <a:pt x="18742876" y="701548"/>
                </a:lnTo>
                <a:lnTo>
                  <a:pt x="19559613" y="701548"/>
                </a:lnTo>
                <a:lnTo>
                  <a:pt x="19559613" y="691083"/>
                </a:lnTo>
                <a:lnTo>
                  <a:pt x="18742876" y="691083"/>
                </a:lnTo>
                <a:lnTo>
                  <a:pt x="18742876" y="0"/>
                </a:lnTo>
                <a:lnTo>
                  <a:pt x="18732411" y="0"/>
                </a:lnTo>
                <a:lnTo>
                  <a:pt x="18732411" y="691083"/>
                </a:lnTo>
                <a:lnTo>
                  <a:pt x="18732411" y="701548"/>
                </a:lnTo>
                <a:lnTo>
                  <a:pt x="18732411" y="1518272"/>
                </a:lnTo>
                <a:lnTo>
                  <a:pt x="17915674" y="1518272"/>
                </a:lnTo>
                <a:lnTo>
                  <a:pt x="17915674" y="701548"/>
                </a:lnTo>
                <a:lnTo>
                  <a:pt x="18732411" y="701548"/>
                </a:lnTo>
                <a:lnTo>
                  <a:pt x="18732411" y="691083"/>
                </a:lnTo>
                <a:lnTo>
                  <a:pt x="17915674" y="691083"/>
                </a:lnTo>
                <a:lnTo>
                  <a:pt x="17915674" y="0"/>
                </a:lnTo>
                <a:lnTo>
                  <a:pt x="17905210" y="0"/>
                </a:lnTo>
                <a:lnTo>
                  <a:pt x="17905210" y="691083"/>
                </a:lnTo>
                <a:lnTo>
                  <a:pt x="17905210" y="701548"/>
                </a:lnTo>
                <a:lnTo>
                  <a:pt x="17905210" y="1518272"/>
                </a:lnTo>
                <a:lnTo>
                  <a:pt x="17088485" y="1518272"/>
                </a:lnTo>
                <a:lnTo>
                  <a:pt x="17088485" y="701548"/>
                </a:lnTo>
                <a:lnTo>
                  <a:pt x="17905210" y="701548"/>
                </a:lnTo>
                <a:lnTo>
                  <a:pt x="17905210" y="691083"/>
                </a:lnTo>
                <a:lnTo>
                  <a:pt x="17088485" y="691083"/>
                </a:lnTo>
                <a:lnTo>
                  <a:pt x="17088485" y="0"/>
                </a:lnTo>
                <a:lnTo>
                  <a:pt x="17078008" y="0"/>
                </a:lnTo>
                <a:lnTo>
                  <a:pt x="17078008" y="691083"/>
                </a:lnTo>
                <a:lnTo>
                  <a:pt x="17078008" y="701548"/>
                </a:lnTo>
                <a:lnTo>
                  <a:pt x="17078008" y="1518272"/>
                </a:lnTo>
                <a:lnTo>
                  <a:pt x="16261283" y="1518272"/>
                </a:lnTo>
                <a:lnTo>
                  <a:pt x="16261283" y="701548"/>
                </a:lnTo>
                <a:lnTo>
                  <a:pt x="17078008" y="701548"/>
                </a:lnTo>
                <a:lnTo>
                  <a:pt x="17078008" y="691083"/>
                </a:lnTo>
                <a:lnTo>
                  <a:pt x="16261283" y="691083"/>
                </a:lnTo>
                <a:lnTo>
                  <a:pt x="16261283" y="0"/>
                </a:lnTo>
                <a:lnTo>
                  <a:pt x="16250806" y="0"/>
                </a:lnTo>
                <a:lnTo>
                  <a:pt x="16250806" y="691083"/>
                </a:lnTo>
                <a:lnTo>
                  <a:pt x="16250806" y="701548"/>
                </a:lnTo>
                <a:lnTo>
                  <a:pt x="16250806" y="1518272"/>
                </a:lnTo>
                <a:lnTo>
                  <a:pt x="15434082" y="1518272"/>
                </a:lnTo>
                <a:lnTo>
                  <a:pt x="15434082" y="701548"/>
                </a:lnTo>
                <a:lnTo>
                  <a:pt x="16250806" y="701548"/>
                </a:lnTo>
                <a:lnTo>
                  <a:pt x="16250806" y="691083"/>
                </a:lnTo>
                <a:lnTo>
                  <a:pt x="15434082" y="691083"/>
                </a:lnTo>
                <a:lnTo>
                  <a:pt x="15434082" y="0"/>
                </a:lnTo>
                <a:lnTo>
                  <a:pt x="15423604" y="0"/>
                </a:lnTo>
                <a:lnTo>
                  <a:pt x="15423604" y="691083"/>
                </a:lnTo>
                <a:lnTo>
                  <a:pt x="15423604" y="701548"/>
                </a:lnTo>
                <a:lnTo>
                  <a:pt x="15423604" y="1518272"/>
                </a:lnTo>
                <a:lnTo>
                  <a:pt x="14606880" y="1518272"/>
                </a:lnTo>
                <a:lnTo>
                  <a:pt x="14606880" y="701548"/>
                </a:lnTo>
                <a:lnTo>
                  <a:pt x="15423604" y="701548"/>
                </a:lnTo>
                <a:lnTo>
                  <a:pt x="15423604" y="691083"/>
                </a:lnTo>
                <a:lnTo>
                  <a:pt x="14606880" y="691083"/>
                </a:lnTo>
                <a:lnTo>
                  <a:pt x="14606880" y="0"/>
                </a:lnTo>
                <a:lnTo>
                  <a:pt x="14596402" y="0"/>
                </a:lnTo>
                <a:lnTo>
                  <a:pt x="14596402" y="691083"/>
                </a:lnTo>
                <a:lnTo>
                  <a:pt x="14596402" y="701548"/>
                </a:lnTo>
                <a:lnTo>
                  <a:pt x="14596402" y="1518272"/>
                </a:lnTo>
                <a:lnTo>
                  <a:pt x="13779678" y="1518272"/>
                </a:lnTo>
                <a:lnTo>
                  <a:pt x="13779678" y="701548"/>
                </a:lnTo>
                <a:lnTo>
                  <a:pt x="14596402" y="701548"/>
                </a:lnTo>
                <a:lnTo>
                  <a:pt x="14596402" y="691083"/>
                </a:lnTo>
                <a:lnTo>
                  <a:pt x="13779678" y="691083"/>
                </a:lnTo>
                <a:lnTo>
                  <a:pt x="13779678" y="0"/>
                </a:lnTo>
                <a:lnTo>
                  <a:pt x="13769213" y="0"/>
                </a:lnTo>
                <a:lnTo>
                  <a:pt x="13769213" y="691083"/>
                </a:lnTo>
                <a:lnTo>
                  <a:pt x="13769213" y="701548"/>
                </a:lnTo>
                <a:lnTo>
                  <a:pt x="13769213" y="1518272"/>
                </a:lnTo>
                <a:lnTo>
                  <a:pt x="12952476" y="1518272"/>
                </a:lnTo>
                <a:lnTo>
                  <a:pt x="12952476" y="701548"/>
                </a:lnTo>
                <a:lnTo>
                  <a:pt x="13769213" y="701548"/>
                </a:lnTo>
                <a:lnTo>
                  <a:pt x="13769213" y="691083"/>
                </a:lnTo>
                <a:lnTo>
                  <a:pt x="12952476" y="691083"/>
                </a:lnTo>
                <a:lnTo>
                  <a:pt x="12952476" y="0"/>
                </a:lnTo>
                <a:lnTo>
                  <a:pt x="12942011" y="0"/>
                </a:lnTo>
                <a:lnTo>
                  <a:pt x="12942011" y="691083"/>
                </a:lnTo>
                <a:lnTo>
                  <a:pt x="12942011" y="701548"/>
                </a:lnTo>
                <a:lnTo>
                  <a:pt x="12942011" y="1518272"/>
                </a:lnTo>
                <a:lnTo>
                  <a:pt x="12125274" y="1518272"/>
                </a:lnTo>
                <a:lnTo>
                  <a:pt x="12125274" y="701548"/>
                </a:lnTo>
                <a:lnTo>
                  <a:pt x="12942011" y="701548"/>
                </a:lnTo>
                <a:lnTo>
                  <a:pt x="12942011" y="691083"/>
                </a:lnTo>
                <a:lnTo>
                  <a:pt x="12125274" y="691083"/>
                </a:lnTo>
                <a:lnTo>
                  <a:pt x="12125274" y="0"/>
                </a:lnTo>
                <a:lnTo>
                  <a:pt x="12114809" y="0"/>
                </a:lnTo>
                <a:lnTo>
                  <a:pt x="12114809" y="691083"/>
                </a:lnTo>
                <a:lnTo>
                  <a:pt x="12114809" y="701548"/>
                </a:lnTo>
                <a:lnTo>
                  <a:pt x="12114809" y="1518272"/>
                </a:lnTo>
                <a:lnTo>
                  <a:pt x="11298085" y="1518272"/>
                </a:lnTo>
                <a:lnTo>
                  <a:pt x="11298085" y="701548"/>
                </a:lnTo>
                <a:lnTo>
                  <a:pt x="12114809" y="701548"/>
                </a:lnTo>
                <a:lnTo>
                  <a:pt x="12114809" y="691083"/>
                </a:lnTo>
                <a:lnTo>
                  <a:pt x="11298085" y="691083"/>
                </a:lnTo>
                <a:lnTo>
                  <a:pt x="11298085" y="0"/>
                </a:lnTo>
                <a:lnTo>
                  <a:pt x="11287608" y="0"/>
                </a:lnTo>
                <a:lnTo>
                  <a:pt x="11287608" y="691083"/>
                </a:lnTo>
                <a:lnTo>
                  <a:pt x="11287608" y="701548"/>
                </a:lnTo>
                <a:lnTo>
                  <a:pt x="11287608" y="1518272"/>
                </a:lnTo>
                <a:lnTo>
                  <a:pt x="10470883" y="1518272"/>
                </a:lnTo>
                <a:lnTo>
                  <a:pt x="10470883" y="701548"/>
                </a:lnTo>
                <a:lnTo>
                  <a:pt x="11287608" y="701548"/>
                </a:lnTo>
                <a:lnTo>
                  <a:pt x="11287608" y="691083"/>
                </a:lnTo>
                <a:lnTo>
                  <a:pt x="10470883" y="691083"/>
                </a:lnTo>
                <a:lnTo>
                  <a:pt x="10470883" y="0"/>
                </a:lnTo>
                <a:lnTo>
                  <a:pt x="10460406" y="0"/>
                </a:lnTo>
                <a:lnTo>
                  <a:pt x="10460406" y="691083"/>
                </a:lnTo>
                <a:lnTo>
                  <a:pt x="10460406" y="701548"/>
                </a:lnTo>
                <a:lnTo>
                  <a:pt x="10460406" y="1518272"/>
                </a:lnTo>
                <a:lnTo>
                  <a:pt x="9643681" y="1518272"/>
                </a:lnTo>
                <a:lnTo>
                  <a:pt x="9643681" y="701548"/>
                </a:lnTo>
                <a:lnTo>
                  <a:pt x="10460406" y="701548"/>
                </a:lnTo>
                <a:lnTo>
                  <a:pt x="10460406" y="691083"/>
                </a:lnTo>
                <a:lnTo>
                  <a:pt x="9643681" y="691083"/>
                </a:lnTo>
                <a:lnTo>
                  <a:pt x="9643681" y="0"/>
                </a:lnTo>
                <a:lnTo>
                  <a:pt x="9633204" y="0"/>
                </a:lnTo>
                <a:lnTo>
                  <a:pt x="9633204" y="691083"/>
                </a:lnTo>
                <a:lnTo>
                  <a:pt x="9633204" y="701548"/>
                </a:lnTo>
                <a:lnTo>
                  <a:pt x="9633204" y="1518272"/>
                </a:lnTo>
                <a:lnTo>
                  <a:pt x="8816480" y="1518272"/>
                </a:lnTo>
                <a:lnTo>
                  <a:pt x="8816480" y="701548"/>
                </a:lnTo>
                <a:lnTo>
                  <a:pt x="9633204" y="701548"/>
                </a:lnTo>
                <a:lnTo>
                  <a:pt x="9633204" y="691083"/>
                </a:lnTo>
                <a:lnTo>
                  <a:pt x="8816480" y="691083"/>
                </a:lnTo>
                <a:lnTo>
                  <a:pt x="8816480" y="0"/>
                </a:lnTo>
                <a:lnTo>
                  <a:pt x="8806015" y="0"/>
                </a:lnTo>
                <a:lnTo>
                  <a:pt x="8806015" y="691083"/>
                </a:lnTo>
                <a:lnTo>
                  <a:pt x="8806015" y="701548"/>
                </a:lnTo>
                <a:lnTo>
                  <a:pt x="8806015" y="1518272"/>
                </a:lnTo>
                <a:lnTo>
                  <a:pt x="7989278" y="1518272"/>
                </a:lnTo>
                <a:lnTo>
                  <a:pt x="7989278" y="701548"/>
                </a:lnTo>
                <a:lnTo>
                  <a:pt x="8806015" y="701548"/>
                </a:lnTo>
                <a:lnTo>
                  <a:pt x="8806015" y="691083"/>
                </a:lnTo>
                <a:lnTo>
                  <a:pt x="7989278" y="691083"/>
                </a:lnTo>
                <a:lnTo>
                  <a:pt x="7989278" y="0"/>
                </a:lnTo>
                <a:lnTo>
                  <a:pt x="7978813" y="0"/>
                </a:lnTo>
                <a:lnTo>
                  <a:pt x="7978813" y="691083"/>
                </a:lnTo>
                <a:lnTo>
                  <a:pt x="7978813" y="701548"/>
                </a:lnTo>
                <a:lnTo>
                  <a:pt x="7978813" y="1518272"/>
                </a:lnTo>
                <a:lnTo>
                  <a:pt x="7162076" y="1518272"/>
                </a:lnTo>
                <a:lnTo>
                  <a:pt x="7162076" y="701548"/>
                </a:lnTo>
                <a:lnTo>
                  <a:pt x="7978813" y="701548"/>
                </a:lnTo>
                <a:lnTo>
                  <a:pt x="7978813" y="691083"/>
                </a:lnTo>
                <a:lnTo>
                  <a:pt x="7162076" y="691083"/>
                </a:lnTo>
                <a:lnTo>
                  <a:pt x="7162076" y="0"/>
                </a:lnTo>
                <a:lnTo>
                  <a:pt x="7151611" y="0"/>
                </a:lnTo>
                <a:lnTo>
                  <a:pt x="7151611" y="691083"/>
                </a:lnTo>
                <a:lnTo>
                  <a:pt x="7151611" y="701548"/>
                </a:lnTo>
                <a:lnTo>
                  <a:pt x="7151611" y="1518272"/>
                </a:lnTo>
                <a:lnTo>
                  <a:pt x="6334874" y="1518272"/>
                </a:lnTo>
                <a:lnTo>
                  <a:pt x="6334874" y="701548"/>
                </a:lnTo>
                <a:lnTo>
                  <a:pt x="7151611" y="701548"/>
                </a:lnTo>
                <a:lnTo>
                  <a:pt x="7151611" y="691083"/>
                </a:lnTo>
                <a:lnTo>
                  <a:pt x="6334874" y="691083"/>
                </a:lnTo>
                <a:lnTo>
                  <a:pt x="6334874" y="0"/>
                </a:lnTo>
                <a:lnTo>
                  <a:pt x="6324409" y="0"/>
                </a:lnTo>
                <a:lnTo>
                  <a:pt x="6324409" y="691083"/>
                </a:lnTo>
                <a:lnTo>
                  <a:pt x="6324409" y="701548"/>
                </a:lnTo>
                <a:lnTo>
                  <a:pt x="6324409" y="1518272"/>
                </a:lnTo>
                <a:lnTo>
                  <a:pt x="5507685" y="1518272"/>
                </a:lnTo>
                <a:lnTo>
                  <a:pt x="5507685" y="701548"/>
                </a:lnTo>
                <a:lnTo>
                  <a:pt x="6324409" y="701548"/>
                </a:lnTo>
                <a:lnTo>
                  <a:pt x="6324409" y="691083"/>
                </a:lnTo>
                <a:lnTo>
                  <a:pt x="5507685" y="691083"/>
                </a:lnTo>
                <a:lnTo>
                  <a:pt x="5507685" y="0"/>
                </a:lnTo>
                <a:lnTo>
                  <a:pt x="5497207" y="0"/>
                </a:lnTo>
                <a:lnTo>
                  <a:pt x="5497207" y="691083"/>
                </a:lnTo>
                <a:lnTo>
                  <a:pt x="5497207" y="701548"/>
                </a:lnTo>
                <a:lnTo>
                  <a:pt x="5497207" y="1518272"/>
                </a:lnTo>
                <a:lnTo>
                  <a:pt x="4680483" y="1518272"/>
                </a:lnTo>
                <a:lnTo>
                  <a:pt x="4680483" y="701548"/>
                </a:lnTo>
                <a:lnTo>
                  <a:pt x="5497207" y="701548"/>
                </a:lnTo>
                <a:lnTo>
                  <a:pt x="5497207" y="691083"/>
                </a:lnTo>
                <a:lnTo>
                  <a:pt x="4680483" y="691083"/>
                </a:lnTo>
                <a:lnTo>
                  <a:pt x="4680483" y="0"/>
                </a:lnTo>
                <a:lnTo>
                  <a:pt x="4670006" y="0"/>
                </a:lnTo>
                <a:lnTo>
                  <a:pt x="4670006" y="691083"/>
                </a:lnTo>
                <a:lnTo>
                  <a:pt x="4670006" y="701548"/>
                </a:lnTo>
                <a:lnTo>
                  <a:pt x="4670006" y="1518272"/>
                </a:lnTo>
                <a:lnTo>
                  <a:pt x="3853281" y="1518272"/>
                </a:lnTo>
                <a:lnTo>
                  <a:pt x="3853281" y="701548"/>
                </a:lnTo>
                <a:lnTo>
                  <a:pt x="4670006" y="701548"/>
                </a:lnTo>
                <a:lnTo>
                  <a:pt x="4670006" y="691083"/>
                </a:lnTo>
                <a:lnTo>
                  <a:pt x="3853281" y="691083"/>
                </a:lnTo>
                <a:lnTo>
                  <a:pt x="3853281" y="0"/>
                </a:lnTo>
                <a:lnTo>
                  <a:pt x="3842804" y="0"/>
                </a:lnTo>
                <a:lnTo>
                  <a:pt x="3842804" y="691083"/>
                </a:lnTo>
                <a:lnTo>
                  <a:pt x="3842804" y="701548"/>
                </a:lnTo>
                <a:lnTo>
                  <a:pt x="3842804" y="1518272"/>
                </a:lnTo>
                <a:lnTo>
                  <a:pt x="3026079" y="1518272"/>
                </a:lnTo>
                <a:lnTo>
                  <a:pt x="3026079" y="701548"/>
                </a:lnTo>
                <a:lnTo>
                  <a:pt x="3842804" y="701548"/>
                </a:lnTo>
                <a:lnTo>
                  <a:pt x="3842804" y="691083"/>
                </a:lnTo>
                <a:lnTo>
                  <a:pt x="3026079" y="691083"/>
                </a:lnTo>
                <a:lnTo>
                  <a:pt x="3026079" y="0"/>
                </a:lnTo>
                <a:lnTo>
                  <a:pt x="3015615" y="0"/>
                </a:lnTo>
                <a:lnTo>
                  <a:pt x="3015615" y="691083"/>
                </a:lnTo>
                <a:lnTo>
                  <a:pt x="3015615" y="701548"/>
                </a:lnTo>
                <a:lnTo>
                  <a:pt x="3015615" y="1518272"/>
                </a:lnTo>
                <a:lnTo>
                  <a:pt x="2198878" y="1518272"/>
                </a:lnTo>
                <a:lnTo>
                  <a:pt x="2198878" y="701548"/>
                </a:lnTo>
                <a:lnTo>
                  <a:pt x="3015615" y="701548"/>
                </a:lnTo>
                <a:lnTo>
                  <a:pt x="3015615" y="691083"/>
                </a:lnTo>
                <a:lnTo>
                  <a:pt x="2198878" y="691083"/>
                </a:lnTo>
                <a:lnTo>
                  <a:pt x="2198878" y="0"/>
                </a:lnTo>
                <a:lnTo>
                  <a:pt x="2188413" y="0"/>
                </a:lnTo>
                <a:lnTo>
                  <a:pt x="2188413" y="691083"/>
                </a:lnTo>
                <a:lnTo>
                  <a:pt x="2188413" y="701548"/>
                </a:lnTo>
                <a:lnTo>
                  <a:pt x="2188413" y="1518272"/>
                </a:lnTo>
                <a:lnTo>
                  <a:pt x="1371676" y="1518272"/>
                </a:lnTo>
                <a:lnTo>
                  <a:pt x="1371676" y="701548"/>
                </a:lnTo>
                <a:lnTo>
                  <a:pt x="2188413" y="701548"/>
                </a:lnTo>
                <a:lnTo>
                  <a:pt x="2188413" y="691083"/>
                </a:lnTo>
                <a:lnTo>
                  <a:pt x="1371676" y="691083"/>
                </a:lnTo>
                <a:lnTo>
                  <a:pt x="1371676" y="0"/>
                </a:lnTo>
                <a:lnTo>
                  <a:pt x="1361211" y="0"/>
                </a:lnTo>
                <a:lnTo>
                  <a:pt x="1361211" y="691083"/>
                </a:lnTo>
                <a:lnTo>
                  <a:pt x="1361211" y="701548"/>
                </a:lnTo>
                <a:lnTo>
                  <a:pt x="1361211" y="1518272"/>
                </a:lnTo>
                <a:lnTo>
                  <a:pt x="544474" y="1518272"/>
                </a:lnTo>
                <a:lnTo>
                  <a:pt x="544474" y="701548"/>
                </a:lnTo>
                <a:lnTo>
                  <a:pt x="1361211" y="701548"/>
                </a:lnTo>
                <a:lnTo>
                  <a:pt x="1361211" y="691083"/>
                </a:lnTo>
                <a:lnTo>
                  <a:pt x="544474" y="691083"/>
                </a:lnTo>
                <a:lnTo>
                  <a:pt x="544474" y="0"/>
                </a:lnTo>
                <a:lnTo>
                  <a:pt x="534009" y="0"/>
                </a:lnTo>
                <a:lnTo>
                  <a:pt x="534009" y="691083"/>
                </a:lnTo>
                <a:lnTo>
                  <a:pt x="0" y="691083"/>
                </a:lnTo>
                <a:lnTo>
                  <a:pt x="0" y="701548"/>
                </a:lnTo>
                <a:lnTo>
                  <a:pt x="534009" y="701548"/>
                </a:lnTo>
                <a:lnTo>
                  <a:pt x="534009" y="1518272"/>
                </a:lnTo>
                <a:lnTo>
                  <a:pt x="0" y="1518272"/>
                </a:lnTo>
                <a:lnTo>
                  <a:pt x="0" y="1528749"/>
                </a:lnTo>
                <a:lnTo>
                  <a:pt x="534009" y="1528749"/>
                </a:lnTo>
                <a:lnTo>
                  <a:pt x="534009" y="11308550"/>
                </a:lnTo>
                <a:lnTo>
                  <a:pt x="544474" y="11308550"/>
                </a:lnTo>
                <a:lnTo>
                  <a:pt x="544474" y="1528749"/>
                </a:lnTo>
                <a:lnTo>
                  <a:pt x="1361211" y="1528749"/>
                </a:lnTo>
                <a:lnTo>
                  <a:pt x="1361211" y="11308550"/>
                </a:lnTo>
                <a:lnTo>
                  <a:pt x="1371676" y="11308550"/>
                </a:lnTo>
                <a:lnTo>
                  <a:pt x="1371676" y="1528749"/>
                </a:lnTo>
                <a:lnTo>
                  <a:pt x="2188413" y="1528749"/>
                </a:lnTo>
                <a:lnTo>
                  <a:pt x="2188413" y="11308550"/>
                </a:lnTo>
                <a:lnTo>
                  <a:pt x="2198878" y="11308550"/>
                </a:lnTo>
                <a:lnTo>
                  <a:pt x="2198878" y="1528749"/>
                </a:lnTo>
                <a:lnTo>
                  <a:pt x="3015615" y="1528749"/>
                </a:lnTo>
                <a:lnTo>
                  <a:pt x="3015615" y="11308550"/>
                </a:lnTo>
                <a:lnTo>
                  <a:pt x="3026079" y="11308550"/>
                </a:lnTo>
                <a:lnTo>
                  <a:pt x="3026079" y="1528749"/>
                </a:lnTo>
                <a:lnTo>
                  <a:pt x="3842804" y="1528749"/>
                </a:lnTo>
                <a:lnTo>
                  <a:pt x="3842804" y="11308550"/>
                </a:lnTo>
                <a:lnTo>
                  <a:pt x="3853281" y="11308550"/>
                </a:lnTo>
                <a:lnTo>
                  <a:pt x="3853281" y="1528749"/>
                </a:lnTo>
                <a:lnTo>
                  <a:pt x="4670006" y="1528749"/>
                </a:lnTo>
                <a:lnTo>
                  <a:pt x="4670006" y="11308550"/>
                </a:lnTo>
                <a:lnTo>
                  <a:pt x="4680483" y="11308550"/>
                </a:lnTo>
                <a:lnTo>
                  <a:pt x="4680483" y="1528749"/>
                </a:lnTo>
                <a:lnTo>
                  <a:pt x="5497207" y="1528749"/>
                </a:lnTo>
                <a:lnTo>
                  <a:pt x="5497207" y="11308550"/>
                </a:lnTo>
                <a:lnTo>
                  <a:pt x="5507685" y="11308550"/>
                </a:lnTo>
                <a:lnTo>
                  <a:pt x="5507685" y="1528749"/>
                </a:lnTo>
                <a:lnTo>
                  <a:pt x="6324409" y="1528749"/>
                </a:lnTo>
                <a:lnTo>
                  <a:pt x="6324409" y="11308550"/>
                </a:lnTo>
                <a:lnTo>
                  <a:pt x="6334874" y="11308550"/>
                </a:lnTo>
                <a:lnTo>
                  <a:pt x="6334874" y="1528749"/>
                </a:lnTo>
                <a:lnTo>
                  <a:pt x="7151611" y="1528749"/>
                </a:lnTo>
                <a:lnTo>
                  <a:pt x="7151611" y="11308550"/>
                </a:lnTo>
                <a:lnTo>
                  <a:pt x="7162076" y="11308550"/>
                </a:lnTo>
                <a:lnTo>
                  <a:pt x="7162076" y="1528749"/>
                </a:lnTo>
                <a:lnTo>
                  <a:pt x="7978813" y="1528749"/>
                </a:lnTo>
                <a:lnTo>
                  <a:pt x="7978813" y="11308550"/>
                </a:lnTo>
                <a:lnTo>
                  <a:pt x="7989278" y="11308550"/>
                </a:lnTo>
                <a:lnTo>
                  <a:pt x="7989278" y="1528749"/>
                </a:lnTo>
                <a:lnTo>
                  <a:pt x="8806015" y="1528749"/>
                </a:lnTo>
                <a:lnTo>
                  <a:pt x="8806015" y="11308550"/>
                </a:lnTo>
                <a:lnTo>
                  <a:pt x="8816480" y="11308550"/>
                </a:lnTo>
                <a:lnTo>
                  <a:pt x="8816480" y="1528749"/>
                </a:lnTo>
                <a:lnTo>
                  <a:pt x="9633204" y="1528749"/>
                </a:lnTo>
                <a:lnTo>
                  <a:pt x="9633204" y="11308550"/>
                </a:lnTo>
                <a:lnTo>
                  <a:pt x="9643681" y="11308550"/>
                </a:lnTo>
                <a:lnTo>
                  <a:pt x="9643681" y="1528749"/>
                </a:lnTo>
                <a:lnTo>
                  <a:pt x="10460406" y="1528749"/>
                </a:lnTo>
                <a:lnTo>
                  <a:pt x="10460406" y="11308550"/>
                </a:lnTo>
                <a:lnTo>
                  <a:pt x="10470883" y="11308550"/>
                </a:lnTo>
                <a:lnTo>
                  <a:pt x="10470883" y="1528749"/>
                </a:lnTo>
                <a:lnTo>
                  <a:pt x="11287608" y="1528749"/>
                </a:lnTo>
                <a:lnTo>
                  <a:pt x="11287608" y="11308550"/>
                </a:lnTo>
                <a:lnTo>
                  <a:pt x="11298085" y="11308550"/>
                </a:lnTo>
                <a:lnTo>
                  <a:pt x="11298085" y="1528749"/>
                </a:lnTo>
                <a:lnTo>
                  <a:pt x="12114809" y="1528749"/>
                </a:lnTo>
                <a:lnTo>
                  <a:pt x="12114809" y="11308550"/>
                </a:lnTo>
                <a:lnTo>
                  <a:pt x="12125274" y="11308550"/>
                </a:lnTo>
                <a:lnTo>
                  <a:pt x="12125274" y="1528749"/>
                </a:lnTo>
                <a:lnTo>
                  <a:pt x="12942011" y="1528749"/>
                </a:lnTo>
                <a:lnTo>
                  <a:pt x="12942011" y="11308550"/>
                </a:lnTo>
                <a:lnTo>
                  <a:pt x="12952476" y="11308550"/>
                </a:lnTo>
                <a:lnTo>
                  <a:pt x="12952476" y="1528749"/>
                </a:lnTo>
                <a:lnTo>
                  <a:pt x="13769213" y="1528749"/>
                </a:lnTo>
                <a:lnTo>
                  <a:pt x="13769213" y="11308550"/>
                </a:lnTo>
                <a:lnTo>
                  <a:pt x="13779678" y="11308550"/>
                </a:lnTo>
                <a:lnTo>
                  <a:pt x="13779678" y="1528749"/>
                </a:lnTo>
                <a:lnTo>
                  <a:pt x="14596402" y="1528749"/>
                </a:lnTo>
                <a:lnTo>
                  <a:pt x="14596402" y="11308550"/>
                </a:lnTo>
                <a:lnTo>
                  <a:pt x="14606880" y="11308550"/>
                </a:lnTo>
                <a:lnTo>
                  <a:pt x="14606880" y="1528749"/>
                </a:lnTo>
                <a:lnTo>
                  <a:pt x="15423604" y="1528749"/>
                </a:lnTo>
                <a:lnTo>
                  <a:pt x="15423604" y="11308550"/>
                </a:lnTo>
                <a:lnTo>
                  <a:pt x="15434082" y="11308550"/>
                </a:lnTo>
                <a:lnTo>
                  <a:pt x="15434082" y="1528749"/>
                </a:lnTo>
                <a:lnTo>
                  <a:pt x="16250806" y="1528749"/>
                </a:lnTo>
                <a:lnTo>
                  <a:pt x="16250806" y="11308550"/>
                </a:lnTo>
                <a:lnTo>
                  <a:pt x="16261283" y="11308550"/>
                </a:lnTo>
                <a:lnTo>
                  <a:pt x="16261283" y="1528749"/>
                </a:lnTo>
                <a:lnTo>
                  <a:pt x="17078008" y="1528749"/>
                </a:lnTo>
                <a:lnTo>
                  <a:pt x="17078008" y="11308550"/>
                </a:lnTo>
                <a:lnTo>
                  <a:pt x="17088485" y="11308550"/>
                </a:lnTo>
                <a:lnTo>
                  <a:pt x="17088485" y="1528749"/>
                </a:lnTo>
                <a:lnTo>
                  <a:pt x="17905210" y="1528749"/>
                </a:lnTo>
                <a:lnTo>
                  <a:pt x="17905210" y="11308550"/>
                </a:lnTo>
                <a:lnTo>
                  <a:pt x="17915674" y="11308550"/>
                </a:lnTo>
                <a:lnTo>
                  <a:pt x="17915674" y="1528749"/>
                </a:lnTo>
                <a:lnTo>
                  <a:pt x="18732411" y="1528749"/>
                </a:lnTo>
                <a:lnTo>
                  <a:pt x="18732411" y="11308550"/>
                </a:lnTo>
                <a:lnTo>
                  <a:pt x="18742876" y="11308550"/>
                </a:lnTo>
                <a:lnTo>
                  <a:pt x="18742876" y="1528749"/>
                </a:lnTo>
                <a:lnTo>
                  <a:pt x="19559613" y="1528749"/>
                </a:lnTo>
                <a:lnTo>
                  <a:pt x="19559613" y="11308550"/>
                </a:lnTo>
                <a:lnTo>
                  <a:pt x="19570078" y="11308550"/>
                </a:lnTo>
                <a:lnTo>
                  <a:pt x="19570078" y="1528749"/>
                </a:lnTo>
                <a:lnTo>
                  <a:pt x="20104100" y="1528749"/>
                </a:lnTo>
                <a:lnTo>
                  <a:pt x="20104100" y="1518272"/>
                </a:lnTo>
                <a:lnTo>
                  <a:pt x="19570078" y="1518272"/>
                </a:lnTo>
                <a:lnTo>
                  <a:pt x="19570078" y="701548"/>
                </a:lnTo>
                <a:lnTo>
                  <a:pt x="20104100" y="701548"/>
                </a:lnTo>
                <a:lnTo>
                  <a:pt x="20104100" y="691083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345478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4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72678"/>
            <a:ext cx="4073525" cy="10795"/>
          </a:xfrm>
          <a:custGeom>
            <a:avLst/>
            <a:gdLst/>
            <a:ahLst/>
            <a:cxnLst/>
            <a:rect l="l" t="t" r="r" b="b"/>
            <a:pathLst>
              <a:path w="4073525" h="10794">
                <a:moveTo>
                  <a:pt x="0" y="10470"/>
                </a:moveTo>
                <a:lnTo>
                  <a:pt x="4073174" y="10470"/>
                </a:lnTo>
                <a:lnTo>
                  <a:pt x="407317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978570" y="3172678"/>
            <a:ext cx="4125595" cy="10795"/>
          </a:xfrm>
          <a:custGeom>
            <a:avLst/>
            <a:gdLst/>
            <a:ahLst/>
            <a:cxnLst/>
            <a:rect l="l" t="t" r="r" b="b"/>
            <a:pathLst>
              <a:path w="4125594" h="10794">
                <a:moveTo>
                  <a:pt x="0" y="10470"/>
                </a:moveTo>
                <a:lnTo>
                  <a:pt x="4125528" y="10470"/>
                </a:lnTo>
                <a:lnTo>
                  <a:pt x="4125528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999878"/>
            <a:ext cx="4770755" cy="10795"/>
          </a:xfrm>
          <a:custGeom>
            <a:avLst/>
            <a:gdLst/>
            <a:ahLst/>
            <a:cxnLst/>
            <a:rect l="l" t="t" r="r" b="b"/>
            <a:pathLst>
              <a:path w="4770755" h="10795">
                <a:moveTo>
                  <a:pt x="0" y="10470"/>
                </a:moveTo>
                <a:lnTo>
                  <a:pt x="4770715" y="10470"/>
                </a:lnTo>
                <a:lnTo>
                  <a:pt x="477071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33540" y="3999878"/>
            <a:ext cx="10360025" cy="10795"/>
          </a:xfrm>
          <a:custGeom>
            <a:avLst/>
            <a:gdLst/>
            <a:ahLst/>
            <a:cxnLst/>
            <a:rect l="l" t="t" r="r" b="b"/>
            <a:pathLst>
              <a:path w="10360025" h="10795">
                <a:moveTo>
                  <a:pt x="0" y="10470"/>
                </a:moveTo>
                <a:lnTo>
                  <a:pt x="10359673" y="10470"/>
                </a:lnTo>
                <a:lnTo>
                  <a:pt x="1035967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256039" y="3999878"/>
            <a:ext cx="4848225" cy="10795"/>
          </a:xfrm>
          <a:custGeom>
            <a:avLst/>
            <a:gdLst/>
            <a:ahLst/>
            <a:cxnLst/>
            <a:rect l="l" t="t" r="r" b="b"/>
            <a:pathLst>
              <a:path w="4848225" h="10795">
                <a:moveTo>
                  <a:pt x="0" y="10470"/>
                </a:moveTo>
                <a:lnTo>
                  <a:pt x="4848060" y="10470"/>
                </a:lnTo>
                <a:lnTo>
                  <a:pt x="484806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827078"/>
            <a:ext cx="4770755" cy="10795"/>
          </a:xfrm>
          <a:custGeom>
            <a:avLst/>
            <a:gdLst/>
            <a:ahLst/>
            <a:cxnLst/>
            <a:rect l="l" t="t" r="r" b="b"/>
            <a:pathLst>
              <a:path w="4770755" h="10795">
                <a:moveTo>
                  <a:pt x="0" y="10470"/>
                </a:moveTo>
                <a:lnTo>
                  <a:pt x="4770715" y="10470"/>
                </a:lnTo>
                <a:lnTo>
                  <a:pt x="477071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33540" y="4827078"/>
            <a:ext cx="10360025" cy="10795"/>
          </a:xfrm>
          <a:custGeom>
            <a:avLst/>
            <a:gdLst/>
            <a:ahLst/>
            <a:cxnLst/>
            <a:rect l="l" t="t" r="r" b="b"/>
            <a:pathLst>
              <a:path w="10360025" h="10795">
                <a:moveTo>
                  <a:pt x="0" y="10470"/>
                </a:moveTo>
                <a:lnTo>
                  <a:pt x="10359673" y="10470"/>
                </a:lnTo>
                <a:lnTo>
                  <a:pt x="1035967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256039" y="4827078"/>
            <a:ext cx="4848225" cy="10795"/>
          </a:xfrm>
          <a:custGeom>
            <a:avLst/>
            <a:gdLst/>
            <a:ahLst/>
            <a:cxnLst/>
            <a:rect l="l" t="t" r="r" b="b"/>
            <a:pathLst>
              <a:path w="4848225" h="10795">
                <a:moveTo>
                  <a:pt x="0" y="10470"/>
                </a:moveTo>
                <a:lnTo>
                  <a:pt x="4848060" y="10470"/>
                </a:lnTo>
                <a:lnTo>
                  <a:pt x="484806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5654278"/>
            <a:ext cx="4770755" cy="10795"/>
          </a:xfrm>
          <a:custGeom>
            <a:avLst/>
            <a:gdLst/>
            <a:ahLst/>
            <a:cxnLst/>
            <a:rect l="l" t="t" r="r" b="b"/>
            <a:pathLst>
              <a:path w="4770755" h="10795">
                <a:moveTo>
                  <a:pt x="0" y="10470"/>
                </a:moveTo>
                <a:lnTo>
                  <a:pt x="4770715" y="10470"/>
                </a:lnTo>
                <a:lnTo>
                  <a:pt x="477071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33540" y="5654278"/>
            <a:ext cx="10360025" cy="10795"/>
          </a:xfrm>
          <a:custGeom>
            <a:avLst/>
            <a:gdLst/>
            <a:ahLst/>
            <a:cxnLst/>
            <a:rect l="l" t="t" r="r" b="b"/>
            <a:pathLst>
              <a:path w="10360025" h="10795">
                <a:moveTo>
                  <a:pt x="0" y="10470"/>
                </a:moveTo>
                <a:lnTo>
                  <a:pt x="10359673" y="10470"/>
                </a:lnTo>
                <a:lnTo>
                  <a:pt x="1035967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256039" y="5654278"/>
            <a:ext cx="4848225" cy="10795"/>
          </a:xfrm>
          <a:custGeom>
            <a:avLst/>
            <a:gdLst/>
            <a:ahLst/>
            <a:cxnLst/>
            <a:rect l="l" t="t" r="r" b="b"/>
            <a:pathLst>
              <a:path w="4848225" h="10795">
                <a:moveTo>
                  <a:pt x="0" y="10470"/>
                </a:moveTo>
                <a:lnTo>
                  <a:pt x="4848060" y="10470"/>
                </a:lnTo>
                <a:lnTo>
                  <a:pt x="484806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6481478"/>
            <a:ext cx="4770755" cy="10795"/>
          </a:xfrm>
          <a:custGeom>
            <a:avLst/>
            <a:gdLst/>
            <a:ahLst/>
            <a:cxnLst/>
            <a:rect l="l" t="t" r="r" b="b"/>
            <a:pathLst>
              <a:path w="4770755" h="10795">
                <a:moveTo>
                  <a:pt x="0" y="10470"/>
                </a:moveTo>
                <a:lnTo>
                  <a:pt x="4770715" y="10470"/>
                </a:lnTo>
                <a:lnTo>
                  <a:pt x="477071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33540" y="6481478"/>
            <a:ext cx="10360025" cy="10795"/>
          </a:xfrm>
          <a:custGeom>
            <a:avLst/>
            <a:gdLst/>
            <a:ahLst/>
            <a:cxnLst/>
            <a:rect l="l" t="t" r="r" b="b"/>
            <a:pathLst>
              <a:path w="10360025" h="10795">
                <a:moveTo>
                  <a:pt x="0" y="10470"/>
                </a:moveTo>
                <a:lnTo>
                  <a:pt x="10359673" y="10470"/>
                </a:lnTo>
                <a:lnTo>
                  <a:pt x="1035967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256039" y="6481478"/>
            <a:ext cx="4848225" cy="10795"/>
          </a:xfrm>
          <a:custGeom>
            <a:avLst/>
            <a:gdLst/>
            <a:ahLst/>
            <a:cxnLst/>
            <a:rect l="l" t="t" r="r" b="b"/>
            <a:pathLst>
              <a:path w="4848225" h="10795">
                <a:moveTo>
                  <a:pt x="0" y="10470"/>
                </a:moveTo>
                <a:lnTo>
                  <a:pt x="4848060" y="10470"/>
                </a:lnTo>
                <a:lnTo>
                  <a:pt x="484806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7308677"/>
            <a:ext cx="4770755" cy="10795"/>
          </a:xfrm>
          <a:custGeom>
            <a:avLst/>
            <a:gdLst/>
            <a:ahLst/>
            <a:cxnLst/>
            <a:rect l="l" t="t" r="r" b="b"/>
            <a:pathLst>
              <a:path w="4770755" h="10795">
                <a:moveTo>
                  <a:pt x="0" y="10470"/>
                </a:moveTo>
                <a:lnTo>
                  <a:pt x="4770715" y="10470"/>
                </a:lnTo>
                <a:lnTo>
                  <a:pt x="477071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33540" y="7308677"/>
            <a:ext cx="10360025" cy="10795"/>
          </a:xfrm>
          <a:custGeom>
            <a:avLst/>
            <a:gdLst/>
            <a:ahLst/>
            <a:cxnLst/>
            <a:rect l="l" t="t" r="r" b="b"/>
            <a:pathLst>
              <a:path w="10360025" h="10795">
                <a:moveTo>
                  <a:pt x="0" y="10470"/>
                </a:moveTo>
                <a:lnTo>
                  <a:pt x="10359673" y="10470"/>
                </a:lnTo>
                <a:lnTo>
                  <a:pt x="1035967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256039" y="7308677"/>
            <a:ext cx="4848225" cy="10795"/>
          </a:xfrm>
          <a:custGeom>
            <a:avLst/>
            <a:gdLst/>
            <a:ahLst/>
            <a:cxnLst/>
            <a:rect l="l" t="t" r="r" b="b"/>
            <a:pathLst>
              <a:path w="4848225" h="10795">
                <a:moveTo>
                  <a:pt x="0" y="10470"/>
                </a:moveTo>
                <a:lnTo>
                  <a:pt x="4848060" y="10470"/>
                </a:lnTo>
                <a:lnTo>
                  <a:pt x="484806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8135877"/>
            <a:ext cx="4770755" cy="10795"/>
          </a:xfrm>
          <a:custGeom>
            <a:avLst/>
            <a:gdLst/>
            <a:ahLst/>
            <a:cxnLst/>
            <a:rect l="l" t="t" r="r" b="b"/>
            <a:pathLst>
              <a:path w="4770755" h="10795">
                <a:moveTo>
                  <a:pt x="0" y="10470"/>
                </a:moveTo>
                <a:lnTo>
                  <a:pt x="4770715" y="10470"/>
                </a:lnTo>
                <a:lnTo>
                  <a:pt x="477071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33540" y="8135877"/>
            <a:ext cx="10360025" cy="10795"/>
          </a:xfrm>
          <a:custGeom>
            <a:avLst/>
            <a:gdLst/>
            <a:ahLst/>
            <a:cxnLst/>
            <a:rect l="l" t="t" r="r" b="b"/>
            <a:pathLst>
              <a:path w="10360025" h="10795">
                <a:moveTo>
                  <a:pt x="0" y="10470"/>
                </a:moveTo>
                <a:lnTo>
                  <a:pt x="10359673" y="10470"/>
                </a:lnTo>
                <a:lnTo>
                  <a:pt x="1035967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256039" y="8135877"/>
            <a:ext cx="4848225" cy="10795"/>
          </a:xfrm>
          <a:custGeom>
            <a:avLst/>
            <a:gdLst/>
            <a:ahLst/>
            <a:cxnLst/>
            <a:rect l="l" t="t" r="r" b="b"/>
            <a:pathLst>
              <a:path w="4848225" h="10795">
                <a:moveTo>
                  <a:pt x="0" y="10470"/>
                </a:moveTo>
                <a:lnTo>
                  <a:pt x="4848060" y="10470"/>
                </a:lnTo>
                <a:lnTo>
                  <a:pt x="484806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8963077"/>
            <a:ext cx="4770755" cy="10795"/>
          </a:xfrm>
          <a:custGeom>
            <a:avLst/>
            <a:gdLst/>
            <a:ahLst/>
            <a:cxnLst/>
            <a:rect l="l" t="t" r="r" b="b"/>
            <a:pathLst>
              <a:path w="4770755" h="10795">
                <a:moveTo>
                  <a:pt x="0" y="10470"/>
                </a:moveTo>
                <a:lnTo>
                  <a:pt x="4770715" y="10470"/>
                </a:lnTo>
                <a:lnTo>
                  <a:pt x="477071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833540" y="8963077"/>
            <a:ext cx="10360025" cy="10795"/>
          </a:xfrm>
          <a:custGeom>
            <a:avLst/>
            <a:gdLst/>
            <a:ahLst/>
            <a:cxnLst/>
            <a:rect l="l" t="t" r="r" b="b"/>
            <a:pathLst>
              <a:path w="10360025" h="10795">
                <a:moveTo>
                  <a:pt x="0" y="10470"/>
                </a:moveTo>
                <a:lnTo>
                  <a:pt x="10359673" y="10470"/>
                </a:lnTo>
                <a:lnTo>
                  <a:pt x="1035967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256039" y="8963077"/>
            <a:ext cx="4848225" cy="10795"/>
          </a:xfrm>
          <a:custGeom>
            <a:avLst/>
            <a:gdLst/>
            <a:ahLst/>
            <a:cxnLst/>
            <a:rect l="l" t="t" r="r" b="b"/>
            <a:pathLst>
              <a:path w="4848225" h="10795">
                <a:moveTo>
                  <a:pt x="0" y="10470"/>
                </a:moveTo>
                <a:lnTo>
                  <a:pt x="4848060" y="10470"/>
                </a:lnTo>
                <a:lnTo>
                  <a:pt x="484806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9790277"/>
            <a:ext cx="4770755" cy="10795"/>
          </a:xfrm>
          <a:custGeom>
            <a:avLst/>
            <a:gdLst/>
            <a:ahLst/>
            <a:cxnLst/>
            <a:rect l="l" t="t" r="r" b="b"/>
            <a:pathLst>
              <a:path w="4770755" h="10795">
                <a:moveTo>
                  <a:pt x="0" y="10470"/>
                </a:moveTo>
                <a:lnTo>
                  <a:pt x="4770715" y="10470"/>
                </a:lnTo>
                <a:lnTo>
                  <a:pt x="477071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33540" y="9790277"/>
            <a:ext cx="10360025" cy="10795"/>
          </a:xfrm>
          <a:custGeom>
            <a:avLst/>
            <a:gdLst/>
            <a:ahLst/>
            <a:cxnLst/>
            <a:rect l="l" t="t" r="r" b="b"/>
            <a:pathLst>
              <a:path w="10360025" h="10795">
                <a:moveTo>
                  <a:pt x="0" y="10470"/>
                </a:moveTo>
                <a:lnTo>
                  <a:pt x="10359673" y="10470"/>
                </a:lnTo>
                <a:lnTo>
                  <a:pt x="1035967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256039" y="9790277"/>
            <a:ext cx="4848225" cy="10795"/>
          </a:xfrm>
          <a:custGeom>
            <a:avLst/>
            <a:gdLst/>
            <a:ahLst/>
            <a:cxnLst/>
            <a:rect l="l" t="t" r="r" b="b"/>
            <a:pathLst>
              <a:path w="4848225" h="10795">
                <a:moveTo>
                  <a:pt x="0" y="10470"/>
                </a:moveTo>
                <a:lnTo>
                  <a:pt x="4848060" y="10470"/>
                </a:lnTo>
                <a:lnTo>
                  <a:pt x="484806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106174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6408113" cy="87884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4073174" y="2651097"/>
            <a:ext cx="11905615" cy="7440930"/>
            <a:chOff x="4073174" y="2651097"/>
            <a:chExt cx="11905615" cy="7440930"/>
          </a:xfrm>
        </p:grpSpPr>
        <p:sp>
          <p:nvSpPr>
            <p:cNvPr id="36" name="object 36"/>
            <p:cNvSpPr/>
            <p:nvPr/>
          </p:nvSpPr>
          <p:spPr>
            <a:xfrm>
              <a:off x="4073169" y="2651105"/>
              <a:ext cx="11905615" cy="7440930"/>
            </a:xfrm>
            <a:custGeom>
              <a:avLst/>
              <a:gdLst/>
              <a:ahLst/>
              <a:cxnLst/>
              <a:rect l="l" t="t" r="r" b="b"/>
              <a:pathLst>
                <a:path w="11905615" h="7440930">
                  <a:moveTo>
                    <a:pt x="11905399" y="469226"/>
                  </a:moveTo>
                  <a:lnTo>
                    <a:pt x="11182858" y="469226"/>
                  </a:lnTo>
                  <a:lnTo>
                    <a:pt x="11182858" y="0"/>
                  </a:lnTo>
                  <a:lnTo>
                    <a:pt x="11120044" y="0"/>
                  </a:lnTo>
                  <a:lnTo>
                    <a:pt x="11120044" y="469226"/>
                  </a:lnTo>
                  <a:lnTo>
                    <a:pt x="11120044" y="532053"/>
                  </a:lnTo>
                  <a:lnTo>
                    <a:pt x="11120044" y="6845998"/>
                  </a:lnTo>
                  <a:lnTo>
                    <a:pt x="760361" y="6845998"/>
                  </a:lnTo>
                  <a:lnTo>
                    <a:pt x="760361" y="532053"/>
                  </a:lnTo>
                  <a:lnTo>
                    <a:pt x="11120044" y="532053"/>
                  </a:lnTo>
                  <a:lnTo>
                    <a:pt x="11120044" y="469226"/>
                  </a:lnTo>
                  <a:lnTo>
                    <a:pt x="760361" y="469226"/>
                  </a:lnTo>
                  <a:lnTo>
                    <a:pt x="760361" y="0"/>
                  </a:lnTo>
                  <a:lnTo>
                    <a:pt x="697534" y="0"/>
                  </a:lnTo>
                  <a:lnTo>
                    <a:pt x="697534" y="469226"/>
                  </a:lnTo>
                  <a:lnTo>
                    <a:pt x="0" y="469226"/>
                  </a:lnTo>
                  <a:lnTo>
                    <a:pt x="0" y="532053"/>
                  </a:lnTo>
                  <a:lnTo>
                    <a:pt x="697534" y="532053"/>
                  </a:lnTo>
                  <a:lnTo>
                    <a:pt x="697534" y="6845998"/>
                  </a:lnTo>
                  <a:lnTo>
                    <a:pt x="0" y="6845998"/>
                  </a:lnTo>
                  <a:lnTo>
                    <a:pt x="0" y="6908813"/>
                  </a:lnTo>
                  <a:lnTo>
                    <a:pt x="697534" y="6908813"/>
                  </a:lnTo>
                  <a:lnTo>
                    <a:pt x="697534" y="7440892"/>
                  </a:lnTo>
                  <a:lnTo>
                    <a:pt x="760361" y="7440892"/>
                  </a:lnTo>
                  <a:lnTo>
                    <a:pt x="760361" y="6908813"/>
                  </a:lnTo>
                  <a:lnTo>
                    <a:pt x="11120044" y="6908813"/>
                  </a:lnTo>
                  <a:lnTo>
                    <a:pt x="11120044" y="7440892"/>
                  </a:lnTo>
                  <a:lnTo>
                    <a:pt x="11182858" y="7440892"/>
                  </a:lnTo>
                  <a:lnTo>
                    <a:pt x="11182858" y="6908813"/>
                  </a:lnTo>
                  <a:lnTo>
                    <a:pt x="11905399" y="6908813"/>
                  </a:lnTo>
                  <a:lnTo>
                    <a:pt x="11905399" y="6845998"/>
                  </a:lnTo>
                  <a:lnTo>
                    <a:pt x="11182858" y="6845998"/>
                  </a:lnTo>
                  <a:lnTo>
                    <a:pt x="11182858" y="532053"/>
                  </a:lnTo>
                  <a:lnTo>
                    <a:pt x="11905399" y="532053"/>
                  </a:lnTo>
                  <a:lnTo>
                    <a:pt x="11905399" y="469226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17154" y="3350765"/>
              <a:ext cx="9880221" cy="601322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100" y="691083"/>
                </a:moveTo>
                <a:lnTo>
                  <a:pt x="19570078" y="691083"/>
                </a:lnTo>
                <a:lnTo>
                  <a:pt x="19570078" y="0"/>
                </a:lnTo>
                <a:lnTo>
                  <a:pt x="19559613" y="0"/>
                </a:lnTo>
                <a:lnTo>
                  <a:pt x="19559613" y="691083"/>
                </a:lnTo>
                <a:lnTo>
                  <a:pt x="19559613" y="701548"/>
                </a:lnTo>
                <a:lnTo>
                  <a:pt x="19559613" y="1518272"/>
                </a:lnTo>
                <a:lnTo>
                  <a:pt x="18742876" y="1518272"/>
                </a:lnTo>
                <a:lnTo>
                  <a:pt x="18742876" y="701548"/>
                </a:lnTo>
                <a:lnTo>
                  <a:pt x="19559613" y="701548"/>
                </a:lnTo>
                <a:lnTo>
                  <a:pt x="19559613" y="691083"/>
                </a:lnTo>
                <a:lnTo>
                  <a:pt x="18742876" y="691083"/>
                </a:lnTo>
                <a:lnTo>
                  <a:pt x="18742876" y="0"/>
                </a:lnTo>
                <a:lnTo>
                  <a:pt x="18732411" y="0"/>
                </a:lnTo>
                <a:lnTo>
                  <a:pt x="18732411" y="691083"/>
                </a:lnTo>
                <a:lnTo>
                  <a:pt x="18732411" y="701548"/>
                </a:lnTo>
                <a:lnTo>
                  <a:pt x="18732411" y="1518272"/>
                </a:lnTo>
                <a:lnTo>
                  <a:pt x="17915674" y="1518272"/>
                </a:lnTo>
                <a:lnTo>
                  <a:pt x="17915674" y="701548"/>
                </a:lnTo>
                <a:lnTo>
                  <a:pt x="18732411" y="701548"/>
                </a:lnTo>
                <a:lnTo>
                  <a:pt x="18732411" y="691083"/>
                </a:lnTo>
                <a:lnTo>
                  <a:pt x="17915674" y="691083"/>
                </a:lnTo>
                <a:lnTo>
                  <a:pt x="17915674" y="0"/>
                </a:lnTo>
                <a:lnTo>
                  <a:pt x="17905210" y="0"/>
                </a:lnTo>
                <a:lnTo>
                  <a:pt x="17905210" y="691083"/>
                </a:lnTo>
                <a:lnTo>
                  <a:pt x="17905210" y="701548"/>
                </a:lnTo>
                <a:lnTo>
                  <a:pt x="17905210" y="1518272"/>
                </a:lnTo>
                <a:lnTo>
                  <a:pt x="17088485" y="1518272"/>
                </a:lnTo>
                <a:lnTo>
                  <a:pt x="17088485" y="701548"/>
                </a:lnTo>
                <a:lnTo>
                  <a:pt x="17905210" y="701548"/>
                </a:lnTo>
                <a:lnTo>
                  <a:pt x="17905210" y="691083"/>
                </a:lnTo>
                <a:lnTo>
                  <a:pt x="17088485" y="691083"/>
                </a:lnTo>
                <a:lnTo>
                  <a:pt x="17088485" y="0"/>
                </a:lnTo>
                <a:lnTo>
                  <a:pt x="17078008" y="0"/>
                </a:lnTo>
                <a:lnTo>
                  <a:pt x="17078008" y="691083"/>
                </a:lnTo>
                <a:lnTo>
                  <a:pt x="17078008" y="701548"/>
                </a:lnTo>
                <a:lnTo>
                  <a:pt x="17078008" y="1518272"/>
                </a:lnTo>
                <a:lnTo>
                  <a:pt x="16261283" y="1518272"/>
                </a:lnTo>
                <a:lnTo>
                  <a:pt x="16261283" y="701548"/>
                </a:lnTo>
                <a:lnTo>
                  <a:pt x="17078008" y="701548"/>
                </a:lnTo>
                <a:lnTo>
                  <a:pt x="17078008" y="691083"/>
                </a:lnTo>
                <a:lnTo>
                  <a:pt x="16261283" y="691083"/>
                </a:lnTo>
                <a:lnTo>
                  <a:pt x="16261283" y="0"/>
                </a:lnTo>
                <a:lnTo>
                  <a:pt x="16250806" y="0"/>
                </a:lnTo>
                <a:lnTo>
                  <a:pt x="16250806" y="691083"/>
                </a:lnTo>
                <a:lnTo>
                  <a:pt x="16250806" y="701548"/>
                </a:lnTo>
                <a:lnTo>
                  <a:pt x="16250806" y="1518272"/>
                </a:lnTo>
                <a:lnTo>
                  <a:pt x="15434082" y="1518272"/>
                </a:lnTo>
                <a:lnTo>
                  <a:pt x="15434082" y="701548"/>
                </a:lnTo>
                <a:lnTo>
                  <a:pt x="16250806" y="701548"/>
                </a:lnTo>
                <a:lnTo>
                  <a:pt x="16250806" y="691083"/>
                </a:lnTo>
                <a:lnTo>
                  <a:pt x="15434082" y="691083"/>
                </a:lnTo>
                <a:lnTo>
                  <a:pt x="15434082" y="0"/>
                </a:lnTo>
                <a:lnTo>
                  <a:pt x="15423604" y="0"/>
                </a:lnTo>
                <a:lnTo>
                  <a:pt x="15423604" y="691083"/>
                </a:lnTo>
                <a:lnTo>
                  <a:pt x="15423604" y="701548"/>
                </a:lnTo>
                <a:lnTo>
                  <a:pt x="15423604" y="1518272"/>
                </a:lnTo>
                <a:lnTo>
                  <a:pt x="14606880" y="1518272"/>
                </a:lnTo>
                <a:lnTo>
                  <a:pt x="14606880" y="701548"/>
                </a:lnTo>
                <a:lnTo>
                  <a:pt x="15423604" y="701548"/>
                </a:lnTo>
                <a:lnTo>
                  <a:pt x="15423604" y="691083"/>
                </a:lnTo>
                <a:lnTo>
                  <a:pt x="14606880" y="691083"/>
                </a:lnTo>
                <a:lnTo>
                  <a:pt x="14606880" y="0"/>
                </a:lnTo>
                <a:lnTo>
                  <a:pt x="14596402" y="0"/>
                </a:lnTo>
                <a:lnTo>
                  <a:pt x="14596402" y="691083"/>
                </a:lnTo>
                <a:lnTo>
                  <a:pt x="14596402" y="701548"/>
                </a:lnTo>
                <a:lnTo>
                  <a:pt x="14596402" y="1518272"/>
                </a:lnTo>
                <a:lnTo>
                  <a:pt x="13779678" y="1518272"/>
                </a:lnTo>
                <a:lnTo>
                  <a:pt x="13779678" y="701548"/>
                </a:lnTo>
                <a:lnTo>
                  <a:pt x="14596402" y="701548"/>
                </a:lnTo>
                <a:lnTo>
                  <a:pt x="14596402" y="691083"/>
                </a:lnTo>
                <a:lnTo>
                  <a:pt x="13779678" y="691083"/>
                </a:lnTo>
                <a:lnTo>
                  <a:pt x="13779678" y="0"/>
                </a:lnTo>
                <a:lnTo>
                  <a:pt x="13769213" y="0"/>
                </a:lnTo>
                <a:lnTo>
                  <a:pt x="13769213" y="691083"/>
                </a:lnTo>
                <a:lnTo>
                  <a:pt x="13769213" y="701548"/>
                </a:lnTo>
                <a:lnTo>
                  <a:pt x="13769213" y="1518272"/>
                </a:lnTo>
                <a:lnTo>
                  <a:pt x="12952476" y="1518272"/>
                </a:lnTo>
                <a:lnTo>
                  <a:pt x="12952476" y="701548"/>
                </a:lnTo>
                <a:lnTo>
                  <a:pt x="13769213" y="701548"/>
                </a:lnTo>
                <a:lnTo>
                  <a:pt x="13769213" y="691083"/>
                </a:lnTo>
                <a:lnTo>
                  <a:pt x="12952476" y="691083"/>
                </a:lnTo>
                <a:lnTo>
                  <a:pt x="12952476" y="0"/>
                </a:lnTo>
                <a:lnTo>
                  <a:pt x="12942011" y="0"/>
                </a:lnTo>
                <a:lnTo>
                  <a:pt x="12942011" y="691083"/>
                </a:lnTo>
                <a:lnTo>
                  <a:pt x="12942011" y="701548"/>
                </a:lnTo>
                <a:lnTo>
                  <a:pt x="12942011" y="1518272"/>
                </a:lnTo>
                <a:lnTo>
                  <a:pt x="12125274" y="1518272"/>
                </a:lnTo>
                <a:lnTo>
                  <a:pt x="12125274" y="701548"/>
                </a:lnTo>
                <a:lnTo>
                  <a:pt x="12942011" y="701548"/>
                </a:lnTo>
                <a:lnTo>
                  <a:pt x="12942011" y="691083"/>
                </a:lnTo>
                <a:lnTo>
                  <a:pt x="12125274" y="691083"/>
                </a:lnTo>
                <a:lnTo>
                  <a:pt x="12125274" y="0"/>
                </a:lnTo>
                <a:lnTo>
                  <a:pt x="12114809" y="0"/>
                </a:lnTo>
                <a:lnTo>
                  <a:pt x="12114809" y="691083"/>
                </a:lnTo>
                <a:lnTo>
                  <a:pt x="12114809" y="701548"/>
                </a:lnTo>
                <a:lnTo>
                  <a:pt x="12114809" y="1518272"/>
                </a:lnTo>
                <a:lnTo>
                  <a:pt x="11298085" y="1518272"/>
                </a:lnTo>
                <a:lnTo>
                  <a:pt x="11298085" y="701548"/>
                </a:lnTo>
                <a:lnTo>
                  <a:pt x="12114809" y="701548"/>
                </a:lnTo>
                <a:lnTo>
                  <a:pt x="12114809" y="691083"/>
                </a:lnTo>
                <a:lnTo>
                  <a:pt x="11298085" y="691083"/>
                </a:lnTo>
                <a:lnTo>
                  <a:pt x="11298085" y="0"/>
                </a:lnTo>
                <a:lnTo>
                  <a:pt x="11287608" y="0"/>
                </a:lnTo>
                <a:lnTo>
                  <a:pt x="11287608" y="691083"/>
                </a:lnTo>
                <a:lnTo>
                  <a:pt x="11287608" y="701548"/>
                </a:lnTo>
                <a:lnTo>
                  <a:pt x="11287608" y="1518272"/>
                </a:lnTo>
                <a:lnTo>
                  <a:pt x="10470883" y="1518272"/>
                </a:lnTo>
                <a:lnTo>
                  <a:pt x="10470883" y="701548"/>
                </a:lnTo>
                <a:lnTo>
                  <a:pt x="11287608" y="701548"/>
                </a:lnTo>
                <a:lnTo>
                  <a:pt x="11287608" y="691083"/>
                </a:lnTo>
                <a:lnTo>
                  <a:pt x="10470883" y="691083"/>
                </a:lnTo>
                <a:lnTo>
                  <a:pt x="10470883" y="0"/>
                </a:lnTo>
                <a:lnTo>
                  <a:pt x="10460406" y="0"/>
                </a:lnTo>
                <a:lnTo>
                  <a:pt x="10460406" y="691083"/>
                </a:lnTo>
                <a:lnTo>
                  <a:pt x="10460406" y="701548"/>
                </a:lnTo>
                <a:lnTo>
                  <a:pt x="10460406" y="1518272"/>
                </a:lnTo>
                <a:lnTo>
                  <a:pt x="9643681" y="1518272"/>
                </a:lnTo>
                <a:lnTo>
                  <a:pt x="9643681" y="701548"/>
                </a:lnTo>
                <a:lnTo>
                  <a:pt x="10460406" y="701548"/>
                </a:lnTo>
                <a:lnTo>
                  <a:pt x="10460406" y="691083"/>
                </a:lnTo>
                <a:lnTo>
                  <a:pt x="9643681" y="691083"/>
                </a:lnTo>
                <a:lnTo>
                  <a:pt x="9643681" y="0"/>
                </a:lnTo>
                <a:lnTo>
                  <a:pt x="9633204" y="0"/>
                </a:lnTo>
                <a:lnTo>
                  <a:pt x="9633204" y="691083"/>
                </a:lnTo>
                <a:lnTo>
                  <a:pt x="9633204" y="701548"/>
                </a:lnTo>
                <a:lnTo>
                  <a:pt x="9633204" y="1518272"/>
                </a:lnTo>
                <a:lnTo>
                  <a:pt x="8816480" y="1518272"/>
                </a:lnTo>
                <a:lnTo>
                  <a:pt x="8816480" y="701548"/>
                </a:lnTo>
                <a:lnTo>
                  <a:pt x="9633204" y="701548"/>
                </a:lnTo>
                <a:lnTo>
                  <a:pt x="9633204" y="691083"/>
                </a:lnTo>
                <a:lnTo>
                  <a:pt x="8816480" y="691083"/>
                </a:lnTo>
                <a:lnTo>
                  <a:pt x="8816480" y="0"/>
                </a:lnTo>
                <a:lnTo>
                  <a:pt x="8806015" y="0"/>
                </a:lnTo>
                <a:lnTo>
                  <a:pt x="8806015" y="691083"/>
                </a:lnTo>
                <a:lnTo>
                  <a:pt x="8806015" y="701548"/>
                </a:lnTo>
                <a:lnTo>
                  <a:pt x="8806015" y="1518272"/>
                </a:lnTo>
                <a:lnTo>
                  <a:pt x="7989278" y="1518272"/>
                </a:lnTo>
                <a:lnTo>
                  <a:pt x="7989278" y="701548"/>
                </a:lnTo>
                <a:lnTo>
                  <a:pt x="8806015" y="701548"/>
                </a:lnTo>
                <a:lnTo>
                  <a:pt x="8806015" y="691083"/>
                </a:lnTo>
                <a:lnTo>
                  <a:pt x="7989278" y="691083"/>
                </a:lnTo>
                <a:lnTo>
                  <a:pt x="7989278" y="0"/>
                </a:lnTo>
                <a:lnTo>
                  <a:pt x="7978813" y="0"/>
                </a:lnTo>
                <a:lnTo>
                  <a:pt x="7978813" y="691083"/>
                </a:lnTo>
                <a:lnTo>
                  <a:pt x="7978813" y="701548"/>
                </a:lnTo>
                <a:lnTo>
                  <a:pt x="7978813" y="1518272"/>
                </a:lnTo>
                <a:lnTo>
                  <a:pt x="7162076" y="1518272"/>
                </a:lnTo>
                <a:lnTo>
                  <a:pt x="7162076" y="701548"/>
                </a:lnTo>
                <a:lnTo>
                  <a:pt x="7978813" y="701548"/>
                </a:lnTo>
                <a:lnTo>
                  <a:pt x="7978813" y="691083"/>
                </a:lnTo>
                <a:lnTo>
                  <a:pt x="7162076" y="691083"/>
                </a:lnTo>
                <a:lnTo>
                  <a:pt x="7162076" y="0"/>
                </a:lnTo>
                <a:lnTo>
                  <a:pt x="7151611" y="0"/>
                </a:lnTo>
                <a:lnTo>
                  <a:pt x="7151611" y="691083"/>
                </a:lnTo>
                <a:lnTo>
                  <a:pt x="7151611" y="701548"/>
                </a:lnTo>
                <a:lnTo>
                  <a:pt x="7151611" y="1518272"/>
                </a:lnTo>
                <a:lnTo>
                  <a:pt x="6334874" y="1518272"/>
                </a:lnTo>
                <a:lnTo>
                  <a:pt x="6334874" y="701548"/>
                </a:lnTo>
                <a:lnTo>
                  <a:pt x="7151611" y="701548"/>
                </a:lnTo>
                <a:lnTo>
                  <a:pt x="7151611" y="691083"/>
                </a:lnTo>
                <a:lnTo>
                  <a:pt x="6334874" y="691083"/>
                </a:lnTo>
                <a:lnTo>
                  <a:pt x="6334874" y="0"/>
                </a:lnTo>
                <a:lnTo>
                  <a:pt x="6324409" y="0"/>
                </a:lnTo>
                <a:lnTo>
                  <a:pt x="6324409" y="691083"/>
                </a:lnTo>
                <a:lnTo>
                  <a:pt x="6324409" y="701548"/>
                </a:lnTo>
                <a:lnTo>
                  <a:pt x="6324409" y="1518272"/>
                </a:lnTo>
                <a:lnTo>
                  <a:pt x="5507685" y="1518272"/>
                </a:lnTo>
                <a:lnTo>
                  <a:pt x="5507685" y="701548"/>
                </a:lnTo>
                <a:lnTo>
                  <a:pt x="6324409" y="701548"/>
                </a:lnTo>
                <a:lnTo>
                  <a:pt x="6324409" y="691083"/>
                </a:lnTo>
                <a:lnTo>
                  <a:pt x="5507685" y="691083"/>
                </a:lnTo>
                <a:lnTo>
                  <a:pt x="5507685" y="0"/>
                </a:lnTo>
                <a:lnTo>
                  <a:pt x="5497207" y="0"/>
                </a:lnTo>
                <a:lnTo>
                  <a:pt x="5497207" y="691083"/>
                </a:lnTo>
                <a:lnTo>
                  <a:pt x="5497207" y="701548"/>
                </a:lnTo>
                <a:lnTo>
                  <a:pt x="5497207" y="1518272"/>
                </a:lnTo>
                <a:lnTo>
                  <a:pt x="4680483" y="1518272"/>
                </a:lnTo>
                <a:lnTo>
                  <a:pt x="4680483" y="701548"/>
                </a:lnTo>
                <a:lnTo>
                  <a:pt x="5497207" y="701548"/>
                </a:lnTo>
                <a:lnTo>
                  <a:pt x="5497207" y="691083"/>
                </a:lnTo>
                <a:lnTo>
                  <a:pt x="4680483" y="691083"/>
                </a:lnTo>
                <a:lnTo>
                  <a:pt x="4680483" y="0"/>
                </a:lnTo>
                <a:lnTo>
                  <a:pt x="4670006" y="0"/>
                </a:lnTo>
                <a:lnTo>
                  <a:pt x="4670006" y="691083"/>
                </a:lnTo>
                <a:lnTo>
                  <a:pt x="4670006" y="701548"/>
                </a:lnTo>
                <a:lnTo>
                  <a:pt x="4670006" y="1518272"/>
                </a:lnTo>
                <a:lnTo>
                  <a:pt x="3853281" y="1518272"/>
                </a:lnTo>
                <a:lnTo>
                  <a:pt x="3853281" y="701548"/>
                </a:lnTo>
                <a:lnTo>
                  <a:pt x="4670006" y="701548"/>
                </a:lnTo>
                <a:lnTo>
                  <a:pt x="4670006" y="691083"/>
                </a:lnTo>
                <a:lnTo>
                  <a:pt x="3853281" y="691083"/>
                </a:lnTo>
                <a:lnTo>
                  <a:pt x="3853281" y="0"/>
                </a:lnTo>
                <a:lnTo>
                  <a:pt x="3842804" y="0"/>
                </a:lnTo>
                <a:lnTo>
                  <a:pt x="3842804" y="691083"/>
                </a:lnTo>
                <a:lnTo>
                  <a:pt x="3842804" y="701548"/>
                </a:lnTo>
                <a:lnTo>
                  <a:pt x="3842804" y="1518272"/>
                </a:lnTo>
                <a:lnTo>
                  <a:pt x="3026079" y="1518272"/>
                </a:lnTo>
                <a:lnTo>
                  <a:pt x="3026079" y="701548"/>
                </a:lnTo>
                <a:lnTo>
                  <a:pt x="3842804" y="701548"/>
                </a:lnTo>
                <a:lnTo>
                  <a:pt x="3842804" y="691083"/>
                </a:lnTo>
                <a:lnTo>
                  <a:pt x="3026079" y="691083"/>
                </a:lnTo>
                <a:lnTo>
                  <a:pt x="3026079" y="0"/>
                </a:lnTo>
                <a:lnTo>
                  <a:pt x="3015615" y="0"/>
                </a:lnTo>
                <a:lnTo>
                  <a:pt x="3015615" y="691083"/>
                </a:lnTo>
                <a:lnTo>
                  <a:pt x="3015615" y="701548"/>
                </a:lnTo>
                <a:lnTo>
                  <a:pt x="3015615" y="1518272"/>
                </a:lnTo>
                <a:lnTo>
                  <a:pt x="2198878" y="1518272"/>
                </a:lnTo>
                <a:lnTo>
                  <a:pt x="2198878" y="701548"/>
                </a:lnTo>
                <a:lnTo>
                  <a:pt x="3015615" y="701548"/>
                </a:lnTo>
                <a:lnTo>
                  <a:pt x="3015615" y="691083"/>
                </a:lnTo>
                <a:lnTo>
                  <a:pt x="2198878" y="691083"/>
                </a:lnTo>
                <a:lnTo>
                  <a:pt x="2198878" y="0"/>
                </a:lnTo>
                <a:lnTo>
                  <a:pt x="2188413" y="0"/>
                </a:lnTo>
                <a:lnTo>
                  <a:pt x="2188413" y="691083"/>
                </a:lnTo>
                <a:lnTo>
                  <a:pt x="2188413" y="701548"/>
                </a:lnTo>
                <a:lnTo>
                  <a:pt x="2188413" y="1518272"/>
                </a:lnTo>
                <a:lnTo>
                  <a:pt x="1371676" y="1518272"/>
                </a:lnTo>
                <a:lnTo>
                  <a:pt x="1371676" y="701548"/>
                </a:lnTo>
                <a:lnTo>
                  <a:pt x="2188413" y="701548"/>
                </a:lnTo>
                <a:lnTo>
                  <a:pt x="2188413" y="691083"/>
                </a:lnTo>
                <a:lnTo>
                  <a:pt x="1371676" y="691083"/>
                </a:lnTo>
                <a:lnTo>
                  <a:pt x="1371676" y="0"/>
                </a:lnTo>
                <a:lnTo>
                  <a:pt x="1361211" y="0"/>
                </a:lnTo>
                <a:lnTo>
                  <a:pt x="1361211" y="691083"/>
                </a:lnTo>
                <a:lnTo>
                  <a:pt x="1361211" y="701548"/>
                </a:lnTo>
                <a:lnTo>
                  <a:pt x="1361211" y="1518272"/>
                </a:lnTo>
                <a:lnTo>
                  <a:pt x="544474" y="1518272"/>
                </a:lnTo>
                <a:lnTo>
                  <a:pt x="544474" y="701548"/>
                </a:lnTo>
                <a:lnTo>
                  <a:pt x="1361211" y="701548"/>
                </a:lnTo>
                <a:lnTo>
                  <a:pt x="1361211" y="691083"/>
                </a:lnTo>
                <a:lnTo>
                  <a:pt x="544474" y="691083"/>
                </a:lnTo>
                <a:lnTo>
                  <a:pt x="544474" y="0"/>
                </a:lnTo>
                <a:lnTo>
                  <a:pt x="534009" y="0"/>
                </a:lnTo>
                <a:lnTo>
                  <a:pt x="534009" y="691083"/>
                </a:lnTo>
                <a:lnTo>
                  <a:pt x="0" y="691083"/>
                </a:lnTo>
                <a:lnTo>
                  <a:pt x="0" y="701548"/>
                </a:lnTo>
                <a:lnTo>
                  <a:pt x="534009" y="701548"/>
                </a:lnTo>
                <a:lnTo>
                  <a:pt x="534009" y="1518272"/>
                </a:lnTo>
                <a:lnTo>
                  <a:pt x="0" y="1518272"/>
                </a:lnTo>
                <a:lnTo>
                  <a:pt x="0" y="1528749"/>
                </a:lnTo>
                <a:lnTo>
                  <a:pt x="534009" y="1528749"/>
                </a:lnTo>
                <a:lnTo>
                  <a:pt x="534009" y="11308550"/>
                </a:lnTo>
                <a:lnTo>
                  <a:pt x="544474" y="11308550"/>
                </a:lnTo>
                <a:lnTo>
                  <a:pt x="544474" y="1528749"/>
                </a:lnTo>
                <a:lnTo>
                  <a:pt x="1361211" y="1528749"/>
                </a:lnTo>
                <a:lnTo>
                  <a:pt x="1361211" y="11308550"/>
                </a:lnTo>
                <a:lnTo>
                  <a:pt x="1371676" y="11308550"/>
                </a:lnTo>
                <a:lnTo>
                  <a:pt x="1371676" y="1528749"/>
                </a:lnTo>
                <a:lnTo>
                  <a:pt x="2188413" y="1528749"/>
                </a:lnTo>
                <a:lnTo>
                  <a:pt x="2188413" y="11308550"/>
                </a:lnTo>
                <a:lnTo>
                  <a:pt x="2198878" y="11308550"/>
                </a:lnTo>
                <a:lnTo>
                  <a:pt x="2198878" y="1528749"/>
                </a:lnTo>
                <a:lnTo>
                  <a:pt x="3015615" y="1528749"/>
                </a:lnTo>
                <a:lnTo>
                  <a:pt x="3015615" y="11308550"/>
                </a:lnTo>
                <a:lnTo>
                  <a:pt x="3026079" y="11308550"/>
                </a:lnTo>
                <a:lnTo>
                  <a:pt x="3026079" y="1528749"/>
                </a:lnTo>
                <a:lnTo>
                  <a:pt x="3842804" y="1528749"/>
                </a:lnTo>
                <a:lnTo>
                  <a:pt x="3842804" y="11308550"/>
                </a:lnTo>
                <a:lnTo>
                  <a:pt x="3853281" y="11308550"/>
                </a:lnTo>
                <a:lnTo>
                  <a:pt x="3853281" y="1528749"/>
                </a:lnTo>
                <a:lnTo>
                  <a:pt x="4670006" y="1528749"/>
                </a:lnTo>
                <a:lnTo>
                  <a:pt x="4670006" y="11308550"/>
                </a:lnTo>
                <a:lnTo>
                  <a:pt x="4680483" y="11308550"/>
                </a:lnTo>
                <a:lnTo>
                  <a:pt x="4680483" y="1528749"/>
                </a:lnTo>
                <a:lnTo>
                  <a:pt x="5497207" y="1528749"/>
                </a:lnTo>
                <a:lnTo>
                  <a:pt x="5497207" y="11308550"/>
                </a:lnTo>
                <a:lnTo>
                  <a:pt x="5507685" y="11308550"/>
                </a:lnTo>
                <a:lnTo>
                  <a:pt x="5507685" y="1528749"/>
                </a:lnTo>
                <a:lnTo>
                  <a:pt x="6324409" y="1528749"/>
                </a:lnTo>
                <a:lnTo>
                  <a:pt x="6324409" y="11308550"/>
                </a:lnTo>
                <a:lnTo>
                  <a:pt x="6334874" y="11308550"/>
                </a:lnTo>
                <a:lnTo>
                  <a:pt x="6334874" y="1528749"/>
                </a:lnTo>
                <a:lnTo>
                  <a:pt x="7151611" y="1528749"/>
                </a:lnTo>
                <a:lnTo>
                  <a:pt x="7151611" y="11308550"/>
                </a:lnTo>
                <a:lnTo>
                  <a:pt x="7162076" y="11308550"/>
                </a:lnTo>
                <a:lnTo>
                  <a:pt x="7162076" y="1528749"/>
                </a:lnTo>
                <a:lnTo>
                  <a:pt x="7978813" y="1528749"/>
                </a:lnTo>
                <a:lnTo>
                  <a:pt x="7978813" y="11308550"/>
                </a:lnTo>
                <a:lnTo>
                  <a:pt x="7989278" y="11308550"/>
                </a:lnTo>
                <a:lnTo>
                  <a:pt x="7989278" y="1528749"/>
                </a:lnTo>
                <a:lnTo>
                  <a:pt x="8806015" y="1528749"/>
                </a:lnTo>
                <a:lnTo>
                  <a:pt x="8806015" y="11308550"/>
                </a:lnTo>
                <a:lnTo>
                  <a:pt x="8816480" y="11308550"/>
                </a:lnTo>
                <a:lnTo>
                  <a:pt x="8816480" y="1528749"/>
                </a:lnTo>
                <a:lnTo>
                  <a:pt x="9633204" y="1528749"/>
                </a:lnTo>
                <a:lnTo>
                  <a:pt x="9633204" y="11308550"/>
                </a:lnTo>
                <a:lnTo>
                  <a:pt x="9643681" y="11308550"/>
                </a:lnTo>
                <a:lnTo>
                  <a:pt x="9643681" y="1528749"/>
                </a:lnTo>
                <a:lnTo>
                  <a:pt x="10460406" y="1528749"/>
                </a:lnTo>
                <a:lnTo>
                  <a:pt x="10460406" y="11308550"/>
                </a:lnTo>
                <a:lnTo>
                  <a:pt x="10470883" y="11308550"/>
                </a:lnTo>
                <a:lnTo>
                  <a:pt x="10470883" y="1528749"/>
                </a:lnTo>
                <a:lnTo>
                  <a:pt x="11287608" y="1528749"/>
                </a:lnTo>
                <a:lnTo>
                  <a:pt x="11287608" y="11308550"/>
                </a:lnTo>
                <a:lnTo>
                  <a:pt x="11298085" y="11308550"/>
                </a:lnTo>
                <a:lnTo>
                  <a:pt x="11298085" y="1528749"/>
                </a:lnTo>
                <a:lnTo>
                  <a:pt x="12114809" y="1528749"/>
                </a:lnTo>
                <a:lnTo>
                  <a:pt x="12114809" y="11308550"/>
                </a:lnTo>
                <a:lnTo>
                  <a:pt x="12125274" y="11308550"/>
                </a:lnTo>
                <a:lnTo>
                  <a:pt x="12125274" y="1528749"/>
                </a:lnTo>
                <a:lnTo>
                  <a:pt x="12942011" y="1528749"/>
                </a:lnTo>
                <a:lnTo>
                  <a:pt x="12942011" y="11308550"/>
                </a:lnTo>
                <a:lnTo>
                  <a:pt x="12952476" y="11308550"/>
                </a:lnTo>
                <a:lnTo>
                  <a:pt x="12952476" y="1528749"/>
                </a:lnTo>
                <a:lnTo>
                  <a:pt x="13769213" y="1528749"/>
                </a:lnTo>
                <a:lnTo>
                  <a:pt x="13769213" y="11308550"/>
                </a:lnTo>
                <a:lnTo>
                  <a:pt x="13779678" y="11308550"/>
                </a:lnTo>
                <a:lnTo>
                  <a:pt x="13779678" y="1528749"/>
                </a:lnTo>
                <a:lnTo>
                  <a:pt x="14596402" y="1528749"/>
                </a:lnTo>
                <a:lnTo>
                  <a:pt x="14596402" y="11308550"/>
                </a:lnTo>
                <a:lnTo>
                  <a:pt x="14606880" y="11308550"/>
                </a:lnTo>
                <a:lnTo>
                  <a:pt x="14606880" y="1528749"/>
                </a:lnTo>
                <a:lnTo>
                  <a:pt x="15423604" y="1528749"/>
                </a:lnTo>
                <a:lnTo>
                  <a:pt x="15423604" y="11308550"/>
                </a:lnTo>
                <a:lnTo>
                  <a:pt x="15434082" y="11308550"/>
                </a:lnTo>
                <a:lnTo>
                  <a:pt x="15434082" y="1528749"/>
                </a:lnTo>
                <a:lnTo>
                  <a:pt x="16250806" y="1528749"/>
                </a:lnTo>
                <a:lnTo>
                  <a:pt x="16250806" y="11308550"/>
                </a:lnTo>
                <a:lnTo>
                  <a:pt x="16261283" y="11308550"/>
                </a:lnTo>
                <a:lnTo>
                  <a:pt x="16261283" y="1528749"/>
                </a:lnTo>
                <a:lnTo>
                  <a:pt x="17078008" y="1528749"/>
                </a:lnTo>
                <a:lnTo>
                  <a:pt x="17078008" y="11308550"/>
                </a:lnTo>
                <a:lnTo>
                  <a:pt x="17088485" y="11308550"/>
                </a:lnTo>
                <a:lnTo>
                  <a:pt x="17088485" y="1528749"/>
                </a:lnTo>
                <a:lnTo>
                  <a:pt x="17905210" y="1528749"/>
                </a:lnTo>
                <a:lnTo>
                  <a:pt x="17905210" y="11308550"/>
                </a:lnTo>
                <a:lnTo>
                  <a:pt x="17915674" y="11308550"/>
                </a:lnTo>
                <a:lnTo>
                  <a:pt x="17915674" y="1528749"/>
                </a:lnTo>
                <a:lnTo>
                  <a:pt x="18732411" y="1528749"/>
                </a:lnTo>
                <a:lnTo>
                  <a:pt x="18732411" y="11308550"/>
                </a:lnTo>
                <a:lnTo>
                  <a:pt x="18742876" y="11308550"/>
                </a:lnTo>
                <a:lnTo>
                  <a:pt x="18742876" y="1528749"/>
                </a:lnTo>
                <a:lnTo>
                  <a:pt x="19559613" y="1528749"/>
                </a:lnTo>
                <a:lnTo>
                  <a:pt x="19559613" y="11308550"/>
                </a:lnTo>
                <a:lnTo>
                  <a:pt x="19570078" y="11308550"/>
                </a:lnTo>
                <a:lnTo>
                  <a:pt x="19570078" y="1528749"/>
                </a:lnTo>
                <a:lnTo>
                  <a:pt x="20104100" y="1528749"/>
                </a:lnTo>
                <a:lnTo>
                  <a:pt x="20104100" y="1518272"/>
                </a:lnTo>
                <a:lnTo>
                  <a:pt x="19570078" y="1518272"/>
                </a:lnTo>
                <a:lnTo>
                  <a:pt x="19570078" y="701548"/>
                </a:lnTo>
                <a:lnTo>
                  <a:pt x="20104100" y="701548"/>
                </a:lnTo>
                <a:lnTo>
                  <a:pt x="20104100" y="691083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345478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4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72678"/>
            <a:ext cx="2907030" cy="10795"/>
          </a:xfrm>
          <a:custGeom>
            <a:avLst/>
            <a:gdLst/>
            <a:ahLst/>
            <a:cxnLst/>
            <a:rect l="l" t="t" r="r" b="b"/>
            <a:pathLst>
              <a:path w="2907030" h="10794">
                <a:moveTo>
                  <a:pt x="0" y="10470"/>
                </a:moveTo>
                <a:lnTo>
                  <a:pt x="2906774" y="10470"/>
                </a:lnTo>
                <a:lnTo>
                  <a:pt x="290677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69600" y="3172678"/>
            <a:ext cx="6134100" cy="10795"/>
          </a:xfrm>
          <a:custGeom>
            <a:avLst/>
            <a:gdLst/>
            <a:ahLst/>
            <a:cxnLst/>
            <a:rect l="l" t="t" r="r" b="b"/>
            <a:pathLst>
              <a:path w="6134100" h="10794">
                <a:moveTo>
                  <a:pt x="0" y="10470"/>
                </a:moveTo>
                <a:lnTo>
                  <a:pt x="6133852" y="10470"/>
                </a:lnTo>
                <a:lnTo>
                  <a:pt x="61338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66278" y="3172678"/>
            <a:ext cx="1782445" cy="10795"/>
          </a:xfrm>
          <a:custGeom>
            <a:avLst/>
            <a:gdLst/>
            <a:ahLst/>
            <a:cxnLst/>
            <a:rect l="l" t="t" r="r" b="b"/>
            <a:pathLst>
              <a:path w="1782445" h="10794">
                <a:moveTo>
                  <a:pt x="0" y="10470"/>
                </a:moveTo>
                <a:lnTo>
                  <a:pt x="1782136" y="10470"/>
                </a:lnTo>
                <a:lnTo>
                  <a:pt x="178213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11240" y="3172678"/>
            <a:ext cx="6134100" cy="10795"/>
          </a:xfrm>
          <a:custGeom>
            <a:avLst/>
            <a:gdLst/>
            <a:ahLst/>
            <a:cxnLst/>
            <a:rect l="l" t="t" r="r" b="b"/>
            <a:pathLst>
              <a:path w="6134100" h="10794">
                <a:moveTo>
                  <a:pt x="0" y="10470"/>
                </a:moveTo>
                <a:lnTo>
                  <a:pt x="6133852" y="10470"/>
                </a:lnTo>
                <a:lnTo>
                  <a:pt x="61338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207918" y="3172678"/>
            <a:ext cx="2896235" cy="10795"/>
          </a:xfrm>
          <a:custGeom>
            <a:avLst/>
            <a:gdLst/>
            <a:ahLst/>
            <a:cxnLst/>
            <a:rect l="l" t="t" r="r" b="b"/>
            <a:pathLst>
              <a:path w="2896234" h="10794">
                <a:moveTo>
                  <a:pt x="0" y="10470"/>
                </a:moveTo>
                <a:lnTo>
                  <a:pt x="2896181" y="10470"/>
                </a:lnTo>
                <a:lnTo>
                  <a:pt x="2896181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999878"/>
            <a:ext cx="2907030" cy="10795"/>
          </a:xfrm>
          <a:custGeom>
            <a:avLst/>
            <a:gdLst/>
            <a:ahLst/>
            <a:cxnLst/>
            <a:rect l="l" t="t" r="r" b="b"/>
            <a:pathLst>
              <a:path w="2907030" h="10795">
                <a:moveTo>
                  <a:pt x="0" y="10470"/>
                </a:moveTo>
                <a:lnTo>
                  <a:pt x="2906774" y="10470"/>
                </a:lnTo>
                <a:lnTo>
                  <a:pt x="290677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69600" y="3999878"/>
            <a:ext cx="6134100" cy="10795"/>
          </a:xfrm>
          <a:custGeom>
            <a:avLst/>
            <a:gdLst/>
            <a:ahLst/>
            <a:cxnLst/>
            <a:rect l="l" t="t" r="r" b="b"/>
            <a:pathLst>
              <a:path w="6134100" h="10795">
                <a:moveTo>
                  <a:pt x="0" y="10470"/>
                </a:moveTo>
                <a:lnTo>
                  <a:pt x="6133852" y="10470"/>
                </a:lnTo>
                <a:lnTo>
                  <a:pt x="61338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66278" y="3999878"/>
            <a:ext cx="1782445" cy="10795"/>
          </a:xfrm>
          <a:custGeom>
            <a:avLst/>
            <a:gdLst/>
            <a:ahLst/>
            <a:cxnLst/>
            <a:rect l="l" t="t" r="r" b="b"/>
            <a:pathLst>
              <a:path w="1782445" h="10795">
                <a:moveTo>
                  <a:pt x="0" y="10470"/>
                </a:moveTo>
                <a:lnTo>
                  <a:pt x="1782136" y="10470"/>
                </a:lnTo>
                <a:lnTo>
                  <a:pt x="178213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011240" y="3999878"/>
            <a:ext cx="6134100" cy="10795"/>
          </a:xfrm>
          <a:custGeom>
            <a:avLst/>
            <a:gdLst/>
            <a:ahLst/>
            <a:cxnLst/>
            <a:rect l="l" t="t" r="r" b="b"/>
            <a:pathLst>
              <a:path w="6134100" h="10795">
                <a:moveTo>
                  <a:pt x="0" y="10470"/>
                </a:moveTo>
                <a:lnTo>
                  <a:pt x="6133852" y="10470"/>
                </a:lnTo>
                <a:lnTo>
                  <a:pt x="61338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207918" y="3999878"/>
            <a:ext cx="2896235" cy="10795"/>
          </a:xfrm>
          <a:custGeom>
            <a:avLst/>
            <a:gdLst/>
            <a:ahLst/>
            <a:cxnLst/>
            <a:rect l="l" t="t" r="r" b="b"/>
            <a:pathLst>
              <a:path w="2896234" h="10795">
                <a:moveTo>
                  <a:pt x="0" y="10470"/>
                </a:moveTo>
                <a:lnTo>
                  <a:pt x="2896181" y="10470"/>
                </a:lnTo>
                <a:lnTo>
                  <a:pt x="2896181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4827078"/>
            <a:ext cx="2907030" cy="10795"/>
          </a:xfrm>
          <a:custGeom>
            <a:avLst/>
            <a:gdLst/>
            <a:ahLst/>
            <a:cxnLst/>
            <a:rect l="l" t="t" r="r" b="b"/>
            <a:pathLst>
              <a:path w="2907030" h="10795">
                <a:moveTo>
                  <a:pt x="0" y="10470"/>
                </a:moveTo>
                <a:lnTo>
                  <a:pt x="2906774" y="10470"/>
                </a:lnTo>
                <a:lnTo>
                  <a:pt x="290677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69600" y="4827078"/>
            <a:ext cx="6134100" cy="10795"/>
          </a:xfrm>
          <a:custGeom>
            <a:avLst/>
            <a:gdLst/>
            <a:ahLst/>
            <a:cxnLst/>
            <a:rect l="l" t="t" r="r" b="b"/>
            <a:pathLst>
              <a:path w="6134100" h="10795">
                <a:moveTo>
                  <a:pt x="0" y="10470"/>
                </a:moveTo>
                <a:lnTo>
                  <a:pt x="6133852" y="10470"/>
                </a:lnTo>
                <a:lnTo>
                  <a:pt x="61338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66278" y="4827078"/>
            <a:ext cx="1782445" cy="10795"/>
          </a:xfrm>
          <a:custGeom>
            <a:avLst/>
            <a:gdLst/>
            <a:ahLst/>
            <a:cxnLst/>
            <a:rect l="l" t="t" r="r" b="b"/>
            <a:pathLst>
              <a:path w="1782445" h="10795">
                <a:moveTo>
                  <a:pt x="0" y="10470"/>
                </a:moveTo>
                <a:lnTo>
                  <a:pt x="1782136" y="10470"/>
                </a:lnTo>
                <a:lnTo>
                  <a:pt x="178213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011240" y="4827078"/>
            <a:ext cx="6134100" cy="10795"/>
          </a:xfrm>
          <a:custGeom>
            <a:avLst/>
            <a:gdLst/>
            <a:ahLst/>
            <a:cxnLst/>
            <a:rect l="l" t="t" r="r" b="b"/>
            <a:pathLst>
              <a:path w="6134100" h="10795">
                <a:moveTo>
                  <a:pt x="0" y="10470"/>
                </a:moveTo>
                <a:lnTo>
                  <a:pt x="6133852" y="10470"/>
                </a:lnTo>
                <a:lnTo>
                  <a:pt x="61338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207918" y="4827078"/>
            <a:ext cx="2896235" cy="10795"/>
          </a:xfrm>
          <a:custGeom>
            <a:avLst/>
            <a:gdLst/>
            <a:ahLst/>
            <a:cxnLst/>
            <a:rect l="l" t="t" r="r" b="b"/>
            <a:pathLst>
              <a:path w="2896234" h="10795">
                <a:moveTo>
                  <a:pt x="0" y="10470"/>
                </a:moveTo>
                <a:lnTo>
                  <a:pt x="2896181" y="10470"/>
                </a:lnTo>
                <a:lnTo>
                  <a:pt x="2896181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5654278"/>
            <a:ext cx="2907030" cy="10795"/>
          </a:xfrm>
          <a:custGeom>
            <a:avLst/>
            <a:gdLst/>
            <a:ahLst/>
            <a:cxnLst/>
            <a:rect l="l" t="t" r="r" b="b"/>
            <a:pathLst>
              <a:path w="2907030" h="10795">
                <a:moveTo>
                  <a:pt x="0" y="10470"/>
                </a:moveTo>
                <a:lnTo>
                  <a:pt x="2906774" y="10470"/>
                </a:lnTo>
                <a:lnTo>
                  <a:pt x="290677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969600" y="5654278"/>
            <a:ext cx="6134100" cy="10795"/>
          </a:xfrm>
          <a:custGeom>
            <a:avLst/>
            <a:gdLst/>
            <a:ahLst/>
            <a:cxnLst/>
            <a:rect l="l" t="t" r="r" b="b"/>
            <a:pathLst>
              <a:path w="6134100" h="10795">
                <a:moveTo>
                  <a:pt x="0" y="10470"/>
                </a:moveTo>
                <a:lnTo>
                  <a:pt x="6133852" y="10470"/>
                </a:lnTo>
                <a:lnTo>
                  <a:pt x="61338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66278" y="5654278"/>
            <a:ext cx="1782445" cy="10795"/>
          </a:xfrm>
          <a:custGeom>
            <a:avLst/>
            <a:gdLst/>
            <a:ahLst/>
            <a:cxnLst/>
            <a:rect l="l" t="t" r="r" b="b"/>
            <a:pathLst>
              <a:path w="1782445" h="10795">
                <a:moveTo>
                  <a:pt x="0" y="10470"/>
                </a:moveTo>
                <a:lnTo>
                  <a:pt x="1782136" y="10470"/>
                </a:lnTo>
                <a:lnTo>
                  <a:pt x="178213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011240" y="5654278"/>
            <a:ext cx="6134100" cy="10795"/>
          </a:xfrm>
          <a:custGeom>
            <a:avLst/>
            <a:gdLst/>
            <a:ahLst/>
            <a:cxnLst/>
            <a:rect l="l" t="t" r="r" b="b"/>
            <a:pathLst>
              <a:path w="6134100" h="10795">
                <a:moveTo>
                  <a:pt x="0" y="10470"/>
                </a:moveTo>
                <a:lnTo>
                  <a:pt x="6133852" y="10470"/>
                </a:lnTo>
                <a:lnTo>
                  <a:pt x="61338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207918" y="5654278"/>
            <a:ext cx="2896235" cy="10795"/>
          </a:xfrm>
          <a:custGeom>
            <a:avLst/>
            <a:gdLst/>
            <a:ahLst/>
            <a:cxnLst/>
            <a:rect l="l" t="t" r="r" b="b"/>
            <a:pathLst>
              <a:path w="2896234" h="10795">
                <a:moveTo>
                  <a:pt x="0" y="10470"/>
                </a:moveTo>
                <a:lnTo>
                  <a:pt x="2896181" y="10470"/>
                </a:lnTo>
                <a:lnTo>
                  <a:pt x="2896181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6481478"/>
            <a:ext cx="2907030" cy="10795"/>
          </a:xfrm>
          <a:custGeom>
            <a:avLst/>
            <a:gdLst/>
            <a:ahLst/>
            <a:cxnLst/>
            <a:rect l="l" t="t" r="r" b="b"/>
            <a:pathLst>
              <a:path w="2907030" h="10795">
                <a:moveTo>
                  <a:pt x="0" y="10470"/>
                </a:moveTo>
                <a:lnTo>
                  <a:pt x="2906774" y="10470"/>
                </a:lnTo>
                <a:lnTo>
                  <a:pt x="290677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9600" y="6481478"/>
            <a:ext cx="6134100" cy="10795"/>
          </a:xfrm>
          <a:custGeom>
            <a:avLst/>
            <a:gdLst/>
            <a:ahLst/>
            <a:cxnLst/>
            <a:rect l="l" t="t" r="r" b="b"/>
            <a:pathLst>
              <a:path w="6134100" h="10795">
                <a:moveTo>
                  <a:pt x="0" y="10470"/>
                </a:moveTo>
                <a:lnTo>
                  <a:pt x="6133852" y="10470"/>
                </a:lnTo>
                <a:lnTo>
                  <a:pt x="61338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66278" y="6481478"/>
            <a:ext cx="1782445" cy="10795"/>
          </a:xfrm>
          <a:custGeom>
            <a:avLst/>
            <a:gdLst/>
            <a:ahLst/>
            <a:cxnLst/>
            <a:rect l="l" t="t" r="r" b="b"/>
            <a:pathLst>
              <a:path w="1782445" h="10795">
                <a:moveTo>
                  <a:pt x="0" y="10470"/>
                </a:moveTo>
                <a:lnTo>
                  <a:pt x="1782136" y="10470"/>
                </a:lnTo>
                <a:lnTo>
                  <a:pt x="178213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011240" y="6481478"/>
            <a:ext cx="6134100" cy="10795"/>
          </a:xfrm>
          <a:custGeom>
            <a:avLst/>
            <a:gdLst/>
            <a:ahLst/>
            <a:cxnLst/>
            <a:rect l="l" t="t" r="r" b="b"/>
            <a:pathLst>
              <a:path w="6134100" h="10795">
                <a:moveTo>
                  <a:pt x="0" y="10470"/>
                </a:moveTo>
                <a:lnTo>
                  <a:pt x="6133852" y="10470"/>
                </a:lnTo>
                <a:lnTo>
                  <a:pt x="61338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7207918" y="6481478"/>
            <a:ext cx="2896235" cy="10795"/>
          </a:xfrm>
          <a:custGeom>
            <a:avLst/>
            <a:gdLst/>
            <a:ahLst/>
            <a:cxnLst/>
            <a:rect l="l" t="t" r="r" b="b"/>
            <a:pathLst>
              <a:path w="2896234" h="10795">
                <a:moveTo>
                  <a:pt x="0" y="10470"/>
                </a:moveTo>
                <a:lnTo>
                  <a:pt x="2896181" y="10470"/>
                </a:lnTo>
                <a:lnTo>
                  <a:pt x="2896181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7308677"/>
            <a:ext cx="2907030" cy="10795"/>
          </a:xfrm>
          <a:custGeom>
            <a:avLst/>
            <a:gdLst/>
            <a:ahLst/>
            <a:cxnLst/>
            <a:rect l="l" t="t" r="r" b="b"/>
            <a:pathLst>
              <a:path w="2907030" h="10795">
                <a:moveTo>
                  <a:pt x="0" y="10470"/>
                </a:moveTo>
                <a:lnTo>
                  <a:pt x="2906774" y="10470"/>
                </a:lnTo>
                <a:lnTo>
                  <a:pt x="290677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69600" y="7308677"/>
            <a:ext cx="6134100" cy="10795"/>
          </a:xfrm>
          <a:custGeom>
            <a:avLst/>
            <a:gdLst/>
            <a:ahLst/>
            <a:cxnLst/>
            <a:rect l="l" t="t" r="r" b="b"/>
            <a:pathLst>
              <a:path w="6134100" h="10795">
                <a:moveTo>
                  <a:pt x="0" y="10470"/>
                </a:moveTo>
                <a:lnTo>
                  <a:pt x="6133852" y="10470"/>
                </a:lnTo>
                <a:lnTo>
                  <a:pt x="61338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166278" y="7308677"/>
            <a:ext cx="1782445" cy="10795"/>
          </a:xfrm>
          <a:custGeom>
            <a:avLst/>
            <a:gdLst/>
            <a:ahLst/>
            <a:cxnLst/>
            <a:rect l="l" t="t" r="r" b="b"/>
            <a:pathLst>
              <a:path w="1782445" h="10795">
                <a:moveTo>
                  <a:pt x="0" y="10470"/>
                </a:moveTo>
                <a:lnTo>
                  <a:pt x="1782136" y="10470"/>
                </a:lnTo>
                <a:lnTo>
                  <a:pt x="178213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011240" y="7308677"/>
            <a:ext cx="6134100" cy="10795"/>
          </a:xfrm>
          <a:custGeom>
            <a:avLst/>
            <a:gdLst/>
            <a:ahLst/>
            <a:cxnLst/>
            <a:rect l="l" t="t" r="r" b="b"/>
            <a:pathLst>
              <a:path w="6134100" h="10795">
                <a:moveTo>
                  <a:pt x="0" y="10470"/>
                </a:moveTo>
                <a:lnTo>
                  <a:pt x="6133852" y="10470"/>
                </a:lnTo>
                <a:lnTo>
                  <a:pt x="61338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207918" y="7308677"/>
            <a:ext cx="2896235" cy="10795"/>
          </a:xfrm>
          <a:custGeom>
            <a:avLst/>
            <a:gdLst/>
            <a:ahLst/>
            <a:cxnLst/>
            <a:rect l="l" t="t" r="r" b="b"/>
            <a:pathLst>
              <a:path w="2896234" h="10795">
                <a:moveTo>
                  <a:pt x="0" y="10470"/>
                </a:moveTo>
                <a:lnTo>
                  <a:pt x="2896181" y="10470"/>
                </a:lnTo>
                <a:lnTo>
                  <a:pt x="2896181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8135877"/>
            <a:ext cx="2907030" cy="10795"/>
          </a:xfrm>
          <a:custGeom>
            <a:avLst/>
            <a:gdLst/>
            <a:ahLst/>
            <a:cxnLst/>
            <a:rect l="l" t="t" r="r" b="b"/>
            <a:pathLst>
              <a:path w="2907030" h="10795">
                <a:moveTo>
                  <a:pt x="0" y="10470"/>
                </a:moveTo>
                <a:lnTo>
                  <a:pt x="2906774" y="10470"/>
                </a:lnTo>
                <a:lnTo>
                  <a:pt x="290677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969600" y="8135877"/>
            <a:ext cx="6134100" cy="10795"/>
          </a:xfrm>
          <a:custGeom>
            <a:avLst/>
            <a:gdLst/>
            <a:ahLst/>
            <a:cxnLst/>
            <a:rect l="l" t="t" r="r" b="b"/>
            <a:pathLst>
              <a:path w="6134100" h="10795">
                <a:moveTo>
                  <a:pt x="0" y="10470"/>
                </a:moveTo>
                <a:lnTo>
                  <a:pt x="6133852" y="10470"/>
                </a:lnTo>
                <a:lnTo>
                  <a:pt x="61338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166278" y="8135877"/>
            <a:ext cx="1782445" cy="10795"/>
          </a:xfrm>
          <a:custGeom>
            <a:avLst/>
            <a:gdLst/>
            <a:ahLst/>
            <a:cxnLst/>
            <a:rect l="l" t="t" r="r" b="b"/>
            <a:pathLst>
              <a:path w="1782445" h="10795">
                <a:moveTo>
                  <a:pt x="0" y="10470"/>
                </a:moveTo>
                <a:lnTo>
                  <a:pt x="1782136" y="10470"/>
                </a:lnTo>
                <a:lnTo>
                  <a:pt x="178213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011240" y="8135877"/>
            <a:ext cx="6134100" cy="10795"/>
          </a:xfrm>
          <a:custGeom>
            <a:avLst/>
            <a:gdLst/>
            <a:ahLst/>
            <a:cxnLst/>
            <a:rect l="l" t="t" r="r" b="b"/>
            <a:pathLst>
              <a:path w="6134100" h="10795">
                <a:moveTo>
                  <a:pt x="0" y="10470"/>
                </a:moveTo>
                <a:lnTo>
                  <a:pt x="6133852" y="10470"/>
                </a:lnTo>
                <a:lnTo>
                  <a:pt x="61338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207918" y="8135877"/>
            <a:ext cx="2896235" cy="10795"/>
          </a:xfrm>
          <a:custGeom>
            <a:avLst/>
            <a:gdLst/>
            <a:ahLst/>
            <a:cxnLst/>
            <a:rect l="l" t="t" r="r" b="b"/>
            <a:pathLst>
              <a:path w="2896234" h="10795">
                <a:moveTo>
                  <a:pt x="0" y="10470"/>
                </a:moveTo>
                <a:lnTo>
                  <a:pt x="2896181" y="10470"/>
                </a:lnTo>
                <a:lnTo>
                  <a:pt x="2896181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8963077"/>
            <a:ext cx="2907030" cy="10795"/>
          </a:xfrm>
          <a:custGeom>
            <a:avLst/>
            <a:gdLst/>
            <a:ahLst/>
            <a:cxnLst/>
            <a:rect l="l" t="t" r="r" b="b"/>
            <a:pathLst>
              <a:path w="2907030" h="10795">
                <a:moveTo>
                  <a:pt x="0" y="10470"/>
                </a:moveTo>
                <a:lnTo>
                  <a:pt x="2906774" y="10470"/>
                </a:lnTo>
                <a:lnTo>
                  <a:pt x="290677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969600" y="8963077"/>
            <a:ext cx="6134100" cy="10795"/>
          </a:xfrm>
          <a:custGeom>
            <a:avLst/>
            <a:gdLst/>
            <a:ahLst/>
            <a:cxnLst/>
            <a:rect l="l" t="t" r="r" b="b"/>
            <a:pathLst>
              <a:path w="6134100" h="10795">
                <a:moveTo>
                  <a:pt x="0" y="10470"/>
                </a:moveTo>
                <a:lnTo>
                  <a:pt x="6133852" y="10470"/>
                </a:lnTo>
                <a:lnTo>
                  <a:pt x="61338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166278" y="8963077"/>
            <a:ext cx="1782445" cy="10795"/>
          </a:xfrm>
          <a:custGeom>
            <a:avLst/>
            <a:gdLst/>
            <a:ahLst/>
            <a:cxnLst/>
            <a:rect l="l" t="t" r="r" b="b"/>
            <a:pathLst>
              <a:path w="1782445" h="10795">
                <a:moveTo>
                  <a:pt x="0" y="10470"/>
                </a:moveTo>
                <a:lnTo>
                  <a:pt x="1782136" y="10470"/>
                </a:lnTo>
                <a:lnTo>
                  <a:pt x="178213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011240" y="8963077"/>
            <a:ext cx="6134100" cy="10795"/>
          </a:xfrm>
          <a:custGeom>
            <a:avLst/>
            <a:gdLst/>
            <a:ahLst/>
            <a:cxnLst/>
            <a:rect l="l" t="t" r="r" b="b"/>
            <a:pathLst>
              <a:path w="6134100" h="10795">
                <a:moveTo>
                  <a:pt x="0" y="10470"/>
                </a:moveTo>
                <a:lnTo>
                  <a:pt x="6133852" y="10470"/>
                </a:lnTo>
                <a:lnTo>
                  <a:pt x="613385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7207918" y="8963077"/>
            <a:ext cx="2896235" cy="10795"/>
          </a:xfrm>
          <a:custGeom>
            <a:avLst/>
            <a:gdLst/>
            <a:ahLst/>
            <a:cxnLst/>
            <a:rect l="l" t="t" r="r" b="b"/>
            <a:pathLst>
              <a:path w="2896234" h="10795">
                <a:moveTo>
                  <a:pt x="0" y="10470"/>
                </a:moveTo>
                <a:lnTo>
                  <a:pt x="2896181" y="10470"/>
                </a:lnTo>
                <a:lnTo>
                  <a:pt x="2896181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97902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106174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object 4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6408046" cy="878840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56445" y="3204091"/>
            <a:ext cx="5549569" cy="5434389"/>
          </a:xfrm>
          <a:prstGeom prst="rect">
            <a:avLst/>
          </a:prstGeom>
        </p:spPr>
      </p:pic>
      <p:graphicFrame>
        <p:nvGraphicFramePr>
          <p:cNvPr id="51" name="object 51"/>
          <p:cNvGraphicFramePr>
            <a:graphicFrameLocks noGrp="1"/>
          </p:cNvGraphicFramePr>
          <p:nvPr/>
        </p:nvGraphicFramePr>
        <p:xfrm>
          <a:off x="2492070" y="2481599"/>
          <a:ext cx="7078979" cy="69107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64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969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56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27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001F60"/>
                      </a:solidFill>
                      <a:prstDash val="solid"/>
                    </a:lnR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R w="76200">
                      <a:solidFill>
                        <a:srgbClr val="001F60"/>
                      </a:solidFill>
                      <a:prstDash val="solid"/>
                    </a:lnR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224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001F60"/>
                      </a:solidFill>
                      <a:prstDash val="solid"/>
                    </a:lnR>
                    <a:lnT w="76200">
                      <a:solidFill>
                        <a:srgbClr val="001F60"/>
                      </a:solidFill>
                      <a:prstDash val="solid"/>
                    </a:lnT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R w="76200">
                      <a:solidFill>
                        <a:srgbClr val="001F60"/>
                      </a:solidFill>
                      <a:prstDash val="solid"/>
                    </a:lnR>
                    <a:lnT w="76200">
                      <a:solidFill>
                        <a:srgbClr val="001F60"/>
                      </a:solidFill>
                      <a:prstDash val="solid"/>
                    </a:lnT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T w="76200">
                      <a:solidFill>
                        <a:srgbClr val="001F60"/>
                      </a:solidFill>
                      <a:prstDash val="solid"/>
                    </a:lnT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55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001F60"/>
                      </a:solidFill>
                      <a:prstDash val="solid"/>
                    </a:lnR>
                    <a:lnT w="76200">
                      <a:solidFill>
                        <a:srgbClr val="001F6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R w="76200">
                      <a:solidFill>
                        <a:srgbClr val="001F60"/>
                      </a:solidFill>
                      <a:prstDash val="solid"/>
                    </a:lnR>
                    <a:lnT w="76200">
                      <a:solidFill>
                        <a:srgbClr val="001F6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T w="76200">
                      <a:solidFill>
                        <a:srgbClr val="001F6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52" name="object 5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97032" y="3183149"/>
            <a:ext cx="5141204" cy="5434389"/>
          </a:xfrm>
          <a:prstGeom prst="rect">
            <a:avLst/>
          </a:prstGeom>
        </p:spPr>
      </p:pic>
      <p:graphicFrame>
        <p:nvGraphicFramePr>
          <p:cNvPr id="53" name="object 53"/>
          <p:cNvGraphicFramePr>
            <a:graphicFrameLocks noGrp="1"/>
          </p:cNvGraphicFramePr>
          <p:nvPr/>
        </p:nvGraphicFramePr>
        <p:xfrm>
          <a:off x="10533710" y="2481599"/>
          <a:ext cx="7078979" cy="69107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64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969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56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27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001F60"/>
                      </a:solidFill>
                      <a:prstDash val="solid"/>
                    </a:lnR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R w="76200">
                      <a:solidFill>
                        <a:srgbClr val="001F60"/>
                      </a:solidFill>
                      <a:prstDash val="solid"/>
                    </a:lnR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224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001F60"/>
                      </a:solidFill>
                      <a:prstDash val="solid"/>
                    </a:lnR>
                    <a:lnT w="76200">
                      <a:solidFill>
                        <a:srgbClr val="001F60"/>
                      </a:solidFill>
                      <a:prstDash val="solid"/>
                    </a:lnT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R w="76200">
                      <a:solidFill>
                        <a:srgbClr val="001F60"/>
                      </a:solidFill>
                      <a:prstDash val="solid"/>
                    </a:lnR>
                    <a:lnT w="76200">
                      <a:solidFill>
                        <a:srgbClr val="001F60"/>
                      </a:solidFill>
                      <a:prstDash val="solid"/>
                    </a:lnT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T w="76200">
                      <a:solidFill>
                        <a:srgbClr val="001F60"/>
                      </a:solidFill>
                      <a:prstDash val="solid"/>
                    </a:lnT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55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001F60"/>
                      </a:solidFill>
                      <a:prstDash val="solid"/>
                    </a:lnR>
                    <a:lnT w="76200">
                      <a:solidFill>
                        <a:srgbClr val="001F6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R w="76200">
                      <a:solidFill>
                        <a:srgbClr val="001F60"/>
                      </a:solidFill>
                      <a:prstDash val="solid"/>
                    </a:lnR>
                    <a:lnT w="76200">
                      <a:solidFill>
                        <a:srgbClr val="001F6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T w="76200">
                      <a:solidFill>
                        <a:srgbClr val="001F6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54" name="object 5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79112" y="9930755"/>
            <a:ext cx="6764928" cy="38222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100" y="691083"/>
                </a:moveTo>
                <a:lnTo>
                  <a:pt x="19570078" y="691083"/>
                </a:lnTo>
                <a:lnTo>
                  <a:pt x="19570078" y="0"/>
                </a:lnTo>
                <a:lnTo>
                  <a:pt x="19559613" y="0"/>
                </a:lnTo>
                <a:lnTo>
                  <a:pt x="19559613" y="691083"/>
                </a:lnTo>
                <a:lnTo>
                  <a:pt x="19559613" y="701548"/>
                </a:lnTo>
                <a:lnTo>
                  <a:pt x="19559613" y="1518272"/>
                </a:lnTo>
                <a:lnTo>
                  <a:pt x="18742876" y="1518272"/>
                </a:lnTo>
                <a:lnTo>
                  <a:pt x="18742876" y="701548"/>
                </a:lnTo>
                <a:lnTo>
                  <a:pt x="19559613" y="701548"/>
                </a:lnTo>
                <a:lnTo>
                  <a:pt x="19559613" y="691083"/>
                </a:lnTo>
                <a:lnTo>
                  <a:pt x="18742876" y="691083"/>
                </a:lnTo>
                <a:lnTo>
                  <a:pt x="18742876" y="0"/>
                </a:lnTo>
                <a:lnTo>
                  <a:pt x="18732411" y="0"/>
                </a:lnTo>
                <a:lnTo>
                  <a:pt x="18732411" y="691083"/>
                </a:lnTo>
                <a:lnTo>
                  <a:pt x="18732411" y="701548"/>
                </a:lnTo>
                <a:lnTo>
                  <a:pt x="18732411" y="1518272"/>
                </a:lnTo>
                <a:lnTo>
                  <a:pt x="17915674" y="1518272"/>
                </a:lnTo>
                <a:lnTo>
                  <a:pt x="17915674" y="701548"/>
                </a:lnTo>
                <a:lnTo>
                  <a:pt x="18732411" y="701548"/>
                </a:lnTo>
                <a:lnTo>
                  <a:pt x="18732411" y="691083"/>
                </a:lnTo>
                <a:lnTo>
                  <a:pt x="17915674" y="691083"/>
                </a:lnTo>
                <a:lnTo>
                  <a:pt x="17915674" y="0"/>
                </a:lnTo>
                <a:lnTo>
                  <a:pt x="17905210" y="0"/>
                </a:lnTo>
                <a:lnTo>
                  <a:pt x="17905210" y="691083"/>
                </a:lnTo>
                <a:lnTo>
                  <a:pt x="17905210" y="701548"/>
                </a:lnTo>
                <a:lnTo>
                  <a:pt x="17905210" y="1518272"/>
                </a:lnTo>
                <a:lnTo>
                  <a:pt x="17088485" y="1518272"/>
                </a:lnTo>
                <a:lnTo>
                  <a:pt x="17088485" y="701548"/>
                </a:lnTo>
                <a:lnTo>
                  <a:pt x="17905210" y="701548"/>
                </a:lnTo>
                <a:lnTo>
                  <a:pt x="17905210" y="691083"/>
                </a:lnTo>
                <a:lnTo>
                  <a:pt x="17088485" y="691083"/>
                </a:lnTo>
                <a:lnTo>
                  <a:pt x="17088485" y="0"/>
                </a:lnTo>
                <a:lnTo>
                  <a:pt x="17078008" y="0"/>
                </a:lnTo>
                <a:lnTo>
                  <a:pt x="17078008" y="691083"/>
                </a:lnTo>
                <a:lnTo>
                  <a:pt x="17078008" y="701548"/>
                </a:lnTo>
                <a:lnTo>
                  <a:pt x="17078008" y="1518272"/>
                </a:lnTo>
                <a:lnTo>
                  <a:pt x="16261283" y="1518272"/>
                </a:lnTo>
                <a:lnTo>
                  <a:pt x="16261283" y="701548"/>
                </a:lnTo>
                <a:lnTo>
                  <a:pt x="17078008" y="701548"/>
                </a:lnTo>
                <a:lnTo>
                  <a:pt x="17078008" y="691083"/>
                </a:lnTo>
                <a:lnTo>
                  <a:pt x="16261283" y="691083"/>
                </a:lnTo>
                <a:lnTo>
                  <a:pt x="16261283" y="0"/>
                </a:lnTo>
                <a:lnTo>
                  <a:pt x="16250806" y="0"/>
                </a:lnTo>
                <a:lnTo>
                  <a:pt x="16250806" y="691083"/>
                </a:lnTo>
                <a:lnTo>
                  <a:pt x="16250806" y="701548"/>
                </a:lnTo>
                <a:lnTo>
                  <a:pt x="16250806" y="1518272"/>
                </a:lnTo>
                <a:lnTo>
                  <a:pt x="15434082" y="1518272"/>
                </a:lnTo>
                <a:lnTo>
                  <a:pt x="15434082" y="701548"/>
                </a:lnTo>
                <a:lnTo>
                  <a:pt x="16250806" y="701548"/>
                </a:lnTo>
                <a:lnTo>
                  <a:pt x="16250806" y="691083"/>
                </a:lnTo>
                <a:lnTo>
                  <a:pt x="15434082" y="691083"/>
                </a:lnTo>
                <a:lnTo>
                  <a:pt x="15434082" y="0"/>
                </a:lnTo>
                <a:lnTo>
                  <a:pt x="15423604" y="0"/>
                </a:lnTo>
                <a:lnTo>
                  <a:pt x="15423604" y="691083"/>
                </a:lnTo>
                <a:lnTo>
                  <a:pt x="15423604" y="701548"/>
                </a:lnTo>
                <a:lnTo>
                  <a:pt x="15423604" y="1518272"/>
                </a:lnTo>
                <a:lnTo>
                  <a:pt x="14606880" y="1518272"/>
                </a:lnTo>
                <a:lnTo>
                  <a:pt x="14606880" y="701548"/>
                </a:lnTo>
                <a:lnTo>
                  <a:pt x="15423604" y="701548"/>
                </a:lnTo>
                <a:lnTo>
                  <a:pt x="15423604" y="691083"/>
                </a:lnTo>
                <a:lnTo>
                  <a:pt x="14606880" y="691083"/>
                </a:lnTo>
                <a:lnTo>
                  <a:pt x="14606880" y="0"/>
                </a:lnTo>
                <a:lnTo>
                  <a:pt x="14596402" y="0"/>
                </a:lnTo>
                <a:lnTo>
                  <a:pt x="14596402" y="691083"/>
                </a:lnTo>
                <a:lnTo>
                  <a:pt x="14596402" y="701548"/>
                </a:lnTo>
                <a:lnTo>
                  <a:pt x="14596402" y="1518272"/>
                </a:lnTo>
                <a:lnTo>
                  <a:pt x="13779678" y="1518272"/>
                </a:lnTo>
                <a:lnTo>
                  <a:pt x="13779678" y="701548"/>
                </a:lnTo>
                <a:lnTo>
                  <a:pt x="14596402" y="701548"/>
                </a:lnTo>
                <a:lnTo>
                  <a:pt x="14596402" y="691083"/>
                </a:lnTo>
                <a:lnTo>
                  <a:pt x="13779678" y="691083"/>
                </a:lnTo>
                <a:lnTo>
                  <a:pt x="13779678" y="0"/>
                </a:lnTo>
                <a:lnTo>
                  <a:pt x="13769213" y="0"/>
                </a:lnTo>
                <a:lnTo>
                  <a:pt x="13769213" y="691083"/>
                </a:lnTo>
                <a:lnTo>
                  <a:pt x="13769213" y="701548"/>
                </a:lnTo>
                <a:lnTo>
                  <a:pt x="13769213" y="1518272"/>
                </a:lnTo>
                <a:lnTo>
                  <a:pt x="12952476" y="1518272"/>
                </a:lnTo>
                <a:lnTo>
                  <a:pt x="12952476" y="701548"/>
                </a:lnTo>
                <a:lnTo>
                  <a:pt x="13769213" y="701548"/>
                </a:lnTo>
                <a:lnTo>
                  <a:pt x="13769213" y="691083"/>
                </a:lnTo>
                <a:lnTo>
                  <a:pt x="12952476" y="691083"/>
                </a:lnTo>
                <a:lnTo>
                  <a:pt x="12952476" y="0"/>
                </a:lnTo>
                <a:lnTo>
                  <a:pt x="12942011" y="0"/>
                </a:lnTo>
                <a:lnTo>
                  <a:pt x="12942011" y="691083"/>
                </a:lnTo>
                <a:lnTo>
                  <a:pt x="12942011" y="701548"/>
                </a:lnTo>
                <a:lnTo>
                  <a:pt x="12942011" y="1518272"/>
                </a:lnTo>
                <a:lnTo>
                  <a:pt x="12125274" y="1518272"/>
                </a:lnTo>
                <a:lnTo>
                  <a:pt x="12125274" y="701548"/>
                </a:lnTo>
                <a:lnTo>
                  <a:pt x="12942011" y="701548"/>
                </a:lnTo>
                <a:lnTo>
                  <a:pt x="12942011" y="691083"/>
                </a:lnTo>
                <a:lnTo>
                  <a:pt x="12125274" y="691083"/>
                </a:lnTo>
                <a:lnTo>
                  <a:pt x="12125274" y="0"/>
                </a:lnTo>
                <a:lnTo>
                  <a:pt x="12114809" y="0"/>
                </a:lnTo>
                <a:lnTo>
                  <a:pt x="12114809" y="691083"/>
                </a:lnTo>
                <a:lnTo>
                  <a:pt x="12114809" y="701548"/>
                </a:lnTo>
                <a:lnTo>
                  <a:pt x="12114809" y="1518272"/>
                </a:lnTo>
                <a:lnTo>
                  <a:pt x="11298085" y="1518272"/>
                </a:lnTo>
                <a:lnTo>
                  <a:pt x="11298085" y="701548"/>
                </a:lnTo>
                <a:lnTo>
                  <a:pt x="12114809" y="701548"/>
                </a:lnTo>
                <a:lnTo>
                  <a:pt x="12114809" y="691083"/>
                </a:lnTo>
                <a:lnTo>
                  <a:pt x="11298085" y="691083"/>
                </a:lnTo>
                <a:lnTo>
                  <a:pt x="11298085" y="0"/>
                </a:lnTo>
                <a:lnTo>
                  <a:pt x="11287608" y="0"/>
                </a:lnTo>
                <a:lnTo>
                  <a:pt x="11287608" y="691083"/>
                </a:lnTo>
                <a:lnTo>
                  <a:pt x="11287608" y="701548"/>
                </a:lnTo>
                <a:lnTo>
                  <a:pt x="11287608" y="1518272"/>
                </a:lnTo>
                <a:lnTo>
                  <a:pt x="10470883" y="1518272"/>
                </a:lnTo>
                <a:lnTo>
                  <a:pt x="10470883" y="701548"/>
                </a:lnTo>
                <a:lnTo>
                  <a:pt x="11287608" y="701548"/>
                </a:lnTo>
                <a:lnTo>
                  <a:pt x="11287608" y="691083"/>
                </a:lnTo>
                <a:lnTo>
                  <a:pt x="10470883" y="691083"/>
                </a:lnTo>
                <a:lnTo>
                  <a:pt x="10470883" y="0"/>
                </a:lnTo>
                <a:lnTo>
                  <a:pt x="10460406" y="0"/>
                </a:lnTo>
                <a:lnTo>
                  <a:pt x="10460406" y="691083"/>
                </a:lnTo>
                <a:lnTo>
                  <a:pt x="10460406" y="701548"/>
                </a:lnTo>
                <a:lnTo>
                  <a:pt x="10460406" y="1518272"/>
                </a:lnTo>
                <a:lnTo>
                  <a:pt x="9643681" y="1518272"/>
                </a:lnTo>
                <a:lnTo>
                  <a:pt x="9643681" y="701548"/>
                </a:lnTo>
                <a:lnTo>
                  <a:pt x="10460406" y="701548"/>
                </a:lnTo>
                <a:lnTo>
                  <a:pt x="10460406" y="691083"/>
                </a:lnTo>
                <a:lnTo>
                  <a:pt x="9643681" y="691083"/>
                </a:lnTo>
                <a:lnTo>
                  <a:pt x="9643681" y="0"/>
                </a:lnTo>
                <a:lnTo>
                  <a:pt x="9633204" y="0"/>
                </a:lnTo>
                <a:lnTo>
                  <a:pt x="9633204" y="691083"/>
                </a:lnTo>
                <a:lnTo>
                  <a:pt x="9633204" y="701548"/>
                </a:lnTo>
                <a:lnTo>
                  <a:pt x="9633204" y="1518272"/>
                </a:lnTo>
                <a:lnTo>
                  <a:pt x="8816480" y="1518272"/>
                </a:lnTo>
                <a:lnTo>
                  <a:pt x="8816480" y="701548"/>
                </a:lnTo>
                <a:lnTo>
                  <a:pt x="9633204" y="701548"/>
                </a:lnTo>
                <a:lnTo>
                  <a:pt x="9633204" y="691083"/>
                </a:lnTo>
                <a:lnTo>
                  <a:pt x="8816480" y="691083"/>
                </a:lnTo>
                <a:lnTo>
                  <a:pt x="8816480" y="0"/>
                </a:lnTo>
                <a:lnTo>
                  <a:pt x="8806015" y="0"/>
                </a:lnTo>
                <a:lnTo>
                  <a:pt x="8806015" y="691083"/>
                </a:lnTo>
                <a:lnTo>
                  <a:pt x="8806015" y="701548"/>
                </a:lnTo>
                <a:lnTo>
                  <a:pt x="8806015" y="1518272"/>
                </a:lnTo>
                <a:lnTo>
                  <a:pt x="7989278" y="1518272"/>
                </a:lnTo>
                <a:lnTo>
                  <a:pt x="7989278" y="701548"/>
                </a:lnTo>
                <a:lnTo>
                  <a:pt x="8806015" y="701548"/>
                </a:lnTo>
                <a:lnTo>
                  <a:pt x="8806015" y="691083"/>
                </a:lnTo>
                <a:lnTo>
                  <a:pt x="7989278" y="691083"/>
                </a:lnTo>
                <a:lnTo>
                  <a:pt x="7989278" y="0"/>
                </a:lnTo>
                <a:lnTo>
                  <a:pt x="7978813" y="0"/>
                </a:lnTo>
                <a:lnTo>
                  <a:pt x="7978813" y="691083"/>
                </a:lnTo>
                <a:lnTo>
                  <a:pt x="7978813" y="701548"/>
                </a:lnTo>
                <a:lnTo>
                  <a:pt x="7978813" y="1518272"/>
                </a:lnTo>
                <a:lnTo>
                  <a:pt x="7162076" y="1518272"/>
                </a:lnTo>
                <a:lnTo>
                  <a:pt x="7162076" y="701548"/>
                </a:lnTo>
                <a:lnTo>
                  <a:pt x="7978813" y="701548"/>
                </a:lnTo>
                <a:lnTo>
                  <a:pt x="7978813" y="691083"/>
                </a:lnTo>
                <a:lnTo>
                  <a:pt x="7162076" y="691083"/>
                </a:lnTo>
                <a:lnTo>
                  <a:pt x="7162076" y="0"/>
                </a:lnTo>
                <a:lnTo>
                  <a:pt x="7151611" y="0"/>
                </a:lnTo>
                <a:lnTo>
                  <a:pt x="7151611" y="691083"/>
                </a:lnTo>
                <a:lnTo>
                  <a:pt x="7151611" y="701548"/>
                </a:lnTo>
                <a:lnTo>
                  <a:pt x="7151611" y="1518272"/>
                </a:lnTo>
                <a:lnTo>
                  <a:pt x="6334874" y="1518272"/>
                </a:lnTo>
                <a:lnTo>
                  <a:pt x="6334874" y="701548"/>
                </a:lnTo>
                <a:lnTo>
                  <a:pt x="7151611" y="701548"/>
                </a:lnTo>
                <a:lnTo>
                  <a:pt x="7151611" y="691083"/>
                </a:lnTo>
                <a:lnTo>
                  <a:pt x="6334874" y="691083"/>
                </a:lnTo>
                <a:lnTo>
                  <a:pt x="6334874" y="0"/>
                </a:lnTo>
                <a:lnTo>
                  <a:pt x="6324409" y="0"/>
                </a:lnTo>
                <a:lnTo>
                  <a:pt x="6324409" y="691083"/>
                </a:lnTo>
                <a:lnTo>
                  <a:pt x="6324409" y="701548"/>
                </a:lnTo>
                <a:lnTo>
                  <a:pt x="6324409" y="1518272"/>
                </a:lnTo>
                <a:lnTo>
                  <a:pt x="5507685" y="1518272"/>
                </a:lnTo>
                <a:lnTo>
                  <a:pt x="5507685" y="701548"/>
                </a:lnTo>
                <a:lnTo>
                  <a:pt x="6324409" y="701548"/>
                </a:lnTo>
                <a:lnTo>
                  <a:pt x="6324409" y="691083"/>
                </a:lnTo>
                <a:lnTo>
                  <a:pt x="5507685" y="691083"/>
                </a:lnTo>
                <a:lnTo>
                  <a:pt x="5507685" y="0"/>
                </a:lnTo>
                <a:lnTo>
                  <a:pt x="5497207" y="0"/>
                </a:lnTo>
                <a:lnTo>
                  <a:pt x="5497207" y="691083"/>
                </a:lnTo>
                <a:lnTo>
                  <a:pt x="5497207" y="701548"/>
                </a:lnTo>
                <a:lnTo>
                  <a:pt x="5497207" y="1518272"/>
                </a:lnTo>
                <a:lnTo>
                  <a:pt x="4680483" y="1518272"/>
                </a:lnTo>
                <a:lnTo>
                  <a:pt x="4680483" y="701548"/>
                </a:lnTo>
                <a:lnTo>
                  <a:pt x="5497207" y="701548"/>
                </a:lnTo>
                <a:lnTo>
                  <a:pt x="5497207" y="691083"/>
                </a:lnTo>
                <a:lnTo>
                  <a:pt x="4680483" y="691083"/>
                </a:lnTo>
                <a:lnTo>
                  <a:pt x="4680483" y="0"/>
                </a:lnTo>
                <a:lnTo>
                  <a:pt x="4670006" y="0"/>
                </a:lnTo>
                <a:lnTo>
                  <a:pt x="4670006" y="691083"/>
                </a:lnTo>
                <a:lnTo>
                  <a:pt x="4670006" y="701548"/>
                </a:lnTo>
                <a:lnTo>
                  <a:pt x="4670006" y="1518272"/>
                </a:lnTo>
                <a:lnTo>
                  <a:pt x="3853281" y="1518272"/>
                </a:lnTo>
                <a:lnTo>
                  <a:pt x="3853281" y="701548"/>
                </a:lnTo>
                <a:lnTo>
                  <a:pt x="4670006" y="701548"/>
                </a:lnTo>
                <a:lnTo>
                  <a:pt x="4670006" y="691083"/>
                </a:lnTo>
                <a:lnTo>
                  <a:pt x="3853281" y="691083"/>
                </a:lnTo>
                <a:lnTo>
                  <a:pt x="3853281" y="0"/>
                </a:lnTo>
                <a:lnTo>
                  <a:pt x="3842804" y="0"/>
                </a:lnTo>
                <a:lnTo>
                  <a:pt x="3842804" y="691083"/>
                </a:lnTo>
                <a:lnTo>
                  <a:pt x="3842804" y="701548"/>
                </a:lnTo>
                <a:lnTo>
                  <a:pt x="3842804" y="1518272"/>
                </a:lnTo>
                <a:lnTo>
                  <a:pt x="3026079" y="1518272"/>
                </a:lnTo>
                <a:lnTo>
                  <a:pt x="3026079" y="701548"/>
                </a:lnTo>
                <a:lnTo>
                  <a:pt x="3842804" y="701548"/>
                </a:lnTo>
                <a:lnTo>
                  <a:pt x="3842804" y="691083"/>
                </a:lnTo>
                <a:lnTo>
                  <a:pt x="3026079" y="691083"/>
                </a:lnTo>
                <a:lnTo>
                  <a:pt x="3026079" y="0"/>
                </a:lnTo>
                <a:lnTo>
                  <a:pt x="3015615" y="0"/>
                </a:lnTo>
                <a:lnTo>
                  <a:pt x="3015615" y="691083"/>
                </a:lnTo>
                <a:lnTo>
                  <a:pt x="3015615" y="701548"/>
                </a:lnTo>
                <a:lnTo>
                  <a:pt x="3015615" y="1518272"/>
                </a:lnTo>
                <a:lnTo>
                  <a:pt x="2198878" y="1518272"/>
                </a:lnTo>
                <a:lnTo>
                  <a:pt x="2198878" y="701548"/>
                </a:lnTo>
                <a:lnTo>
                  <a:pt x="3015615" y="701548"/>
                </a:lnTo>
                <a:lnTo>
                  <a:pt x="3015615" y="691083"/>
                </a:lnTo>
                <a:lnTo>
                  <a:pt x="2198878" y="691083"/>
                </a:lnTo>
                <a:lnTo>
                  <a:pt x="2198878" y="0"/>
                </a:lnTo>
                <a:lnTo>
                  <a:pt x="2188413" y="0"/>
                </a:lnTo>
                <a:lnTo>
                  <a:pt x="2188413" y="691083"/>
                </a:lnTo>
                <a:lnTo>
                  <a:pt x="2188413" y="701548"/>
                </a:lnTo>
                <a:lnTo>
                  <a:pt x="2188413" y="1518272"/>
                </a:lnTo>
                <a:lnTo>
                  <a:pt x="1371676" y="1518272"/>
                </a:lnTo>
                <a:lnTo>
                  <a:pt x="1371676" y="701548"/>
                </a:lnTo>
                <a:lnTo>
                  <a:pt x="2188413" y="701548"/>
                </a:lnTo>
                <a:lnTo>
                  <a:pt x="2188413" y="691083"/>
                </a:lnTo>
                <a:lnTo>
                  <a:pt x="1371676" y="691083"/>
                </a:lnTo>
                <a:lnTo>
                  <a:pt x="1371676" y="0"/>
                </a:lnTo>
                <a:lnTo>
                  <a:pt x="1361211" y="0"/>
                </a:lnTo>
                <a:lnTo>
                  <a:pt x="1361211" y="691083"/>
                </a:lnTo>
                <a:lnTo>
                  <a:pt x="1361211" y="701548"/>
                </a:lnTo>
                <a:lnTo>
                  <a:pt x="1361211" y="1518272"/>
                </a:lnTo>
                <a:lnTo>
                  <a:pt x="544474" y="1518272"/>
                </a:lnTo>
                <a:lnTo>
                  <a:pt x="544474" y="701548"/>
                </a:lnTo>
                <a:lnTo>
                  <a:pt x="1361211" y="701548"/>
                </a:lnTo>
                <a:lnTo>
                  <a:pt x="1361211" y="691083"/>
                </a:lnTo>
                <a:lnTo>
                  <a:pt x="544474" y="691083"/>
                </a:lnTo>
                <a:lnTo>
                  <a:pt x="544474" y="0"/>
                </a:lnTo>
                <a:lnTo>
                  <a:pt x="534009" y="0"/>
                </a:lnTo>
                <a:lnTo>
                  <a:pt x="534009" y="691083"/>
                </a:lnTo>
                <a:lnTo>
                  <a:pt x="0" y="691083"/>
                </a:lnTo>
                <a:lnTo>
                  <a:pt x="0" y="701548"/>
                </a:lnTo>
                <a:lnTo>
                  <a:pt x="534009" y="701548"/>
                </a:lnTo>
                <a:lnTo>
                  <a:pt x="534009" y="1518272"/>
                </a:lnTo>
                <a:lnTo>
                  <a:pt x="0" y="1518272"/>
                </a:lnTo>
                <a:lnTo>
                  <a:pt x="0" y="1528749"/>
                </a:lnTo>
                <a:lnTo>
                  <a:pt x="534009" y="1528749"/>
                </a:lnTo>
                <a:lnTo>
                  <a:pt x="534009" y="11308550"/>
                </a:lnTo>
                <a:lnTo>
                  <a:pt x="544474" y="11308550"/>
                </a:lnTo>
                <a:lnTo>
                  <a:pt x="544474" y="1528749"/>
                </a:lnTo>
                <a:lnTo>
                  <a:pt x="1361211" y="1528749"/>
                </a:lnTo>
                <a:lnTo>
                  <a:pt x="1361211" y="11308550"/>
                </a:lnTo>
                <a:lnTo>
                  <a:pt x="1371676" y="11308550"/>
                </a:lnTo>
                <a:lnTo>
                  <a:pt x="1371676" y="1528749"/>
                </a:lnTo>
                <a:lnTo>
                  <a:pt x="2188413" y="1528749"/>
                </a:lnTo>
                <a:lnTo>
                  <a:pt x="2188413" y="11308550"/>
                </a:lnTo>
                <a:lnTo>
                  <a:pt x="2198878" y="11308550"/>
                </a:lnTo>
                <a:lnTo>
                  <a:pt x="2198878" y="1528749"/>
                </a:lnTo>
                <a:lnTo>
                  <a:pt x="3015615" y="1528749"/>
                </a:lnTo>
                <a:lnTo>
                  <a:pt x="3015615" y="11308550"/>
                </a:lnTo>
                <a:lnTo>
                  <a:pt x="3026079" y="11308550"/>
                </a:lnTo>
                <a:lnTo>
                  <a:pt x="3026079" y="1528749"/>
                </a:lnTo>
                <a:lnTo>
                  <a:pt x="3842804" y="1528749"/>
                </a:lnTo>
                <a:lnTo>
                  <a:pt x="3842804" y="11308550"/>
                </a:lnTo>
                <a:lnTo>
                  <a:pt x="3853281" y="11308550"/>
                </a:lnTo>
                <a:lnTo>
                  <a:pt x="3853281" y="1528749"/>
                </a:lnTo>
                <a:lnTo>
                  <a:pt x="4670006" y="1528749"/>
                </a:lnTo>
                <a:lnTo>
                  <a:pt x="4670006" y="11308550"/>
                </a:lnTo>
                <a:lnTo>
                  <a:pt x="4680483" y="11308550"/>
                </a:lnTo>
                <a:lnTo>
                  <a:pt x="4680483" y="1528749"/>
                </a:lnTo>
                <a:lnTo>
                  <a:pt x="5497207" y="1528749"/>
                </a:lnTo>
                <a:lnTo>
                  <a:pt x="5497207" y="11308550"/>
                </a:lnTo>
                <a:lnTo>
                  <a:pt x="5507685" y="11308550"/>
                </a:lnTo>
                <a:lnTo>
                  <a:pt x="5507685" y="1528749"/>
                </a:lnTo>
                <a:lnTo>
                  <a:pt x="6324409" y="1528749"/>
                </a:lnTo>
                <a:lnTo>
                  <a:pt x="6324409" y="11308550"/>
                </a:lnTo>
                <a:lnTo>
                  <a:pt x="6334874" y="11308550"/>
                </a:lnTo>
                <a:lnTo>
                  <a:pt x="6334874" y="1528749"/>
                </a:lnTo>
                <a:lnTo>
                  <a:pt x="7151611" y="1528749"/>
                </a:lnTo>
                <a:lnTo>
                  <a:pt x="7151611" y="11308550"/>
                </a:lnTo>
                <a:lnTo>
                  <a:pt x="7162076" y="11308550"/>
                </a:lnTo>
                <a:lnTo>
                  <a:pt x="7162076" y="1528749"/>
                </a:lnTo>
                <a:lnTo>
                  <a:pt x="7978813" y="1528749"/>
                </a:lnTo>
                <a:lnTo>
                  <a:pt x="7978813" y="11308550"/>
                </a:lnTo>
                <a:lnTo>
                  <a:pt x="7989278" y="11308550"/>
                </a:lnTo>
                <a:lnTo>
                  <a:pt x="7989278" y="1528749"/>
                </a:lnTo>
                <a:lnTo>
                  <a:pt x="8806015" y="1528749"/>
                </a:lnTo>
                <a:lnTo>
                  <a:pt x="8806015" y="11308550"/>
                </a:lnTo>
                <a:lnTo>
                  <a:pt x="8816480" y="11308550"/>
                </a:lnTo>
                <a:lnTo>
                  <a:pt x="8816480" y="1528749"/>
                </a:lnTo>
                <a:lnTo>
                  <a:pt x="9633204" y="1528749"/>
                </a:lnTo>
                <a:lnTo>
                  <a:pt x="9633204" y="11308550"/>
                </a:lnTo>
                <a:lnTo>
                  <a:pt x="9643681" y="11308550"/>
                </a:lnTo>
                <a:lnTo>
                  <a:pt x="9643681" y="1528749"/>
                </a:lnTo>
                <a:lnTo>
                  <a:pt x="10460406" y="1528749"/>
                </a:lnTo>
                <a:lnTo>
                  <a:pt x="10460406" y="11308550"/>
                </a:lnTo>
                <a:lnTo>
                  <a:pt x="10470883" y="11308550"/>
                </a:lnTo>
                <a:lnTo>
                  <a:pt x="10470883" y="1528749"/>
                </a:lnTo>
                <a:lnTo>
                  <a:pt x="11287608" y="1528749"/>
                </a:lnTo>
                <a:lnTo>
                  <a:pt x="11287608" y="11308550"/>
                </a:lnTo>
                <a:lnTo>
                  <a:pt x="11298085" y="11308550"/>
                </a:lnTo>
                <a:lnTo>
                  <a:pt x="11298085" y="1528749"/>
                </a:lnTo>
                <a:lnTo>
                  <a:pt x="12114809" y="1528749"/>
                </a:lnTo>
                <a:lnTo>
                  <a:pt x="12114809" y="11308550"/>
                </a:lnTo>
                <a:lnTo>
                  <a:pt x="12125274" y="11308550"/>
                </a:lnTo>
                <a:lnTo>
                  <a:pt x="12125274" y="1528749"/>
                </a:lnTo>
                <a:lnTo>
                  <a:pt x="12942011" y="1528749"/>
                </a:lnTo>
                <a:lnTo>
                  <a:pt x="12942011" y="11308550"/>
                </a:lnTo>
                <a:lnTo>
                  <a:pt x="12952476" y="11308550"/>
                </a:lnTo>
                <a:lnTo>
                  <a:pt x="12952476" y="1528749"/>
                </a:lnTo>
                <a:lnTo>
                  <a:pt x="13769213" y="1528749"/>
                </a:lnTo>
                <a:lnTo>
                  <a:pt x="13769213" y="11308550"/>
                </a:lnTo>
                <a:lnTo>
                  <a:pt x="13779678" y="11308550"/>
                </a:lnTo>
                <a:lnTo>
                  <a:pt x="13779678" y="1528749"/>
                </a:lnTo>
                <a:lnTo>
                  <a:pt x="14596402" y="1528749"/>
                </a:lnTo>
                <a:lnTo>
                  <a:pt x="14596402" y="11308550"/>
                </a:lnTo>
                <a:lnTo>
                  <a:pt x="14606880" y="11308550"/>
                </a:lnTo>
                <a:lnTo>
                  <a:pt x="14606880" y="1528749"/>
                </a:lnTo>
                <a:lnTo>
                  <a:pt x="15423604" y="1528749"/>
                </a:lnTo>
                <a:lnTo>
                  <a:pt x="15423604" y="11308550"/>
                </a:lnTo>
                <a:lnTo>
                  <a:pt x="15434082" y="11308550"/>
                </a:lnTo>
                <a:lnTo>
                  <a:pt x="15434082" y="1528749"/>
                </a:lnTo>
                <a:lnTo>
                  <a:pt x="16250806" y="1528749"/>
                </a:lnTo>
                <a:lnTo>
                  <a:pt x="16250806" y="11308550"/>
                </a:lnTo>
                <a:lnTo>
                  <a:pt x="16261283" y="11308550"/>
                </a:lnTo>
                <a:lnTo>
                  <a:pt x="16261283" y="1528749"/>
                </a:lnTo>
                <a:lnTo>
                  <a:pt x="17078008" y="1528749"/>
                </a:lnTo>
                <a:lnTo>
                  <a:pt x="17078008" y="11308550"/>
                </a:lnTo>
                <a:lnTo>
                  <a:pt x="17088485" y="11308550"/>
                </a:lnTo>
                <a:lnTo>
                  <a:pt x="17088485" y="1528749"/>
                </a:lnTo>
                <a:lnTo>
                  <a:pt x="17905210" y="1528749"/>
                </a:lnTo>
                <a:lnTo>
                  <a:pt x="17905210" y="11308550"/>
                </a:lnTo>
                <a:lnTo>
                  <a:pt x="17915674" y="11308550"/>
                </a:lnTo>
                <a:lnTo>
                  <a:pt x="17915674" y="1528749"/>
                </a:lnTo>
                <a:lnTo>
                  <a:pt x="18732411" y="1528749"/>
                </a:lnTo>
                <a:lnTo>
                  <a:pt x="18732411" y="11308550"/>
                </a:lnTo>
                <a:lnTo>
                  <a:pt x="18742876" y="11308550"/>
                </a:lnTo>
                <a:lnTo>
                  <a:pt x="18742876" y="1528749"/>
                </a:lnTo>
                <a:lnTo>
                  <a:pt x="19559613" y="1528749"/>
                </a:lnTo>
                <a:lnTo>
                  <a:pt x="19559613" y="11308550"/>
                </a:lnTo>
                <a:lnTo>
                  <a:pt x="19570078" y="11308550"/>
                </a:lnTo>
                <a:lnTo>
                  <a:pt x="19570078" y="1528749"/>
                </a:lnTo>
                <a:lnTo>
                  <a:pt x="20104100" y="1528749"/>
                </a:lnTo>
                <a:lnTo>
                  <a:pt x="20104100" y="1518272"/>
                </a:lnTo>
                <a:lnTo>
                  <a:pt x="19570078" y="1518272"/>
                </a:lnTo>
                <a:lnTo>
                  <a:pt x="19570078" y="701548"/>
                </a:lnTo>
                <a:lnTo>
                  <a:pt x="20104100" y="701548"/>
                </a:lnTo>
                <a:lnTo>
                  <a:pt x="20104100" y="691083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345478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4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72678"/>
            <a:ext cx="1640205" cy="10795"/>
          </a:xfrm>
          <a:custGeom>
            <a:avLst/>
            <a:gdLst/>
            <a:ahLst/>
            <a:cxnLst/>
            <a:rect l="l" t="t" r="r" b="b"/>
            <a:pathLst>
              <a:path w="1640205" h="10794">
                <a:moveTo>
                  <a:pt x="0" y="10470"/>
                </a:moveTo>
                <a:lnTo>
                  <a:pt x="1639838" y="10470"/>
                </a:lnTo>
                <a:lnTo>
                  <a:pt x="1639838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02664" y="3172678"/>
            <a:ext cx="4883150" cy="10795"/>
          </a:xfrm>
          <a:custGeom>
            <a:avLst/>
            <a:gdLst/>
            <a:ahLst/>
            <a:cxnLst/>
            <a:rect l="l" t="t" r="r" b="b"/>
            <a:pathLst>
              <a:path w="4883150" h="10794">
                <a:moveTo>
                  <a:pt x="0" y="10470"/>
                </a:moveTo>
                <a:lnTo>
                  <a:pt x="4883113" y="10470"/>
                </a:lnTo>
                <a:lnTo>
                  <a:pt x="488311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48603" y="3172678"/>
            <a:ext cx="6833870" cy="10795"/>
          </a:xfrm>
          <a:custGeom>
            <a:avLst/>
            <a:gdLst/>
            <a:ahLst/>
            <a:cxnLst/>
            <a:rect l="l" t="t" r="r" b="b"/>
            <a:pathLst>
              <a:path w="6833869" h="10794">
                <a:moveTo>
                  <a:pt x="0" y="10470"/>
                </a:moveTo>
                <a:lnTo>
                  <a:pt x="6833807" y="10470"/>
                </a:lnTo>
                <a:lnTo>
                  <a:pt x="683380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45235" y="3172678"/>
            <a:ext cx="4883150" cy="10795"/>
          </a:xfrm>
          <a:custGeom>
            <a:avLst/>
            <a:gdLst/>
            <a:ahLst/>
            <a:cxnLst/>
            <a:rect l="l" t="t" r="r" b="b"/>
            <a:pathLst>
              <a:path w="4883150" h="10794">
                <a:moveTo>
                  <a:pt x="0" y="10470"/>
                </a:moveTo>
                <a:lnTo>
                  <a:pt x="4883113" y="10470"/>
                </a:lnTo>
                <a:lnTo>
                  <a:pt x="488311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491175" y="3172678"/>
            <a:ext cx="1613535" cy="10795"/>
          </a:xfrm>
          <a:custGeom>
            <a:avLst/>
            <a:gdLst/>
            <a:ahLst/>
            <a:cxnLst/>
            <a:rect l="l" t="t" r="r" b="b"/>
            <a:pathLst>
              <a:path w="1613534" h="10794">
                <a:moveTo>
                  <a:pt x="0" y="10470"/>
                </a:moveTo>
                <a:lnTo>
                  <a:pt x="1612925" y="10470"/>
                </a:lnTo>
                <a:lnTo>
                  <a:pt x="161292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999878"/>
            <a:ext cx="1640205" cy="10795"/>
          </a:xfrm>
          <a:custGeom>
            <a:avLst/>
            <a:gdLst/>
            <a:ahLst/>
            <a:cxnLst/>
            <a:rect l="l" t="t" r="r" b="b"/>
            <a:pathLst>
              <a:path w="1640205" h="10795">
                <a:moveTo>
                  <a:pt x="0" y="10470"/>
                </a:moveTo>
                <a:lnTo>
                  <a:pt x="1639838" y="10470"/>
                </a:lnTo>
                <a:lnTo>
                  <a:pt x="1639838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02664" y="3999878"/>
            <a:ext cx="4883150" cy="10795"/>
          </a:xfrm>
          <a:custGeom>
            <a:avLst/>
            <a:gdLst/>
            <a:ahLst/>
            <a:cxnLst/>
            <a:rect l="l" t="t" r="r" b="b"/>
            <a:pathLst>
              <a:path w="4883150" h="10795">
                <a:moveTo>
                  <a:pt x="0" y="10470"/>
                </a:moveTo>
                <a:lnTo>
                  <a:pt x="4883113" y="10470"/>
                </a:lnTo>
                <a:lnTo>
                  <a:pt x="488311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48603" y="3999878"/>
            <a:ext cx="6833870" cy="10795"/>
          </a:xfrm>
          <a:custGeom>
            <a:avLst/>
            <a:gdLst/>
            <a:ahLst/>
            <a:cxnLst/>
            <a:rect l="l" t="t" r="r" b="b"/>
            <a:pathLst>
              <a:path w="6833869" h="10795">
                <a:moveTo>
                  <a:pt x="0" y="10470"/>
                </a:moveTo>
                <a:lnTo>
                  <a:pt x="6833807" y="10470"/>
                </a:lnTo>
                <a:lnTo>
                  <a:pt x="683380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545235" y="3999878"/>
            <a:ext cx="4883150" cy="10795"/>
          </a:xfrm>
          <a:custGeom>
            <a:avLst/>
            <a:gdLst/>
            <a:ahLst/>
            <a:cxnLst/>
            <a:rect l="l" t="t" r="r" b="b"/>
            <a:pathLst>
              <a:path w="4883150" h="10795">
                <a:moveTo>
                  <a:pt x="0" y="10470"/>
                </a:moveTo>
                <a:lnTo>
                  <a:pt x="4883113" y="10470"/>
                </a:lnTo>
                <a:lnTo>
                  <a:pt x="488311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491175" y="3999878"/>
            <a:ext cx="1613535" cy="10795"/>
          </a:xfrm>
          <a:custGeom>
            <a:avLst/>
            <a:gdLst/>
            <a:ahLst/>
            <a:cxnLst/>
            <a:rect l="l" t="t" r="r" b="b"/>
            <a:pathLst>
              <a:path w="1613534" h="10795">
                <a:moveTo>
                  <a:pt x="0" y="10470"/>
                </a:moveTo>
                <a:lnTo>
                  <a:pt x="1612925" y="10470"/>
                </a:lnTo>
                <a:lnTo>
                  <a:pt x="161292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4827078"/>
            <a:ext cx="1640205" cy="10795"/>
          </a:xfrm>
          <a:custGeom>
            <a:avLst/>
            <a:gdLst/>
            <a:ahLst/>
            <a:cxnLst/>
            <a:rect l="l" t="t" r="r" b="b"/>
            <a:pathLst>
              <a:path w="1640205" h="10795">
                <a:moveTo>
                  <a:pt x="0" y="10470"/>
                </a:moveTo>
                <a:lnTo>
                  <a:pt x="1639838" y="10470"/>
                </a:lnTo>
                <a:lnTo>
                  <a:pt x="1639838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02664" y="4827078"/>
            <a:ext cx="4883150" cy="10795"/>
          </a:xfrm>
          <a:custGeom>
            <a:avLst/>
            <a:gdLst/>
            <a:ahLst/>
            <a:cxnLst/>
            <a:rect l="l" t="t" r="r" b="b"/>
            <a:pathLst>
              <a:path w="4883150" h="10795">
                <a:moveTo>
                  <a:pt x="0" y="10470"/>
                </a:moveTo>
                <a:lnTo>
                  <a:pt x="4883113" y="10470"/>
                </a:lnTo>
                <a:lnTo>
                  <a:pt x="488311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48603" y="4827078"/>
            <a:ext cx="6833870" cy="10795"/>
          </a:xfrm>
          <a:custGeom>
            <a:avLst/>
            <a:gdLst/>
            <a:ahLst/>
            <a:cxnLst/>
            <a:rect l="l" t="t" r="r" b="b"/>
            <a:pathLst>
              <a:path w="6833869" h="10795">
                <a:moveTo>
                  <a:pt x="0" y="10470"/>
                </a:moveTo>
                <a:lnTo>
                  <a:pt x="6833807" y="10470"/>
                </a:lnTo>
                <a:lnTo>
                  <a:pt x="6833807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545235" y="4827078"/>
            <a:ext cx="4883150" cy="10795"/>
          </a:xfrm>
          <a:custGeom>
            <a:avLst/>
            <a:gdLst/>
            <a:ahLst/>
            <a:cxnLst/>
            <a:rect l="l" t="t" r="r" b="b"/>
            <a:pathLst>
              <a:path w="4883150" h="10795">
                <a:moveTo>
                  <a:pt x="0" y="10470"/>
                </a:moveTo>
                <a:lnTo>
                  <a:pt x="4883113" y="10470"/>
                </a:lnTo>
                <a:lnTo>
                  <a:pt x="488311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491175" y="4827078"/>
            <a:ext cx="1613535" cy="10795"/>
          </a:xfrm>
          <a:custGeom>
            <a:avLst/>
            <a:gdLst/>
            <a:ahLst/>
            <a:cxnLst/>
            <a:rect l="l" t="t" r="r" b="b"/>
            <a:pathLst>
              <a:path w="1613534" h="10795">
                <a:moveTo>
                  <a:pt x="0" y="10470"/>
                </a:moveTo>
                <a:lnTo>
                  <a:pt x="1612925" y="10470"/>
                </a:lnTo>
                <a:lnTo>
                  <a:pt x="161292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5654278"/>
            <a:ext cx="1640205" cy="10795"/>
          </a:xfrm>
          <a:custGeom>
            <a:avLst/>
            <a:gdLst/>
            <a:ahLst/>
            <a:cxnLst/>
            <a:rect l="l" t="t" r="r" b="b"/>
            <a:pathLst>
              <a:path w="1640205" h="10795">
                <a:moveTo>
                  <a:pt x="0" y="10470"/>
                </a:moveTo>
                <a:lnTo>
                  <a:pt x="1639838" y="10470"/>
                </a:lnTo>
                <a:lnTo>
                  <a:pt x="1639838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02664" y="5654278"/>
            <a:ext cx="4883150" cy="10795"/>
          </a:xfrm>
          <a:custGeom>
            <a:avLst/>
            <a:gdLst/>
            <a:ahLst/>
            <a:cxnLst/>
            <a:rect l="l" t="t" r="r" b="b"/>
            <a:pathLst>
              <a:path w="4883150" h="10795">
                <a:moveTo>
                  <a:pt x="0" y="10470"/>
                </a:moveTo>
                <a:lnTo>
                  <a:pt x="4883113" y="10470"/>
                </a:lnTo>
                <a:lnTo>
                  <a:pt x="488311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48603" y="5654278"/>
            <a:ext cx="907415" cy="10795"/>
          </a:xfrm>
          <a:custGeom>
            <a:avLst/>
            <a:gdLst/>
            <a:ahLst/>
            <a:cxnLst/>
            <a:rect l="l" t="t" r="r" b="b"/>
            <a:pathLst>
              <a:path w="907415" h="10795">
                <a:moveTo>
                  <a:pt x="0" y="10470"/>
                </a:moveTo>
                <a:lnTo>
                  <a:pt x="907326" y="10470"/>
                </a:lnTo>
                <a:lnTo>
                  <a:pt x="90732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18755" y="5654278"/>
            <a:ext cx="4883150" cy="10795"/>
          </a:xfrm>
          <a:custGeom>
            <a:avLst/>
            <a:gdLst/>
            <a:ahLst/>
            <a:cxnLst/>
            <a:rect l="l" t="t" r="r" b="b"/>
            <a:pathLst>
              <a:path w="4883150" h="10795">
                <a:moveTo>
                  <a:pt x="0" y="10470"/>
                </a:moveTo>
                <a:lnTo>
                  <a:pt x="4883072" y="10470"/>
                </a:lnTo>
                <a:lnTo>
                  <a:pt x="488307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564653" y="5654278"/>
            <a:ext cx="918210" cy="10795"/>
          </a:xfrm>
          <a:custGeom>
            <a:avLst/>
            <a:gdLst/>
            <a:ahLst/>
            <a:cxnLst/>
            <a:rect l="l" t="t" r="r" b="b"/>
            <a:pathLst>
              <a:path w="918209" h="10795">
                <a:moveTo>
                  <a:pt x="0" y="10470"/>
                </a:moveTo>
                <a:lnTo>
                  <a:pt x="917756" y="10470"/>
                </a:lnTo>
                <a:lnTo>
                  <a:pt x="91775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545235" y="5654278"/>
            <a:ext cx="4883150" cy="10795"/>
          </a:xfrm>
          <a:custGeom>
            <a:avLst/>
            <a:gdLst/>
            <a:ahLst/>
            <a:cxnLst/>
            <a:rect l="l" t="t" r="r" b="b"/>
            <a:pathLst>
              <a:path w="4883150" h="10795">
                <a:moveTo>
                  <a:pt x="0" y="10470"/>
                </a:moveTo>
                <a:lnTo>
                  <a:pt x="4883113" y="10470"/>
                </a:lnTo>
                <a:lnTo>
                  <a:pt x="488311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91175" y="5654278"/>
            <a:ext cx="1613535" cy="10795"/>
          </a:xfrm>
          <a:custGeom>
            <a:avLst/>
            <a:gdLst/>
            <a:ahLst/>
            <a:cxnLst/>
            <a:rect l="l" t="t" r="r" b="b"/>
            <a:pathLst>
              <a:path w="1613534" h="10795">
                <a:moveTo>
                  <a:pt x="0" y="10470"/>
                </a:moveTo>
                <a:lnTo>
                  <a:pt x="1612925" y="10470"/>
                </a:lnTo>
                <a:lnTo>
                  <a:pt x="161292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6481478"/>
            <a:ext cx="1640205" cy="10795"/>
          </a:xfrm>
          <a:custGeom>
            <a:avLst/>
            <a:gdLst/>
            <a:ahLst/>
            <a:cxnLst/>
            <a:rect l="l" t="t" r="r" b="b"/>
            <a:pathLst>
              <a:path w="1640205" h="10795">
                <a:moveTo>
                  <a:pt x="0" y="10470"/>
                </a:moveTo>
                <a:lnTo>
                  <a:pt x="1639838" y="10470"/>
                </a:lnTo>
                <a:lnTo>
                  <a:pt x="1639838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02664" y="6481478"/>
            <a:ext cx="4883150" cy="10795"/>
          </a:xfrm>
          <a:custGeom>
            <a:avLst/>
            <a:gdLst/>
            <a:ahLst/>
            <a:cxnLst/>
            <a:rect l="l" t="t" r="r" b="b"/>
            <a:pathLst>
              <a:path w="4883150" h="10795">
                <a:moveTo>
                  <a:pt x="0" y="10470"/>
                </a:moveTo>
                <a:lnTo>
                  <a:pt x="4883113" y="10470"/>
                </a:lnTo>
                <a:lnTo>
                  <a:pt x="488311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648603" y="6481478"/>
            <a:ext cx="907415" cy="10795"/>
          </a:xfrm>
          <a:custGeom>
            <a:avLst/>
            <a:gdLst/>
            <a:ahLst/>
            <a:cxnLst/>
            <a:rect l="l" t="t" r="r" b="b"/>
            <a:pathLst>
              <a:path w="907415" h="10795">
                <a:moveTo>
                  <a:pt x="0" y="10470"/>
                </a:moveTo>
                <a:lnTo>
                  <a:pt x="907326" y="10470"/>
                </a:lnTo>
                <a:lnTo>
                  <a:pt x="90732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18755" y="6481478"/>
            <a:ext cx="4883150" cy="10795"/>
          </a:xfrm>
          <a:custGeom>
            <a:avLst/>
            <a:gdLst/>
            <a:ahLst/>
            <a:cxnLst/>
            <a:rect l="l" t="t" r="r" b="b"/>
            <a:pathLst>
              <a:path w="4883150" h="10795">
                <a:moveTo>
                  <a:pt x="0" y="10470"/>
                </a:moveTo>
                <a:lnTo>
                  <a:pt x="4883072" y="10470"/>
                </a:lnTo>
                <a:lnTo>
                  <a:pt x="488307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564653" y="6481478"/>
            <a:ext cx="918210" cy="10795"/>
          </a:xfrm>
          <a:custGeom>
            <a:avLst/>
            <a:gdLst/>
            <a:ahLst/>
            <a:cxnLst/>
            <a:rect l="l" t="t" r="r" b="b"/>
            <a:pathLst>
              <a:path w="918209" h="10795">
                <a:moveTo>
                  <a:pt x="0" y="10470"/>
                </a:moveTo>
                <a:lnTo>
                  <a:pt x="917756" y="10470"/>
                </a:lnTo>
                <a:lnTo>
                  <a:pt x="91775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545235" y="6481478"/>
            <a:ext cx="4883150" cy="10795"/>
          </a:xfrm>
          <a:custGeom>
            <a:avLst/>
            <a:gdLst/>
            <a:ahLst/>
            <a:cxnLst/>
            <a:rect l="l" t="t" r="r" b="b"/>
            <a:pathLst>
              <a:path w="4883150" h="10795">
                <a:moveTo>
                  <a:pt x="0" y="10470"/>
                </a:moveTo>
                <a:lnTo>
                  <a:pt x="4883113" y="10470"/>
                </a:lnTo>
                <a:lnTo>
                  <a:pt x="488311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8491175" y="6481478"/>
            <a:ext cx="1613535" cy="10795"/>
          </a:xfrm>
          <a:custGeom>
            <a:avLst/>
            <a:gdLst/>
            <a:ahLst/>
            <a:cxnLst/>
            <a:rect l="l" t="t" r="r" b="b"/>
            <a:pathLst>
              <a:path w="1613534" h="10795">
                <a:moveTo>
                  <a:pt x="0" y="10470"/>
                </a:moveTo>
                <a:lnTo>
                  <a:pt x="1612925" y="10470"/>
                </a:lnTo>
                <a:lnTo>
                  <a:pt x="161292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7308677"/>
            <a:ext cx="1640205" cy="10795"/>
          </a:xfrm>
          <a:custGeom>
            <a:avLst/>
            <a:gdLst/>
            <a:ahLst/>
            <a:cxnLst/>
            <a:rect l="l" t="t" r="r" b="b"/>
            <a:pathLst>
              <a:path w="1640205" h="10795">
                <a:moveTo>
                  <a:pt x="0" y="10470"/>
                </a:moveTo>
                <a:lnTo>
                  <a:pt x="1639838" y="10470"/>
                </a:lnTo>
                <a:lnTo>
                  <a:pt x="1639838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02664" y="7308677"/>
            <a:ext cx="4883150" cy="10795"/>
          </a:xfrm>
          <a:custGeom>
            <a:avLst/>
            <a:gdLst/>
            <a:ahLst/>
            <a:cxnLst/>
            <a:rect l="l" t="t" r="r" b="b"/>
            <a:pathLst>
              <a:path w="4883150" h="10795">
                <a:moveTo>
                  <a:pt x="0" y="10470"/>
                </a:moveTo>
                <a:lnTo>
                  <a:pt x="4883113" y="10470"/>
                </a:lnTo>
                <a:lnTo>
                  <a:pt x="488311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648603" y="7308677"/>
            <a:ext cx="907415" cy="10795"/>
          </a:xfrm>
          <a:custGeom>
            <a:avLst/>
            <a:gdLst/>
            <a:ahLst/>
            <a:cxnLst/>
            <a:rect l="l" t="t" r="r" b="b"/>
            <a:pathLst>
              <a:path w="907415" h="10795">
                <a:moveTo>
                  <a:pt x="0" y="10470"/>
                </a:moveTo>
                <a:lnTo>
                  <a:pt x="907326" y="10470"/>
                </a:lnTo>
                <a:lnTo>
                  <a:pt x="90732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618755" y="7308677"/>
            <a:ext cx="4883150" cy="10795"/>
          </a:xfrm>
          <a:custGeom>
            <a:avLst/>
            <a:gdLst/>
            <a:ahLst/>
            <a:cxnLst/>
            <a:rect l="l" t="t" r="r" b="b"/>
            <a:pathLst>
              <a:path w="4883150" h="10795">
                <a:moveTo>
                  <a:pt x="0" y="10470"/>
                </a:moveTo>
                <a:lnTo>
                  <a:pt x="4883072" y="10470"/>
                </a:lnTo>
                <a:lnTo>
                  <a:pt x="488307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564653" y="7308677"/>
            <a:ext cx="918210" cy="10795"/>
          </a:xfrm>
          <a:custGeom>
            <a:avLst/>
            <a:gdLst/>
            <a:ahLst/>
            <a:cxnLst/>
            <a:rect l="l" t="t" r="r" b="b"/>
            <a:pathLst>
              <a:path w="918209" h="10795">
                <a:moveTo>
                  <a:pt x="0" y="10470"/>
                </a:moveTo>
                <a:lnTo>
                  <a:pt x="917756" y="10470"/>
                </a:lnTo>
                <a:lnTo>
                  <a:pt x="91775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545235" y="7308677"/>
            <a:ext cx="4883150" cy="10795"/>
          </a:xfrm>
          <a:custGeom>
            <a:avLst/>
            <a:gdLst/>
            <a:ahLst/>
            <a:cxnLst/>
            <a:rect l="l" t="t" r="r" b="b"/>
            <a:pathLst>
              <a:path w="4883150" h="10795">
                <a:moveTo>
                  <a:pt x="0" y="10470"/>
                </a:moveTo>
                <a:lnTo>
                  <a:pt x="4883113" y="10470"/>
                </a:lnTo>
                <a:lnTo>
                  <a:pt x="4883113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491175" y="7308677"/>
            <a:ext cx="1613535" cy="10795"/>
          </a:xfrm>
          <a:custGeom>
            <a:avLst/>
            <a:gdLst/>
            <a:ahLst/>
            <a:cxnLst/>
            <a:rect l="l" t="t" r="r" b="b"/>
            <a:pathLst>
              <a:path w="1613534" h="10795">
                <a:moveTo>
                  <a:pt x="0" y="10470"/>
                </a:moveTo>
                <a:lnTo>
                  <a:pt x="1612925" y="10470"/>
                </a:lnTo>
                <a:lnTo>
                  <a:pt x="1612925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8135877"/>
            <a:ext cx="7556500" cy="10795"/>
          </a:xfrm>
          <a:custGeom>
            <a:avLst/>
            <a:gdLst/>
            <a:ahLst/>
            <a:cxnLst/>
            <a:rect l="l" t="t" r="r" b="b"/>
            <a:pathLst>
              <a:path w="7556500" h="10795">
                <a:moveTo>
                  <a:pt x="0" y="10470"/>
                </a:moveTo>
                <a:lnTo>
                  <a:pt x="7555929" y="10470"/>
                </a:lnTo>
                <a:lnTo>
                  <a:pt x="755592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618755" y="8135877"/>
            <a:ext cx="4883150" cy="10795"/>
          </a:xfrm>
          <a:custGeom>
            <a:avLst/>
            <a:gdLst/>
            <a:ahLst/>
            <a:cxnLst/>
            <a:rect l="l" t="t" r="r" b="b"/>
            <a:pathLst>
              <a:path w="4883150" h="10795">
                <a:moveTo>
                  <a:pt x="0" y="10470"/>
                </a:moveTo>
                <a:lnTo>
                  <a:pt x="4883072" y="10470"/>
                </a:lnTo>
                <a:lnTo>
                  <a:pt x="488307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564653" y="8135877"/>
            <a:ext cx="7539990" cy="10795"/>
          </a:xfrm>
          <a:custGeom>
            <a:avLst/>
            <a:gdLst/>
            <a:ahLst/>
            <a:cxnLst/>
            <a:rect l="l" t="t" r="r" b="b"/>
            <a:pathLst>
              <a:path w="7539990" h="10795">
                <a:moveTo>
                  <a:pt x="0" y="10470"/>
                </a:moveTo>
                <a:lnTo>
                  <a:pt x="7539446" y="10470"/>
                </a:lnTo>
                <a:lnTo>
                  <a:pt x="753944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8963077"/>
            <a:ext cx="7556500" cy="10795"/>
          </a:xfrm>
          <a:custGeom>
            <a:avLst/>
            <a:gdLst/>
            <a:ahLst/>
            <a:cxnLst/>
            <a:rect l="l" t="t" r="r" b="b"/>
            <a:pathLst>
              <a:path w="7556500" h="10795">
                <a:moveTo>
                  <a:pt x="0" y="10470"/>
                </a:moveTo>
                <a:lnTo>
                  <a:pt x="7555929" y="10470"/>
                </a:lnTo>
                <a:lnTo>
                  <a:pt x="755592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618755" y="8963077"/>
            <a:ext cx="4883150" cy="10795"/>
          </a:xfrm>
          <a:custGeom>
            <a:avLst/>
            <a:gdLst/>
            <a:ahLst/>
            <a:cxnLst/>
            <a:rect l="l" t="t" r="r" b="b"/>
            <a:pathLst>
              <a:path w="4883150" h="10795">
                <a:moveTo>
                  <a:pt x="0" y="10470"/>
                </a:moveTo>
                <a:lnTo>
                  <a:pt x="4883072" y="10470"/>
                </a:lnTo>
                <a:lnTo>
                  <a:pt x="488307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564653" y="8963077"/>
            <a:ext cx="7539990" cy="10795"/>
          </a:xfrm>
          <a:custGeom>
            <a:avLst/>
            <a:gdLst/>
            <a:ahLst/>
            <a:cxnLst/>
            <a:rect l="l" t="t" r="r" b="b"/>
            <a:pathLst>
              <a:path w="7539990" h="10795">
                <a:moveTo>
                  <a:pt x="0" y="10470"/>
                </a:moveTo>
                <a:lnTo>
                  <a:pt x="7539446" y="10470"/>
                </a:lnTo>
                <a:lnTo>
                  <a:pt x="7539446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0" y="97902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0" y="106174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6408046" cy="878840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70857" y="3572985"/>
            <a:ext cx="4334701" cy="3500407"/>
          </a:xfrm>
          <a:prstGeom prst="rect">
            <a:avLst/>
          </a:prstGeom>
        </p:spPr>
      </p:pic>
      <p:sp>
        <p:nvSpPr>
          <p:cNvPr id="53" name="object 53"/>
          <p:cNvSpPr/>
          <p:nvPr/>
        </p:nvSpPr>
        <p:spPr>
          <a:xfrm>
            <a:off x="1308849" y="3047027"/>
            <a:ext cx="5650230" cy="4543425"/>
          </a:xfrm>
          <a:custGeom>
            <a:avLst/>
            <a:gdLst/>
            <a:ahLst/>
            <a:cxnLst/>
            <a:rect l="l" t="t" r="r" b="b"/>
            <a:pathLst>
              <a:path w="5650230" h="4543425">
                <a:moveTo>
                  <a:pt x="5649620" y="262064"/>
                </a:moveTo>
                <a:lnTo>
                  <a:pt x="5339753" y="262064"/>
                </a:lnTo>
                <a:lnTo>
                  <a:pt x="5339753" y="0"/>
                </a:lnTo>
                <a:lnTo>
                  <a:pt x="5276926" y="0"/>
                </a:lnTo>
                <a:lnTo>
                  <a:pt x="5276926" y="262064"/>
                </a:lnTo>
                <a:lnTo>
                  <a:pt x="5276926" y="324891"/>
                </a:lnTo>
                <a:lnTo>
                  <a:pt x="5276926" y="4155592"/>
                </a:lnTo>
                <a:lnTo>
                  <a:pt x="393814" y="4155592"/>
                </a:lnTo>
                <a:lnTo>
                  <a:pt x="393814" y="324891"/>
                </a:lnTo>
                <a:lnTo>
                  <a:pt x="5276926" y="324891"/>
                </a:lnTo>
                <a:lnTo>
                  <a:pt x="5276926" y="262064"/>
                </a:lnTo>
                <a:lnTo>
                  <a:pt x="393814" y="262064"/>
                </a:lnTo>
                <a:lnTo>
                  <a:pt x="393814" y="0"/>
                </a:lnTo>
                <a:lnTo>
                  <a:pt x="330987" y="0"/>
                </a:lnTo>
                <a:lnTo>
                  <a:pt x="330987" y="262064"/>
                </a:lnTo>
                <a:lnTo>
                  <a:pt x="0" y="262064"/>
                </a:lnTo>
                <a:lnTo>
                  <a:pt x="0" y="324891"/>
                </a:lnTo>
                <a:lnTo>
                  <a:pt x="330987" y="324891"/>
                </a:lnTo>
                <a:lnTo>
                  <a:pt x="330987" y="4155592"/>
                </a:lnTo>
                <a:lnTo>
                  <a:pt x="0" y="4155592"/>
                </a:lnTo>
                <a:lnTo>
                  <a:pt x="0" y="4218419"/>
                </a:lnTo>
                <a:lnTo>
                  <a:pt x="330987" y="4218419"/>
                </a:lnTo>
                <a:lnTo>
                  <a:pt x="330987" y="4543285"/>
                </a:lnTo>
                <a:lnTo>
                  <a:pt x="393814" y="4543285"/>
                </a:lnTo>
                <a:lnTo>
                  <a:pt x="393814" y="4218419"/>
                </a:lnTo>
                <a:lnTo>
                  <a:pt x="5276926" y="4218419"/>
                </a:lnTo>
                <a:lnTo>
                  <a:pt x="5276926" y="4543285"/>
                </a:lnTo>
                <a:lnTo>
                  <a:pt x="5339753" y="4543285"/>
                </a:lnTo>
                <a:lnTo>
                  <a:pt x="5339753" y="4218419"/>
                </a:lnTo>
                <a:lnTo>
                  <a:pt x="5649620" y="4218419"/>
                </a:lnTo>
                <a:lnTo>
                  <a:pt x="5649620" y="4155592"/>
                </a:lnTo>
                <a:lnTo>
                  <a:pt x="5339753" y="4155592"/>
                </a:lnTo>
                <a:lnTo>
                  <a:pt x="5339753" y="324891"/>
                </a:lnTo>
                <a:lnTo>
                  <a:pt x="5649620" y="324891"/>
                </a:lnTo>
                <a:lnTo>
                  <a:pt x="5649620" y="26206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5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50627" y="5628101"/>
            <a:ext cx="4334701" cy="3500407"/>
          </a:xfrm>
          <a:prstGeom prst="rect">
            <a:avLst/>
          </a:prstGeom>
        </p:spPr>
      </p:pic>
      <p:sp>
        <p:nvSpPr>
          <p:cNvPr id="55" name="object 55"/>
          <p:cNvSpPr/>
          <p:nvPr/>
        </p:nvSpPr>
        <p:spPr>
          <a:xfrm>
            <a:off x="7224903" y="5120264"/>
            <a:ext cx="5650230" cy="4543425"/>
          </a:xfrm>
          <a:custGeom>
            <a:avLst/>
            <a:gdLst/>
            <a:ahLst/>
            <a:cxnLst/>
            <a:rect l="l" t="t" r="r" b="b"/>
            <a:pathLst>
              <a:path w="5650230" h="4543425">
                <a:moveTo>
                  <a:pt x="5649620" y="262064"/>
                </a:moveTo>
                <a:lnTo>
                  <a:pt x="5339740" y="262064"/>
                </a:lnTo>
                <a:lnTo>
                  <a:pt x="5339740" y="0"/>
                </a:lnTo>
                <a:lnTo>
                  <a:pt x="5276913" y="0"/>
                </a:lnTo>
                <a:lnTo>
                  <a:pt x="5276913" y="262064"/>
                </a:lnTo>
                <a:lnTo>
                  <a:pt x="5276913" y="324891"/>
                </a:lnTo>
                <a:lnTo>
                  <a:pt x="5276913" y="4155592"/>
                </a:lnTo>
                <a:lnTo>
                  <a:pt x="393852" y="4155592"/>
                </a:lnTo>
                <a:lnTo>
                  <a:pt x="393852" y="324891"/>
                </a:lnTo>
                <a:lnTo>
                  <a:pt x="5276913" y="324891"/>
                </a:lnTo>
                <a:lnTo>
                  <a:pt x="5276913" y="262064"/>
                </a:lnTo>
                <a:lnTo>
                  <a:pt x="393852" y="262064"/>
                </a:lnTo>
                <a:lnTo>
                  <a:pt x="393852" y="0"/>
                </a:lnTo>
                <a:lnTo>
                  <a:pt x="331025" y="0"/>
                </a:lnTo>
                <a:lnTo>
                  <a:pt x="331025" y="262064"/>
                </a:lnTo>
                <a:lnTo>
                  <a:pt x="0" y="262064"/>
                </a:lnTo>
                <a:lnTo>
                  <a:pt x="0" y="324891"/>
                </a:lnTo>
                <a:lnTo>
                  <a:pt x="331025" y="324891"/>
                </a:lnTo>
                <a:lnTo>
                  <a:pt x="331025" y="4155592"/>
                </a:lnTo>
                <a:lnTo>
                  <a:pt x="0" y="4155592"/>
                </a:lnTo>
                <a:lnTo>
                  <a:pt x="0" y="4218419"/>
                </a:lnTo>
                <a:lnTo>
                  <a:pt x="331025" y="4218419"/>
                </a:lnTo>
                <a:lnTo>
                  <a:pt x="331025" y="4543285"/>
                </a:lnTo>
                <a:lnTo>
                  <a:pt x="393852" y="4543285"/>
                </a:lnTo>
                <a:lnTo>
                  <a:pt x="393852" y="4218419"/>
                </a:lnTo>
                <a:lnTo>
                  <a:pt x="5276913" y="4218419"/>
                </a:lnTo>
                <a:lnTo>
                  <a:pt x="5276913" y="4543285"/>
                </a:lnTo>
                <a:lnTo>
                  <a:pt x="5339740" y="4543285"/>
                </a:lnTo>
                <a:lnTo>
                  <a:pt x="5339740" y="4218419"/>
                </a:lnTo>
                <a:lnTo>
                  <a:pt x="5649620" y="4218419"/>
                </a:lnTo>
                <a:lnTo>
                  <a:pt x="5649620" y="4155592"/>
                </a:lnTo>
                <a:lnTo>
                  <a:pt x="5339740" y="4155592"/>
                </a:lnTo>
                <a:lnTo>
                  <a:pt x="5339740" y="324891"/>
                </a:lnTo>
                <a:lnTo>
                  <a:pt x="5649620" y="324891"/>
                </a:lnTo>
                <a:lnTo>
                  <a:pt x="5649620" y="26206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object 5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813429" y="3554865"/>
            <a:ext cx="4334701" cy="3500407"/>
          </a:xfrm>
          <a:prstGeom prst="rect">
            <a:avLst/>
          </a:prstGeom>
        </p:spPr>
      </p:pic>
      <p:sp>
        <p:nvSpPr>
          <p:cNvPr id="57" name="object 57"/>
          <p:cNvSpPr/>
          <p:nvPr/>
        </p:nvSpPr>
        <p:spPr>
          <a:xfrm>
            <a:off x="13151422" y="3047027"/>
            <a:ext cx="5650230" cy="4543425"/>
          </a:xfrm>
          <a:custGeom>
            <a:avLst/>
            <a:gdLst/>
            <a:ahLst/>
            <a:cxnLst/>
            <a:rect l="l" t="t" r="r" b="b"/>
            <a:pathLst>
              <a:path w="5650230" h="4543425">
                <a:moveTo>
                  <a:pt x="5649620" y="262064"/>
                </a:moveTo>
                <a:lnTo>
                  <a:pt x="5339753" y="262064"/>
                </a:lnTo>
                <a:lnTo>
                  <a:pt x="5339753" y="0"/>
                </a:lnTo>
                <a:lnTo>
                  <a:pt x="5276926" y="0"/>
                </a:lnTo>
                <a:lnTo>
                  <a:pt x="5276926" y="262064"/>
                </a:lnTo>
                <a:lnTo>
                  <a:pt x="5276926" y="324891"/>
                </a:lnTo>
                <a:lnTo>
                  <a:pt x="5276926" y="4155592"/>
                </a:lnTo>
                <a:lnTo>
                  <a:pt x="393801" y="4155592"/>
                </a:lnTo>
                <a:lnTo>
                  <a:pt x="393801" y="324891"/>
                </a:lnTo>
                <a:lnTo>
                  <a:pt x="5276926" y="324891"/>
                </a:lnTo>
                <a:lnTo>
                  <a:pt x="5276926" y="262064"/>
                </a:lnTo>
                <a:lnTo>
                  <a:pt x="393801" y="262064"/>
                </a:lnTo>
                <a:lnTo>
                  <a:pt x="393801" y="0"/>
                </a:lnTo>
                <a:lnTo>
                  <a:pt x="330987" y="0"/>
                </a:lnTo>
                <a:lnTo>
                  <a:pt x="330987" y="262064"/>
                </a:lnTo>
                <a:lnTo>
                  <a:pt x="0" y="262064"/>
                </a:lnTo>
                <a:lnTo>
                  <a:pt x="0" y="324891"/>
                </a:lnTo>
                <a:lnTo>
                  <a:pt x="330987" y="324891"/>
                </a:lnTo>
                <a:lnTo>
                  <a:pt x="330987" y="4155592"/>
                </a:lnTo>
                <a:lnTo>
                  <a:pt x="0" y="4155592"/>
                </a:lnTo>
                <a:lnTo>
                  <a:pt x="0" y="4218419"/>
                </a:lnTo>
                <a:lnTo>
                  <a:pt x="330987" y="4218419"/>
                </a:lnTo>
                <a:lnTo>
                  <a:pt x="330987" y="4543285"/>
                </a:lnTo>
                <a:lnTo>
                  <a:pt x="393801" y="4543285"/>
                </a:lnTo>
                <a:lnTo>
                  <a:pt x="393801" y="4218419"/>
                </a:lnTo>
                <a:lnTo>
                  <a:pt x="5276926" y="4218419"/>
                </a:lnTo>
                <a:lnTo>
                  <a:pt x="5276926" y="4543285"/>
                </a:lnTo>
                <a:lnTo>
                  <a:pt x="5339753" y="4543285"/>
                </a:lnTo>
                <a:lnTo>
                  <a:pt x="5339753" y="4218419"/>
                </a:lnTo>
                <a:lnTo>
                  <a:pt x="5649620" y="4218419"/>
                </a:lnTo>
                <a:lnTo>
                  <a:pt x="5649620" y="4155592"/>
                </a:lnTo>
                <a:lnTo>
                  <a:pt x="5339753" y="4155592"/>
                </a:lnTo>
                <a:lnTo>
                  <a:pt x="5339753" y="324891"/>
                </a:lnTo>
                <a:lnTo>
                  <a:pt x="5649620" y="324891"/>
                </a:lnTo>
                <a:lnTo>
                  <a:pt x="5649620" y="26206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100" y="691083"/>
                </a:moveTo>
                <a:lnTo>
                  <a:pt x="19570078" y="691083"/>
                </a:lnTo>
                <a:lnTo>
                  <a:pt x="19570078" y="0"/>
                </a:lnTo>
                <a:lnTo>
                  <a:pt x="19559613" y="0"/>
                </a:lnTo>
                <a:lnTo>
                  <a:pt x="19559613" y="691083"/>
                </a:lnTo>
                <a:lnTo>
                  <a:pt x="19559613" y="701548"/>
                </a:lnTo>
                <a:lnTo>
                  <a:pt x="19559613" y="1518272"/>
                </a:lnTo>
                <a:lnTo>
                  <a:pt x="18742876" y="1518272"/>
                </a:lnTo>
                <a:lnTo>
                  <a:pt x="18742876" y="701548"/>
                </a:lnTo>
                <a:lnTo>
                  <a:pt x="19559613" y="701548"/>
                </a:lnTo>
                <a:lnTo>
                  <a:pt x="19559613" y="691083"/>
                </a:lnTo>
                <a:lnTo>
                  <a:pt x="18742876" y="691083"/>
                </a:lnTo>
                <a:lnTo>
                  <a:pt x="18742876" y="0"/>
                </a:lnTo>
                <a:lnTo>
                  <a:pt x="18732411" y="0"/>
                </a:lnTo>
                <a:lnTo>
                  <a:pt x="18732411" y="691083"/>
                </a:lnTo>
                <a:lnTo>
                  <a:pt x="18732411" y="701548"/>
                </a:lnTo>
                <a:lnTo>
                  <a:pt x="18732411" y="1518272"/>
                </a:lnTo>
                <a:lnTo>
                  <a:pt x="17915674" y="1518272"/>
                </a:lnTo>
                <a:lnTo>
                  <a:pt x="17915674" y="701548"/>
                </a:lnTo>
                <a:lnTo>
                  <a:pt x="18732411" y="701548"/>
                </a:lnTo>
                <a:lnTo>
                  <a:pt x="18732411" y="691083"/>
                </a:lnTo>
                <a:lnTo>
                  <a:pt x="17915674" y="691083"/>
                </a:lnTo>
                <a:lnTo>
                  <a:pt x="17915674" y="0"/>
                </a:lnTo>
                <a:lnTo>
                  <a:pt x="17905210" y="0"/>
                </a:lnTo>
                <a:lnTo>
                  <a:pt x="17905210" y="691083"/>
                </a:lnTo>
                <a:lnTo>
                  <a:pt x="17905210" y="701548"/>
                </a:lnTo>
                <a:lnTo>
                  <a:pt x="17905210" y="1518272"/>
                </a:lnTo>
                <a:lnTo>
                  <a:pt x="17088485" y="1518272"/>
                </a:lnTo>
                <a:lnTo>
                  <a:pt x="17088485" y="701548"/>
                </a:lnTo>
                <a:lnTo>
                  <a:pt x="17905210" y="701548"/>
                </a:lnTo>
                <a:lnTo>
                  <a:pt x="17905210" y="691083"/>
                </a:lnTo>
                <a:lnTo>
                  <a:pt x="17088485" y="691083"/>
                </a:lnTo>
                <a:lnTo>
                  <a:pt x="17088485" y="0"/>
                </a:lnTo>
                <a:lnTo>
                  <a:pt x="17078008" y="0"/>
                </a:lnTo>
                <a:lnTo>
                  <a:pt x="17078008" y="691083"/>
                </a:lnTo>
                <a:lnTo>
                  <a:pt x="17078008" y="701548"/>
                </a:lnTo>
                <a:lnTo>
                  <a:pt x="17078008" y="1518272"/>
                </a:lnTo>
                <a:lnTo>
                  <a:pt x="16261283" y="1518272"/>
                </a:lnTo>
                <a:lnTo>
                  <a:pt x="16261283" y="701548"/>
                </a:lnTo>
                <a:lnTo>
                  <a:pt x="17078008" y="701548"/>
                </a:lnTo>
                <a:lnTo>
                  <a:pt x="17078008" y="691083"/>
                </a:lnTo>
                <a:lnTo>
                  <a:pt x="16261283" y="691083"/>
                </a:lnTo>
                <a:lnTo>
                  <a:pt x="16261283" y="0"/>
                </a:lnTo>
                <a:lnTo>
                  <a:pt x="16250806" y="0"/>
                </a:lnTo>
                <a:lnTo>
                  <a:pt x="16250806" y="691083"/>
                </a:lnTo>
                <a:lnTo>
                  <a:pt x="16250806" y="701548"/>
                </a:lnTo>
                <a:lnTo>
                  <a:pt x="16250806" y="1518272"/>
                </a:lnTo>
                <a:lnTo>
                  <a:pt x="15434082" y="1518272"/>
                </a:lnTo>
                <a:lnTo>
                  <a:pt x="15434082" y="701548"/>
                </a:lnTo>
                <a:lnTo>
                  <a:pt x="16250806" y="701548"/>
                </a:lnTo>
                <a:lnTo>
                  <a:pt x="16250806" y="691083"/>
                </a:lnTo>
                <a:lnTo>
                  <a:pt x="15434082" y="691083"/>
                </a:lnTo>
                <a:lnTo>
                  <a:pt x="15434082" y="0"/>
                </a:lnTo>
                <a:lnTo>
                  <a:pt x="15423604" y="0"/>
                </a:lnTo>
                <a:lnTo>
                  <a:pt x="15423604" y="691083"/>
                </a:lnTo>
                <a:lnTo>
                  <a:pt x="15423604" y="701548"/>
                </a:lnTo>
                <a:lnTo>
                  <a:pt x="15423604" y="1518272"/>
                </a:lnTo>
                <a:lnTo>
                  <a:pt x="14606880" y="1518272"/>
                </a:lnTo>
                <a:lnTo>
                  <a:pt x="14606880" y="701548"/>
                </a:lnTo>
                <a:lnTo>
                  <a:pt x="15423604" y="701548"/>
                </a:lnTo>
                <a:lnTo>
                  <a:pt x="15423604" y="691083"/>
                </a:lnTo>
                <a:lnTo>
                  <a:pt x="14606880" y="691083"/>
                </a:lnTo>
                <a:lnTo>
                  <a:pt x="14606880" y="0"/>
                </a:lnTo>
                <a:lnTo>
                  <a:pt x="14596402" y="0"/>
                </a:lnTo>
                <a:lnTo>
                  <a:pt x="14596402" y="691083"/>
                </a:lnTo>
                <a:lnTo>
                  <a:pt x="14596402" y="701548"/>
                </a:lnTo>
                <a:lnTo>
                  <a:pt x="14596402" y="1518272"/>
                </a:lnTo>
                <a:lnTo>
                  <a:pt x="13779678" y="1518272"/>
                </a:lnTo>
                <a:lnTo>
                  <a:pt x="13779678" y="701548"/>
                </a:lnTo>
                <a:lnTo>
                  <a:pt x="14596402" y="701548"/>
                </a:lnTo>
                <a:lnTo>
                  <a:pt x="14596402" y="691083"/>
                </a:lnTo>
                <a:lnTo>
                  <a:pt x="13779678" y="691083"/>
                </a:lnTo>
                <a:lnTo>
                  <a:pt x="13779678" y="0"/>
                </a:lnTo>
                <a:lnTo>
                  <a:pt x="13769213" y="0"/>
                </a:lnTo>
                <a:lnTo>
                  <a:pt x="13769213" y="691083"/>
                </a:lnTo>
                <a:lnTo>
                  <a:pt x="13769213" y="701548"/>
                </a:lnTo>
                <a:lnTo>
                  <a:pt x="13769213" y="1518272"/>
                </a:lnTo>
                <a:lnTo>
                  <a:pt x="12952476" y="1518272"/>
                </a:lnTo>
                <a:lnTo>
                  <a:pt x="12952476" y="701548"/>
                </a:lnTo>
                <a:lnTo>
                  <a:pt x="13769213" y="701548"/>
                </a:lnTo>
                <a:lnTo>
                  <a:pt x="13769213" y="691083"/>
                </a:lnTo>
                <a:lnTo>
                  <a:pt x="12952476" y="691083"/>
                </a:lnTo>
                <a:lnTo>
                  <a:pt x="12952476" y="0"/>
                </a:lnTo>
                <a:lnTo>
                  <a:pt x="12942011" y="0"/>
                </a:lnTo>
                <a:lnTo>
                  <a:pt x="12942011" y="691083"/>
                </a:lnTo>
                <a:lnTo>
                  <a:pt x="12942011" y="701548"/>
                </a:lnTo>
                <a:lnTo>
                  <a:pt x="12942011" y="1518272"/>
                </a:lnTo>
                <a:lnTo>
                  <a:pt x="12125274" y="1518272"/>
                </a:lnTo>
                <a:lnTo>
                  <a:pt x="12125274" y="701548"/>
                </a:lnTo>
                <a:lnTo>
                  <a:pt x="12942011" y="701548"/>
                </a:lnTo>
                <a:lnTo>
                  <a:pt x="12942011" y="691083"/>
                </a:lnTo>
                <a:lnTo>
                  <a:pt x="12125274" y="691083"/>
                </a:lnTo>
                <a:lnTo>
                  <a:pt x="12125274" y="0"/>
                </a:lnTo>
                <a:lnTo>
                  <a:pt x="12114809" y="0"/>
                </a:lnTo>
                <a:lnTo>
                  <a:pt x="12114809" y="691083"/>
                </a:lnTo>
                <a:lnTo>
                  <a:pt x="12114809" y="701548"/>
                </a:lnTo>
                <a:lnTo>
                  <a:pt x="12114809" y="1518272"/>
                </a:lnTo>
                <a:lnTo>
                  <a:pt x="11298085" y="1518272"/>
                </a:lnTo>
                <a:lnTo>
                  <a:pt x="11298085" y="701548"/>
                </a:lnTo>
                <a:lnTo>
                  <a:pt x="12114809" y="701548"/>
                </a:lnTo>
                <a:lnTo>
                  <a:pt x="12114809" y="691083"/>
                </a:lnTo>
                <a:lnTo>
                  <a:pt x="11298085" y="691083"/>
                </a:lnTo>
                <a:lnTo>
                  <a:pt x="11298085" y="0"/>
                </a:lnTo>
                <a:lnTo>
                  <a:pt x="11287608" y="0"/>
                </a:lnTo>
                <a:lnTo>
                  <a:pt x="11287608" y="691083"/>
                </a:lnTo>
                <a:lnTo>
                  <a:pt x="11287608" y="701548"/>
                </a:lnTo>
                <a:lnTo>
                  <a:pt x="11287608" y="1518272"/>
                </a:lnTo>
                <a:lnTo>
                  <a:pt x="10470883" y="1518272"/>
                </a:lnTo>
                <a:lnTo>
                  <a:pt x="10470883" y="701548"/>
                </a:lnTo>
                <a:lnTo>
                  <a:pt x="11287608" y="701548"/>
                </a:lnTo>
                <a:lnTo>
                  <a:pt x="11287608" y="691083"/>
                </a:lnTo>
                <a:lnTo>
                  <a:pt x="10470883" y="691083"/>
                </a:lnTo>
                <a:lnTo>
                  <a:pt x="10470883" y="0"/>
                </a:lnTo>
                <a:lnTo>
                  <a:pt x="10460406" y="0"/>
                </a:lnTo>
                <a:lnTo>
                  <a:pt x="10460406" y="691083"/>
                </a:lnTo>
                <a:lnTo>
                  <a:pt x="10460406" y="701548"/>
                </a:lnTo>
                <a:lnTo>
                  <a:pt x="10460406" y="1518272"/>
                </a:lnTo>
                <a:lnTo>
                  <a:pt x="9643681" y="1518272"/>
                </a:lnTo>
                <a:lnTo>
                  <a:pt x="9643681" y="701548"/>
                </a:lnTo>
                <a:lnTo>
                  <a:pt x="10460406" y="701548"/>
                </a:lnTo>
                <a:lnTo>
                  <a:pt x="10460406" y="691083"/>
                </a:lnTo>
                <a:lnTo>
                  <a:pt x="9643681" y="691083"/>
                </a:lnTo>
                <a:lnTo>
                  <a:pt x="9643681" y="0"/>
                </a:lnTo>
                <a:lnTo>
                  <a:pt x="9633204" y="0"/>
                </a:lnTo>
                <a:lnTo>
                  <a:pt x="9633204" y="691083"/>
                </a:lnTo>
                <a:lnTo>
                  <a:pt x="9633204" y="701548"/>
                </a:lnTo>
                <a:lnTo>
                  <a:pt x="9633204" y="1518272"/>
                </a:lnTo>
                <a:lnTo>
                  <a:pt x="8816480" y="1518272"/>
                </a:lnTo>
                <a:lnTo>
                  <a:pt x="8816480" y="701548"/>
                </a:lnTo>
                <a:lnTo>
                  <a:pt x="9633204" y="701548"/>
                </a:lnTo>
                <a:lnTo>
                  <a:pt x="9633204" y="691083"/>
                </a:lnTo>
                <a:lnTo>
                  <a:pt x="8816480" y="691083"/>
                </a:lnTo>
                <a:lnTo>
                  <a:pt x="8816480" y="0"/>
                </a:lnTo>
                <a:lnTo>
                  <a:pt x="8806015" y="0"/>
                </a:lnTo>
                <a:lnTo>
                  <a:pt x="8806015" y="691083"/>
                </a:lnTo>
                <a:lnTo>
                  <a:pt x="8806015" y="701548"/>
                </a:lnTo>
                <a:lnTo>
                  <a:pt x="8806015" y="1518272"/>
                </a:lnTo>
                <a:lnTo>
                  <a:pt x="7989278" y="1518272"/>
                </a:lnTo>
                <a:lnTo>
                  <a:pt x="7989278" y="701548"/>
                </a:lnTo>
                <a:lnTo>
                  <a:pt x="8806015" y="701548"/>
                </a:lnTo>
                <a:lnTo>
                  <a:pt x="8806015" y="691083"/>
                </a:lnTo>
                <a:lnTo>
                  <a:pt x="7989278" y="691083"/>
                </a:lnTo>
                <a:lnTo>
                  <a:pt x="7989278" y="0"/>
                </a:lnTo>
                <a:lnTo>
                  <a:pt x="7978813" y="0"/>
                </a:lnTo>
                <a:lnTo>
                  <a:pt x="7978813" y="691083"/>
                </a:lnTo>
                <a:lnTo>
                  <a:pt x="7978813" y="701548"/>
                </a:lnTo>
                <a:lnTo>
                  <a:pt x="7978813" y="1518272"/>
                </a:lnTo>
                <a:lnTo>
                  <a:pt x="7162076" y="1518272"/>
                </a:lnTo>
                <a:lnTo>
                  <a:pt x="7162076" y="701548"/>
                </a:lnTo>
                <a:lnTo>
                  <a:pt x="7978813" y="701548"/>
                </a:lnTo>
                <a:lnTo>
                  <a:pt x="7978813" y="691083"/>
                </a:lnTo>
                <a:lnTo>
                  <a:pt x="7162076" y="691083"/>
                </a:lnTo>
                <a:lnTo>
                  <a:pt x="7162076" y="0"/>
                </a:lnTo>
                <a:lnTo>
                  <a:pt x="7151611" y="0"/>
                </a:lnTo>
                <a:lnTo>
                  <a:pt x="7151611" y="691083"/>
                </a:lnTo>
                <a:lnTo>
                  <a:pt x="7151611" y="701548"/>
                </a:lnTo>
                <a:lnTo>
                  <a:pt x="7151611" y="1518272"/>
                </a:lnTo>
                <a:lnTo>
                  <a:pt x="6334874" y="1518272"/>
                </a:lnTo>
                <a:lnTo>
                  <a:pt x="6334874" y="701548"/>
                </a:lnTo>
                <a:lnTo>
                  <a:pt x="7151611" y="701548"/>
                </a:lnTo>
                <a:lnTo>
                  <a:pt x="7151611" y="691083"/>
                </a:lnTo>
                <a:lnTo>
                  <a:pt x="6334874" y="691083"/>
                </a:lnTo>
                <a:lnTo>
                  <a:pt x="6334874" y="0"/>
                </a:lnTo>
                <a:lnTo>
                  <a:pt x="6324409" y="0"/>
                </a:lnTo>
                <a:lnTo>
                  <a:pt x="6324409" y="691083"/>
                </a:lnTo>
                <a:lnTo>
                  <a:pt x="6324409" y="701548"/>
                </a:lnTo>
                <a:lnTo>
                  <a:pt x="6324409" y="1518272"/>
                </a:lnTo>
                <a:lnTo>
                  <a:pt x="5507685" y="1518272"/>
                </a:lnTo>
                <a:lnTo>
                  <a:pt x="5507685" y="701548"/>
                </a:lnTo>
                <a:lnTo>
                  <a:pt x="6324409" y="701548"/>
                </a:lnTo>
                <a:lnTo>
                  <a:pt x="6324409" y="691083"/>
                </a:lnTo>
                <a:lnTo>
                  <a:pt x="5507685" y="691083"/>
                </a:lnTo>
                <a:lnTo>
                  <a:pt x="5507685" y="0"/>
                </a:lnTo>
                <a:lnTo>
                  <a:pt x="5497207" y="0"/>
                </a:lnTo>
                <a:lnTo>
                  <a:pt x="5497207" y="691083"/>
                </a:lnTo>
                <a:lnTo>
                  <a:pt x="5497207" y="701548"/>
                </a:lnTo>
                <a:lnTo>
                  <a:pt x="5497207" y="1518272"/>
                </a:lnTo>
                <a:lnTo>
                  <a:pt x="4680483" y="1518272"/>
                </a:lnTo>
                <a:lnTo>
                  <a:pt x="4680483" y="701548"/>
                </a:lnTo>
                <a:lnTo>
                  <a:pt x="5497207" y="701548"/>
                </a:lnTo>
                <a:lnTo>
                  <a:pt x="5497207" y="691083"/>
                </a:lnTo>
                <a:lnTo>
                  <a:pt x="4680483" y="691083"/>
                </a:lnTo>
                <a:lnTo>
                  <a:pt x="4680483" y="0"/>
                </a:lnTo>
                <a:lnTo>
                  <a:pt x="4670006" y="0"/>
                </a:lnTo>
                <a:lnTo>
                  <a:pt x="4670006" y="691083"/>
                </a:lnTo>
                <a:lnTo>
                  <a:pt x="4670006" y="701548"/>
                </a:lnTo>
                <a:lnTo>
                  <a:pt x="4670006" y="1518272"/>
                </a:lnTo>
                <a:lnTo>
                  <a:pt x="3853281" y="1518272"/>
                </a:lnTo>
                <a:lnTo>
                  <a:pt x="3853281" y="701548"/>
                </a:lnTo>
                <a:lnTo>
                  <a:pt x="4670006" y="701548"/>
                </a:lnTo>
                <a:lnTo>
                  <a:pt x="4670006" y="691083"/>
                </a:lnTo>
                <a:lnTo>
                  <a:pt x="3853281" y="691083"/>
                </a:lnTo>
                <a:lnTo>
                  <a:pt x="3853281" y="0"/>
                </a:lnTo>
                <a:lnTo>
                  <a:pt x="3842804" y="0"/>
                </a:lnTo>
                <a:lnTo>
                  <a:pt x="3842804" y="691083"/>
                </a:lnTo>
                <a:lnTo>
                  <a:pt x="3842804" y="701548"/>
                </a:lnTo>
                <a:lnTo>
                  <a:pt x="3842804" y="1518272"/>
                </a:lnTo>
                <a:lnTo>
                  <a:pt x="3026079" y="1518272"/>
                </a:lnTo>
                <a:lnTo>
                  <a:pt x="3026079" y="701548"/>
                </a:lnTo>
                <a:lnTo>
                  <a:pt x="3842804" y="701548"/>
                </a:lnTo>
                <a:lnTo>
                  <a:pt x="3842804" y="691083"/>
                </a:lnTo>
                <a:lnTo>
                  <a:pt x="3026079" y="691083"/>
                </a:lnTo>
                <a:lnTo>
                  <a:pt x="3026079" y="0"/>
                </a:lnTo>
                <a:lnTo>
                  <a:pt x="3015615" y="0"/>
                </a:lnTo>
                <a:lnTo>
                  <a:pt x="3015615" y="691083"/>
                </a:lnTo>
                <a:lnTo>
                  <a:pt x="3015615" y="701548"/>
                </a:lnTo>
                <a:lnTo>
                  <a:pt x="3015615" y="1518272"/>
                </a:lnTo>
                <a:lnTo>
                  <a:pt x="2198878" y="1518272"/>
                </a:lnTo>
                <a:lnTo>
                  <a:pt x="2198878" y="701548"/>
                </a:lnTo>
                <a:lnTo>
                  <a:pt x="3015615" y="701548"/>
                </a:lnTo>
                <a:lnTo>
                  <a:pt x="3015615" y="691083"/>
                </a:lnTo>
                <a:lnTo>
                  <a:pt x="2198878" y="691083"/>
                </a:lnTo>
                <a:lnTo>
                  <a:pt x="2198878" y="0"/>
                </a:lnTo>
                <a:lnTo>
                  <a:pt x="2188413" y="0"/>
                </a:lnTo>
                <a:lnTo>
                  <a:pt x="2188413" y="691083"/>
                </a:lnTo>
                <a:lnTo>
                  <a:pt x="2188413" y="701548"/>
                </a:lnTo>
                <a:lnTo>
                  <a:pt x="2188413" y="1518272"/>
                </a:lnTo>
                <a:lnTo>
                  <a:pt x="1371676" y="1518272"/>
                </a:lnTo>
                <a:lnTo>
                  <a:pt x="1371676" y="701548"/>
                </a:lnTo>
                <a:lnTo>
                  <a:pt x="2188413" y="701548"/>
                </a:lnTo>
                <a:lnTo>
                  <a:pt x="2188413" y="691083"/>
                </a:lnTo>
                <a:lnTo>
                  <a:pt x="1371676" y="691083"/>
                </a:lnTo>
                <a:lnTo>
                  <a:pt x="1371676" y="0"/>
                </a:lnTo>
                <a:lnTo>
                  <a:pt x="1361211" y="0"/>
                </a:lnTo>
                <a:lnTo>
                  <a:pt x="1361211" y="691083"/>
                </a:lnTo>
                <a:lnTo>
                  <a:pt x="1361211" y="701548"/>
                </a:lnTo>
                <a:lnTo>
                  <a:pt x="1361211" y="1518272"/>
                </a:lnTo>
                <a:lnTo>
                  <a:pt x="544474" y="1518272"/>
                </a:lnTo>
                <a:lnTo>
                  <a:pt x="544474" y="701548"/>
                </a:lnTo>
                <a:lnTo>
                  <a:pt x="1361211" y="701548"/>
                </a:lnTo>
                <a:lnTo>
                  <a:pt x="1361211" y="691083"/>
                </a:lnTo>
                <a:lnTo>
                  <a:pt x="544474" y="691083"/>
                </a:lnTo>
                <a:lnTo>
                  <a:pt x="544474" y="0"/>
                </a:lnTo>
                <a:lnTo>
                  <a:pt x="534009" y="0"/>
                </a:lnTo>
                <a:lnTo>
                  <a:pt x="534009" y="691083"/>
                </a:lnTo>
                <a:lnTo>
                  <a:pt x="0" y="691083"/>
                </a:lnTo>
                <a:lnTo>
                  <a:pt x="0" y="701548"/>
                </a:lnTo>
                <a:lnTo>
                  <a:pt x="534009" y="701548"/>
                </a:lnTo>
                <a:lnTo>
                  <a:pt x="534009" y="1518272"/>
                </a:lnTo>
                <a:lnTo>
                  <a:pt x="0" y="1518272"/>
                </a:lnTo>
                <a:lnTo>
                  <a:pt x="0" y="1528749"/>
                </a:lnTo>
                <a:lnTo>
                  <a:pt x="534009" y="1528749"/>
                </a:lnTo>
                <a:lnTo>
                  <a:pt x="534009" y="11308550"/>
                </a:lnTo>
                <a:lnTo>
                  <a:pt x="544474" y="11308550"/>
                </a:lnTo>
                <a:lnTo>
                  <a:pt x="544474" y="1528749"/>
                </a:lnTo>
                <a:lnTo>
                  <a:pt x="1361211" y="1528749"/>
                </a:lnTo>
                <a:lnTo>
                  <a:pt x="1361211" y="11308550"/>
                </a:lnTo>
                <a:lnTo>
                  <a:pt x="1371676" y="11308550"/>
                </a:lnTo>
                <a:lnTo>
                  <a:pt x="1371676" y="1528749"/>
                </a:lnTo>
                <a:lnTo>
                  <a:pt x="2188413" y="1528749"/>
                </a:lnTo>
                <a:lnTo>
                  <a:pt x="2188413" y="11308550"/>
                </a:lnTo>
                <a:lnTo>
                  <a:pt x="2198878" y="11308550"/>
                </a:lnTo>
                <a:lnTo>
                  <a:pt x="2198878" y="1528749"/>
                </a:lnTo>
                <a:lnTo>
                  <a:pt x="3015615" y="1528749"/>
                </a:lnTo>
                <a:lnTo>
                  <a:pt x="3015615" y="11308550"/>
                </a:lnTo>
                <a:lnTo>
                  <a:pt x="3026079" y="11308550"/>
                </a:lnTo>
                <a:lnTo>
                  <a:pt x="3026079" y="1528749"/>
                </a:lnTo>
                <a:lnTo>
                  <a:pt x="3842804" y="1528749"/>
                </a:lnTo>
                <a:lnTo>
                  <a:pt x="3842804" y="11308550"/>
                </a:lnTo>
                <a:lnTo>
                  <a:pt x="3853281" y="11308550"/>
                </a:lnTo>
                <a:lnTo>
                  <a:pt x="3853281" y="1528749"/>
                </a:lnTo>
                <a:lnTo>
                  <a:pt x="4670006" y="1528749"/>
                </a:lnTo>
                <a:lnTo>
                  <a:pt x="4670006" y="11308550"/>
                </a:lnTo>
                <a:lnTo>
                  <a:pt x="4680483" y="11308550"/>
                </a:lnTo>
                <a:lnTo>
                  <a:pt x="4680483" y="1528749"/>
                </a:lnTo>
                <a:lnTo>
                  <a:pt x="5497207" y="1528749"/>
                </a:lnTo>
                <a:lnTo>
                  <a:pt x="5497207" y="11308550"/>
                </a:lnTo>
                <a:lnTo>
                  <a:pt x="5507685" y="11308550"/>
                </a:lnTo>
                <a:lnTo>
                  <a:pt x="5507685" y="1528749"/>
                </a:lnTo>
                <a:lnTo>
                  <a:pt x="6324409" y="1528749"/>
                </a:lnTo>
                <a:lnTo>
                  <a:pt x="6324409" y="11308550"/>
                </a:lnTo>
                <a:lnTo>
                  <a:pt x="6334874" y="11308550"/>
                </a:lnTo>
                <a:lnTo>
                  <a:pt x="6334874" y="1528749"/>
                </a:lnTo>
                <a:lnTo>
                  <a:pt x="7151611" y="1528749"/>
                </a:lnTo>
                <a:lnTo>
                  <a:pt x="7151611" y="11308550"/>
                </a:lnTo>
                <a:lnTo>
                  <a:pt x="7162076" y="11308550"/>
                </a:lnTo>
                <a:lnTo>
                  <a:pt x="7162076" y="1528749"/>
                </a:lnTo>
                <a:lnTo>
                  <a:pt x="7978813" y="1528749"/>
                </a:lnTo>
                <a:lnTo>
                  <a:pt x="7978813" y="11308550"/>
                </a:lnTo>
                <a:lnTo>
                  <a:pt x="7989278" y="11308550"/>
                </a:lnTo>
                <a:lnTo>
                  <a:pt x="7989278" y="1528749"/>
                </a:lnTo>
                <a:lnTo>
                  <a:pt x="8806015" y="1528749"/>
                </a:lnTo>
                <a:lnTo>
                  <a:pt x="8806015" y="11308550"/>
                </a:lnTo>
                <a:lnTo>
                  <a:pt x="8816480" y="11308550"/>
                </a:lnTo>
                <a:lnTo>
                  <a:pt x="8816480" y="1528749"/>
                </a:lnTo>
                <a:lnTo>
                  <a:pt x="9633204" y="1528749"/>
                </a:lnTo>
                <a:lnTo>
                  <a:pt x="9633204" y="11308550"/>
                </a:lnTo>
                <a:lnTo>
                  <a:pt x="9643681" y="11308550"/>
                </a:lnTo>
                <a:lnTo>
                  <a:pt x="9643681" y="1528749"/>
                </a:lnTo>
                <a:lnTo>
                  <a:pt x="10460406" y="1528749"/>
                </a:lnTo>
                <a:lnTo>
                  <a:pt x="10460406" y="11308550"/>
                </a:lnTo>
                <a:lnTo>
                  <a:pt x="10470883" y="11308550"/>
                </a:lnTo>
                <a:lnTo>
                  <a:pt x="10470883" y="1528749"/>
                </a:lnTo>
                <a:lnTo>
                  <a:pt x="11287608" y="1528749"/>
                </a:lnTo>
                <a:lnTo>
                  <a:pt x="11287608" y="11308550"/>
                </a:lnTo>
                <a:lnTo>
                  <a:pt x="11298085" y="11308550"/>
                </a:lnTo>
                <a:lnTo>
                  <a:pt x="11298085" y="1528749"/>
                </a:lnTo>
                <a:lnTo>
                  <a:pt x="12114809" y="1528749"/>
                </a:lnTo>
                <a:lnTo>
                  <a:pt x="12114809" y="11308550"/>
                </a:lnTo>
                <a:lnTo>
                  <a:pt x="12125274" y="11308550"/>
                </a:lnTo>
                <a:lnTo>
                  <a:pt x="12125274" y="1528749"/>
                </a:lnTo>
                <a:lnTo>
                  <a:pt x="12942011" y="1528749"/>
                </a:lnTo>
                <a:lnTo>
                  <a:pt x="12942011" y="11308550"/>
                </a:lnTo>
                <a:lnTo>
                  <a:pt x="12952476" y="11308550"/>
                </a:lnTo>
                <a:lnTo>
                  <a:pt x="12952476" y="1528749"/>
                </a:lnTo>
                <a:lnTo>
                  <a:pt x="13769213" y="1528749"/>
                </a:lnTo>
                <a:lnTo>
                  <a:pt x="13769213" y="11308550"/>
                </a:lnTo>
                <a:lnTo>
                  <a:pt x="13779678" y="11308550"/>
                </a:lnTo>
                <a:lnTo>
                  <a:pt x="13779678" y="1528749"/>
                </a:lnTo>
                <a:lnTo>
                  <a:pt x="14596402" y="1528749"/>
                </a:lnTo>
                <a:lnTo>
                  <a:pt x="14596402" y="11308550"/>
                </a:lnTo>
                <a:lnTo>
                  <a:pt x="14606880" y="11308550"/>
                </a:lnTo>
                <a:lnTo>
                  <a:pt x="14606880" y="1528749"/>
                </a:lnTo>
                <a:lnTo>
                  <a:pt x="15423604" y="1528749"/>
                </a:lnTo>
                <a:lnTo>
                  <a:pt x="15423604" y="11308550"/>
                </a:lnTo>
                <a:lnTo>
                  <a:pt x="15434082" y="11308550"/>
                </a:lnTo>
                <a:lnTo>
                  <a:pt x="15434082" y="1528749"/>
                </a:lnTo>
                <a:lnTo>
                  <a:pt x="16250806" y="1528749"/>
                </a:lnTo>
                <a:lnTo>
                  <a:pt x="16250806" y="11308550"/>
                </a:lnTo>
                <a:lnTo>
                  <a:pt x="16261283" y="11308550"/>
                </a:lnTo>
                <a:lnTo>
                  <a:pt x="16261283" y="1528749"/>
                </a:lnTo>
                <a:lnTo>
                  <a:pt x="17078008" y="1528749"/>
                </a:lnTo>
                <a:lnTo>
                  <a:pt x="17078008" y="11308550"/>
                </a:lnTo>
                <a:lnTo>
                  <a:pt x="17088485" y="11308550"/>
                </a:lnTo>
                <a:lnTo>
                  <a:pt x="17088485" y="1528749"/>
                </a:lnTo>
                <a:lnTo>
                  <a:pt x="17905210" y="1528749"/>
                </a:lnTo>
                <a:lnTo>
                  <a:pt x="17905210" y="11308550"/>
                </a:lnTo>
                <a:lnTo>
                  <a:pt x="17915674" y="11308550"/>
                </a:lnTo>
                <a:lnTo>
                  <a:pt x="17915674" y="1528749"/>
                </a:lnTo>
                <a:lnTo>
                  <a:pt x="18732411" y="1528749"/>
                </a:lnTo>
                <a:lnTo>
                  <a:pt x="18732411" y="11308550"/>
                </a:lnTo>
                <a:lnTo>
                  <a:pt x="18742876" y="11308550"/>
                </a:lnTo>
                <a:lnTo>
                  <a:pt x="18742876" y="1528749"/>
                </a:lnTo>
                <a:lnTo>
                  <a:pt x="19559613" y="1528749"/>
                </a:lnTo>
                <a:lnTo>
                  <a:pt x="19559613" y="11308550"/>
                </a:lnTo>
                <a:lnTo>
                  <a:pt x="19570078" y="11308550"/>
                </a:lnTo>
                <a:lnTo>
                  <a:pt x="19570078" y="1528749"/>
                </a:lnTo>
                <a:lnTo>
                  <a:pt x="20104100" y="1528749"/>
                </a:lnTo>
                <a:lnTo>
                  <a:pt x="20104100" y="1518272"/>
                </a:lnTo>
                <a:lnTo>
                  <a:pt x="19570078" y="1518272"/>
                </a:lnTo>
                <a:lnTo>
                  <a:pt x="19570078" y="701548"/>
                </a:lnTo>
                <a:lnTo>
                  <a:pt x="20104100" y="701548"/>
                </a:lnTo>
                <a:lnTo>
                  <a:pt x="20104100" y="691083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345478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4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72678"/>
            <a:ext cx="3271520" cy="10795"/>
          </a:xfrm>
          <a:custGeom>
            <a:avLst/>
            <a:gdLst/>
            <a:ahLst/>
            <a:cxnLst/>
            <a:rect l="l" t="t" r="r" b="b"/>
            <a:pathLst>
              <a:path w="3271520" h="10794">
                <a:moveTo>
                  <a:pt x="0" y="10470"/>
                </a:moveTo>
                <a:lnTo>
                  <a:pt x="3270924" y="10470"/>
                </a:lnTo>
                <a:lnTo>
                  <a:pt x="327092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70475" y="3172678"/>
            <a:ext cx="3196590" cy="10795"/>
          </a:xfrm>
          <a:custGeom>
            <a:avLst/>
            <a:gdLst/>
            <a:ahLst/>
            <a:cxnLst/>
            <a:rect l="l" t="t" r="r" b="b"/>
            <a:pathLst>
              <a:path w="3196590" h="10794">
                <a:moveTo>
                  <a:pt x="0" y="10470"/>
                </a:moveTo>
                <a:lnTo>
                  <a:pt x="3195992" y="10470"/>
                </a:lnTo>
                <a:lnTo>
                  <a:pt x="319599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666019" y="3172678"/>
            <a:ext cx="2438400" cy="10795"/>
          </a:xfrm>
          <a:custGeom>
            <a:avLst/>
            <a:gdLst/>
            <a:ahLst/>
            <a:cxnLst/>
            <a:rect l="l" t="t" r="r" b="b"/>
            <a:pathLst>
              <a:path w="2438400" h="10794">
                <a:moveTo>
                  <a:pt x="0" y="10470"/>
                </a:moveTo>
                <a:lnTo>
                  <a:pt x="2438080" y="10470"/>
                </a:lnTo>
                <a:lnTo>
                  <a:pt x="243808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999878"/>
            <a:ext cx="3271520" cy="10795"/>
          </a:xfrm>
          <a:custGeom>
            <a:avLst/>
            <a:gdLst/>
            <a:ahLst/>
            <a:cxnLst/>
            <a:rect l="l" t="t" r="r" b="b"/>
            <a:pathLst>
              <a:path w="3271520" h="10795">
                <a:moveTo>
                  <a:pt x="0" y="10470"/>
                </a:moveTo>
                <a:lnTo>
                  <a:pt x="3270924" y="10470"/>
                </a:lnTo>
                <a:lnTo>
                  <a:pt x="327092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33750" y="3999878"/>
            <a:ext cx="5474335" cy="10795"/>
          </a:xfrm>
          <a:custGeom>
            <a:avLst/>
            <a:gdLst/>
            <a:ahLst/>
            <a:cxnLst/>
            <a:rect l="l" t="t" r="r" b="b"/>
            <a:pathLst>
              <a:path w="5474334" h="10795">
                <a:moveTo>
                  <a:pt x="0" y="10470"/>
                </a:moveTo>
                <a:lnTo>
                  <a:pt x="5473900" y="10470"/>
                </a:lnTo>
                <a:lnTo>
                  <a:pt x="547390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70475" y="3999878"/>
            <a:ext cx="3196590" cy="10795"/>
          </a:xfrm>
          <a:custGeom>
            <a:avLst/>
            <a:gdLst/>
            <a:ahLst/>
            <a:cxnLst/>
            <a:rect l="l" t="t" r="r" b="b"/>
            <a:pathLst>
              <a:path w="3196590" h="10795">
                <a:moveTo>
                  <a:pt x="0" y="10470"/>
                </a:moveTo>
                <a:lnTo>
                  <a:pt x="3195992" y="10470"/>
                </a:lnTo>
                <a:lnTo>
                  <a:pt x="319599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129293" y="3999878"/>
            <a:ext cx="5474335" cy="10795"/>
          </a:xfrm>
          <a:custGeom>
            <a:avLst/>
            <a:gdLst/>
            <a:ahLst/>
            <a:cxnLst/>
            <a:rect l="l" t="t" r="r" b="b"/>
            <a:pathLst>
              <a:path w="5474334" h="10795">
                <a:moveTo>
                  <a:pt x="0" y="10470"/>
                </a:moveTo>
                <a:lnTo>
                  <a:pt x="5473900" y="10470"/>
                </a:lnTo>
                <a:lnTo>
                  <a:pt x="547390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666019" y="3999878"/>
            <a:ext cx="2438400" cy="10795"/>
          </a:xfrm>
          <a:custGeom>
            <a:avLst/>
            <a:gdLst/>
            <a:ahLst/>
            <a:cxnLst/>
            <a:rect l="l" t="t" r="r" b="b"/>
            <a:pathLst>
              <a:path w="2438400" h="10795">
                <a:moveTo>
                  <a:pt x="0" y="10470"/>
                </a:moveTo>
                <a:lnTo>
                  <a:pt x="2438080" y="10470"/>
                </a:lnTo>
                <a:lnTo>
                  <a:pt x="243808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4827078"/>
            <a:ext cx="3271520" cy="10795"/>
          </a:xfrm>
          <a:custGeom>
            <a:avLst/>
            <a:gdLst/>
            <a:ahLst/>
            <a:cxnLst/>
            <a:rect l="l" t="t" r="r" b="b"/>
            <a:pathLst>
              <a:path w="3271520" h="10795">
                <a:moveTo>
                  <a:pt x="0" y="10470"/>
                </a:moveTo>
                <a:lnTo>
                  <a:pt x="3270924" y="10470"/>
                </a:lnTo>
                <a:lnTo>
                  <a:pt x="327092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33750" y="4827078"/>
            <a:ext cx="5474335" cy="10795"/>
          </a:xfrm>
          <a:custGeom>
            <a:avLst/>
            <a:gdLst/>
            <a:ahLst/>
            <a:cxnLst/>
            <a:rect l="l" t="t" r="r" b="b"/>
            <a:pathLst>
              <a:path w="5474334" h="10795">
                <a:moveTo>
                  <a:pt x="0" y="10470"/>
                </a:moveTo>
                <a:lnTo>
                  <a:pt x="5473900" y="10470"/>
                </a:lnTo>
                <a:lnTo>
                  <a:pt x="547390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70475" y="4827078"/>
            <a:ext cx="3196590" cy="10795"/>
          </a:xfrm>
          <a:custGeom>
            <a:avLst/>
            <a:gdLst/>
            <a:ahLst/>
            <a:cxnLst/>
            <a:rect l="l" t="t" r="r" b="b"/>
            <a:pathLst>
              <a:path w="3196590" h="10795">
                <a:moveTo>
                  <a:pt x="0" y="10470"/>
                </a:moveTo>
                <a:lnTo>
                  <a:pt x="3195992" y="10470"/>
                </a:lnTo>
                <a:lnTo>
                  <a:pt x="319599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129293" y="4827078"/>
            <a:ext cx="5474335" cy="10795"/>
          </a:xfrm>
          <a:custGeom>
            <a:avLst/>
            <a:gdLst/>
            <a:ahLst/>
            <a:cxnLst/>
            <a:rect l="l" t="t" r="r" b="b"/>
            <a:pathLst>
              <a:path w="5474334" h="10795">
                <a:moveTo>
                  <a:pt x="0" y="10470"/>
                </a:moveTo>
                <a:lnTo>
                  <a:pt x="5473900" y="10470"/>
                </a:lnTo>
                <a:lnTo>
                  <a:pt x="547390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666019" y="4827078"/>
            <a:ext cx="2438400" cy="10795"/>
          </a:xfrm>
          <a:custGeom>
            <a:avLst/>
            <a:gdLst/>
            <a:ahLst/>
            <a:cxnLst/>
            <a:rect l="l" t="t" r="r" b="b"/>
            <a:pathLst>
              <a:path w="2438400" h="10795">
                <a:moveTo>
                  <a:pt x="0" y="10470"/>
                </a:moveTo>
                <a:lnTo>
                  <a:pt x="2438080" y="10470"/>
                </a:lnTo>
                <a:lnTo>
                  <a:pt x="243808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5654278"/>
            <a:ext cx="3271520" cy="10795"/>
          </a:xfrm>
          <a:custGeom>
            <a:avLst/>
            <a:gdLst/>
            <a:ahLst/>
            <a:cxnLst/>
            <a:rect l="l" t="t" r="r" b="b"/>
            <a:pathLst>
              <a:path w="3271520" h="10795">
                <a:moveTo>
                  <a:pt x="0" y="10470"/>
                </a:moveTo>
                <a:lnTo>
                  <a:pt x="3270924" y="10470"/>
                </a:lnTo>
                <a:lnTo>
                  <a:pt x="327092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33750" y="5654278"/>
            <a:ext cx="5474335" cy="10795"/>
          </a:xfrm>
          <a:custGeom>
            <a:avLst/>
            <a:gdLst/>
            <a:ahLst/>
            <a:cxnLst/>
            <a:rect l="l" t="t" r="r" b="b"/>
            <a:pathLst>
              <a:path w="5474334" h="10795">
                <a:moveTo>
                  <a:pt x="0" y="10470"/>
                </a:moveTo>
                <a:lnTo>
                  <a:pt x="5473900" y="10470"/>
                </a:lnTo>
                <a:lnTo>
                  <a:pt x="547390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70475" y="5654278"/>
            <a:ext cx="3196590" cy="10795"/>
          </a:xfrm>
          <a:custGeom>
            <a:avLst/>
            <a:gdLst/>
            <a:ahLst/>
            <a:cxnLst/>
            <a:rect l="l" t="t" r="r" b="b"/>
            <a:pathLst>
              <a:path w="3196590" h="10795">
                <a:moveTo>
                  <a:pt x="0" y="10470"/>
                </a:moveTo>
                <a:lnTo>
                  <a:pt x="3195992" y="10470"/>
                </a:lnTo>
                <a:lnTo>
                  <a:pt x="319599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129293" y="5654278"/>
            <a:ext cx="5474335" cy="10795"/>
          </a:xfrm>
          <a:custGeom>
            <a:avLst/>
            <a:gdLst/>
            <a:ahLst/>
            <a:cxnLst/>
            <a:rect l="l" t="t" r="r" b="b"/>
            <a:pathLst>
              <a:path w="5474334" h="10795">
                <a:moveTo>
                  <a:pt x="0" y="10470"/>
                </a:moveTo>
                <a:lnTo>
                  <a:pt x="5473900" y="10470"/>
                </a:lnTo>
                <a:lnTo>
                  <a:pt x="547390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666019" y="5654278"/>
            <a:ext cx="2438400" cy="10795"/>
          </a:xfrm>
          <a:custGeom>
            <a:avLst/>
            <a:gdLst/>
            <a:ahLst/>
            <a:cxnLst/>
            <a:rect l="l" t="t" r="r" b="b"/>
            <a:pathLst>
              <a:path w="2438400" h="10795">
                <a:moveTo>
                  <a:pt x="0" y="10470"/>
                </a:moveTo>
                <a:lnTo>
                  <a:pt x="2438080" y="10470"/>
                </a:lnTo>
                <a:lnTo>
                  <a:pt x="243808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6481478"/>
            <a:ext cx="3271520" cy="10795"/>
          </a:xfrm>
          <a:custGeom>
            <a:avLst/>
            <a:gdLst/>
            <a:ahLst/>
            <a:cxnLst/>
            <a:rect l="l" t="t" r="r" b="b"/>
            <a:pathLst>
              <a:path w="3271520" h="10795">
                <a:moveTo>
                  <a:pt x="0" y="10470"/>
                </a:moveTo>
                <a:lnTo>
                  <a:pt x="3270924" y="10470"/>
                </a:lnTo>
                <a:lnTo>
                  <a:pt x="327092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333750" y="6481478"/>
            <a:ext cx="5474335" cy="10795"/>
          </a:xfrm>
          <a:custGeom>
            <a:avLst/>
            <a:gdLst/>
            <a:ahLst/>
            <a:cxnLst/>
            <a:rect l="l" t="t" r="r" b="b"/>
            <a:pathLst>
              <a:path w="5474334" h="10795">
                <a:moveTo>
                  <a:pt x="0" y="10470"/>
                </a:moveTo>
                <a:lnTo>
                  <a:pt x="5473900" y="10470"/>
                </a:lnTo>
                <a:lnTo>
                  <a:pt x="547390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70475" y="6481478"/>
            <a:ext cx="3196590" cy="10795"/>
          </a:xfrm>
          <a:custGeom>
            <a:avLst/>
            <a:gdLst/>
            <a:ahLst/>
            <a:cxnLst/>
            <a:rect l="l" t="t" r="r" b="b"/>
            <a:pathLst>
              <a:path w="3196590" h="10795">
                <a:moveTo>
                  <a:pt x="0" y="10470"/>
                </a:moveTo>
                <a:lnTo>
                  <a:pt x="3195992" y="10470"/>
                </a:lnTo>
                <a:lnTo>
                  <a:pt x="319599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129293" y="6481478"/>
            <a:ext cx="5474335" cy="10795"/>
          </a:xfrm>
          <a:custGeom>
            <a:avLst/>
            <a:gdLst/>
            <a:ahLst/>
            <a:cxnLst/>
            <a:rect l="l" t="t" r="r" b="b"/>
            <a:pathLst>
              <a:path w="5474334" h="10795">
                <a:moveTo>
                  <a:pt x="0" y="10470"/>
                </a:moveTo>
                <a:lnTo>
                  <a:pt x="5473900" y="10470"/>
                </a:lnTo>
                <a:lnTo>
                  <a:pt x="547390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666019" y="6481478"/>
            <a:ext cx="2438400" cy="10795"/>
          </a:xfrm>
          <a:custGeom>
            <a:avLst/>
            <a:gdLst/>
            <a:ahLst/>
            <a:cxnLst/>
            <a:rect l="l" t="t" r="r" b="b"/>
            <a:pathLst>
              <a:path w="2438400" h="10795">
                <a:moveTo>
                  <a:pt x="0" y="10470"/>
                </a:moveTo>
                <a:lnTo>
                  <a:pt x="2438080" y="10470"/>
                </a:lnTo>
                <a:lnTo>
                  <a:pt x="243808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7308677"/>
            <a:ext cx="3271520" cy="10795"/>
          </a:xfrm>
          <a:custGeom>
            <a:avLst/>
            <a:gdLst/>
            <a:ahLst/>
            <a:cxnLst/>
            <a:rect l="l" t="t" r="r" b="b"/>
            <a:pathLst>
              <a:path w="3271520" h="10795">
                <a:moveTo>
                  <a:pt x="0" y="10470"/>
                </a:moveTo>
                <a:lnTo>
                  <a:pt x="3270924" y="10470"/>
                </a:lnTo>
                <a:lnTo>
                  <a:pt x="327092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33750" y="7308677"/>
            <a:ext cx="5474335" cy="10795"/>
          </a:xfrm>
          <a:custGeom>
            <a:avLst/>
            <a:gdLst/>
            <a:ahLst/>
            <a:cxnLst/>
            <a:rect l="l" t="t" r="r" b="b"/>
            <a:pathLst>
              <a:path w="5474334" h="10795">
                <a:moveTo>
                  <a:pt x="0" y="10470"/>
                </a:moveTo>
                <a:lnTo>
                  <a:pt x="5473900" y="10470"/>
                </a:lnTo>
                <a:lnTo>
                  <a:pt x="547390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870475" y="7308677"/>
            <a:ext cx="3196590" cy="10795"/>
          </a:xfrm>
          <a:custGeom>
            <a:avLst/>
            <a:gdLst/>
            <a:ahLst/>
            <a:cxnLst/>
            <a:rect l="l" t="t" r="r" b="b"/>
            <a:pathLst>
              <a:path w="3196590" h="10795">
                <a:moveTo>
                  <a:pt x="0" y="10470"/>
                </a:moveTo>
                <a:lnTo>
                  <a:pt x="3195992" y="10470"/>
                </a:lnTo>
                <a:lnTo>
                  <a:pt x="319599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129293" y="7308677"/>
            <a:ext cx="5474335" cy="10795"/>
          </a:xfrm>
          <a:custGeom>
            <a:avLst/>
            <a:gdLst/>
            <a:ahLst/>
            <a:cxnLst/>
            <a:rect l="l" t="t" r="r" b="b"/>
            <a:pathLst>
              <a:path w="5474334" h="10795">
                <a:moveTo>
                  <a:pt x="0" y="10470"/>
                </a:moveTo>
                <a:lnTo>
                  <a:pt x="5473900" y="10470"/>
                </a:lnTo>
                <a:lnTo>
                  <a:pt x="547390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666019" y="7308677"/>
            <a:ext cx="2438400" cy="10795"/>
          </a:xfrm>
          <a:custGeom>
            <a:avLst/>
            <a:gdLst/>
            <a:ahLst/>
            <a:cxnLst/>
            <a:rect l="l" t="t" r="r" b="b"/>
            <a:pathLst>
              <a:path w="2438400" h="10795">
                <a:moveTo>
                  <a:pt x="0" y="10470"/>
                </a:moveTo>
                <a:lnTo>
                  <a:pt x="2438080" y="10470"/>
                </a:lnTo>
                <a:lnTo>
                  <a:pt x="243808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8135877"/>
            <a:ext cx="3271520" cy="10795"/>
          </a:xfrm>
          <a:custGeom>
            <a:avLst/>
            <a:gdLst/>
            <a:ahLst/>
            <a:cxnLst/>
            <a:rect l="l" t="t" r="r" b="b"/>
            <a:pathLst>
              <a:path w="3271520" h="10795">
                <a:moveTo>
                  <a:pt x="0" y="10470"/>
                </a:moveTo>
                <a:lnTo>
                  <a:pt x="3270924" y="10470"/>
                </a:lnTo>
                <a:lnTo>
                  <a:pt x="327092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33750" y="8135877"/>
            <a:ext cx="5474335" cy="10795"/>
          </a:xfrm>
          <a:custGeom>
            <a:avLst/>
            <a:gdLst/>
            <a:ahLst/>
            <a:cxnLst/>
            <a:rect l="l" t="t" r="r" b="b"/>
            <a:pathLst>
              <a:path w="5474334" h="10795">
                <a:moveTo>
                  <a:pt x="0" y="10470"/>
                </a:moveTo>
                <a:lnTo>
                  <a:pt x="5473900" y="10470"/>
                </a:lnTo>
                <a:lnTo>
                  <a:pt x="547390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870475" y="8135877"/>
            <a:ext cx="3196590" cy="10795"/>
          </a:xfrm>
          <a:custGeom>
            <a:avLst/>
            <a:gdLst/>
            <a:ahLst/>
            <a:cxnLst/>
            <a:rect l="l" t="t" r="r" b="b"/>
            <a:pathLst>
              <a:path w="3196590" h="10795">
                <a:moveTo>
                  <a:pt x="0" y="10470"/>
                </a:moveTo>
                <a:lnTo>
                  <a:pt x="3195992" y="10470"/>
                </a:lnTo>
                <a:lnTo>
                  <a:pt x="3195992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129293" y="8135877"/>
            <a:ext cx="5474335" cy="10795"/>
          </a:xfrm>
          <a:custGeom>
            <a:avLst/>
            <a:gdLst/>
            <a:ahLst/>
            <a:cxnLst/>
            <a:rect l="l" t="t" r="r" b="b"/>
            <a:pathLst>
              <a:path w="5474334" h="10795">
                <a:moveTo>
                  <a:pt x="0" y="10470"/>
                </a:moveTo>
                <a:lnTo>
                  <a:pt x="5473900" y="10470"/>
                </a:lnTo>
                <a:lnTo>
                  <a:pt x="547390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666019" y="8135877"/>
            <a:ext cx="2438400" cy="10795"/>
          </a:xfrm>
          <a:custGeom>
            <a:avLst/>
            <a:gdLst/>
            <a:ahLst/>
            <a:cxnLst/>
            <a:rect l="l" t="t" r="r" b="b"/>
            <a:pathLst>
              <a:path w="2438400" h="10795">
                <a:moveTo>
                  <a:pt x="0" y="10470"/>
                </a:moveTo>
                <a:lnTo>
                  <a:pt x="2438080" y="10470"/>
                </a:lnTo>
                <a:lnTo>
                  <a:pt x="2438080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89630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97902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106174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5570375" cy="878840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93364" y="9784162"/>
            <a:ext cx="4093776" cy="305331"/>
          </a:xfrm>
          <a:prstGeom prst="rect">
            <a:avLst/>
          </a:prstGeom>
        </p:spPr>
      </p:pic>
      <p:graphicFrame>
        <p:nvGraphicFramePr>
          <p:cNvPr id="45" name="object 45"/>
          <p:cNvGraphicFramePr>
            <a:graphicFrameLocks noGrp="1"/>
          </p:cNvGraphicFramePr>
          <p:nvPr/>
        </p:nvGraphicFramePr>
        <p:xfrm>
          <a:off x="2900435" y="2722430"/>
          <a:ext cx="6323965" cy="61464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19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365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54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80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001F60"/>
                      </a:solidFill>
                      <a:prstDash val="solid"/>
                    </a:lnR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R w="76200">
                      <a:solidFill>
                        <a:srgbClr val="001F60"/>
                      </a:solidFill>
                      <a:prstDash val="solid"/>
                    </a:lnR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674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001F60"/>
                      </a:solidFill>
                      <a:prstDash val="solid"/>
                    </a:lnR>
                    <a:lnT w="76200">
                      <a:solidFill>
                        <a:srgbClr val="001F60"/>
                      </a:solidFill>
                      <a:prstDash val="solid"/>
                    </a:lnT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R w="76200">
                      <a:solidFill>
                        <a:srgbClr val="001F60"/>
                      </a:solidFill>
                      <a:prstDash val="solid"/>
                    </a:lnR>
                    <a:lnT w="76200">
                      <a:solidFill>
                        <a:srgbClr val="001F60"/>
                      </a:solidFill>
                      <a:prstDash val="solid"/>
                    </a:lnT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T w="76200">
                      <a:solidFill>
                        <a:srgbClr val="001F60"/>
                      </a:solidFill>
                      <a:prstDash val="solid"/>
                    </a:lnT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09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001F60"/>
                      </a:solidFill>
                      <a:prstDash val="solid"/>
                    </a:lnR>
                    <a:lnT w="76200">
                      <a:solidFill>
                        <a:srgbClr val="001F6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R w="76200">
                      <a:solidFill>
                        <a:srgbClr val="001F60"/>
                      </a:solidFill>
                      <a:prstDash val="solid"/>
                    </a:lnR>
                    <a:lnT w="76200">
                      <a:solidFill>
                        <a:srgbClr val="001F6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T w="76200">
                      <a:solidFill>
                        <a:srgbClr val="001F6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46" name="object 4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49630" y="3319270"/>
            <a:ext cx="5130733" cy="4931787"/>
          </a:xfrm>
          <a:prstGeom prst="rect">
            <a:avLst/>
          </a:prstGeom>
        </p:spPr>
      </p:pic>
      <p:graphicFrame>
        <p:nvGraphicFramePr>
          <p:cNvPr id="47" name="object 47"/>
          <p:cNvGraphicFramePr>
            <a:graphicFrameLocks noGrp="1"/>
          </p:cNvGraphicFramePr>
          <p:nvPr/>
        </p:nvGraphicFramePr>
        <p:xfrm>
          <a:off x="11695979" y="2722430"/>
          <a:ext cx="6323965" cy="61464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19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365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54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80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001F60"/>
                      </a:solidFill>
                      <a:prstDash val="solid"/>
                    </a:lnR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R w="76200">
                      <a:solidFill>
                        <a:srgbClr val="001F60"/>
                      </a:solidFill>
                      <a:prstDash val="solid"/>
                    </a:lnR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674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001F60"/>
                      </a:solidFill>
                      <a:prstDash val="solid"/>
                    </a:lnR>
                    <a:lnT w="76200">
                      <a:solidFill>
                        <a:srgbClr val="001F60"/>
                      </a:solidFill>
                      <a:prstDash val="solid"/>
                    </a:lnT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R w="76200">
                      <a:solidFill>
                        <a:srgbClr val="001F60"/>
                      </a:solidFill>
                      <a:prstDash val="solid"/>
                    </a:lnR>
                    <a:lnT w="76200">
                      <a:solidFill>
                        <a:srgbClr val="001F60"/>
                      </a:solidFill>
                      <a:prstDash val="solid"/>
                    </a:lnT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T w="76200">
                      <a:solidFill>
                        <a:srgbClr val="001F60"/>
                      </a:solidFill>
                      <a:prstDash val="solid"/>
                    </a:lnT>
                    <a:lnB w="76200">
                      <a:solidFill>
                        <a:srgbClr val="001F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09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001F60"/>
                      </a:solidFill>
                      <a:prstDash val="solid"/>
                    </a:lnR>
                    <a:lnT w="76200">
                      <a:solidFill>
                        <a:srgbClr val="001F6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R w="76200">
                      <a:solidFill>
                        <a:srgbClr val="001F60"/>
                      </a:solidFill>
                      <a:prstDash val="solid"/>
                    </a:lnR>
                    <a:lnT w="76200">
                      <a:solidFill>
                        <a:srgbClr val="001F6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1F60"/>
                      </a:solidFill>
                      <a:prstDash val="solid"/>
                    </a:lnL>
                    <a:lnT w="76200">
                      <a:solidFill>
                        <a:srgbClr val="001F6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48" name="object 4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250935" y="3319270"/>
            <a:ext cx="5224971" cy="491084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10837230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910967" y="3486804"/>
            <a:ext cx="18272125" cy="10795"/>
          </a:xfrm>
          <a:custGeom>
            <a:avLst/>
            <a:gdLst/>
            <a:ahLst/>
            <a:cxnLst/>
            <a:rect l="l" t="t" r="r" b="b"/>
            <a:pathLst>
              <a:path w="18272125" h="10795">
                <a:moveTo>
                  <a:pt x="18271694" y="0"/>
                </a:moveTo>
                <a:lnTo>
                  <a:pt x="0" y="0"/>
                </a:lnTo>
                <a:lnTo>
                  <a:pt x="0" y="10470"/>
                </a:lnTo>
                <a:lnTo>
                  <a:pt x="18271694" y="10470"/>
                </a:lnTo>
                <a:lnTo>
                  <a:pt x="182716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0967" y="4251179"/>
            <a:ext cx="18272125" cy="10795"/>
          </a:xfrm>
          <a:custGeom>
            <a:avLst/>
            <a:gdLst/>
            <a:ahLst/>
            <a:cxnLst/>
            <a:rect l="l" t="t" r="r" b="b"/>
            <a:pathLst>
              <a:path w="18272125" h="10795">
                <a:moveTo>
                  <a:pt x="18271694" y="0"/>
                </a:moveTo>
                <a:lnTo>
                  <a:pt x="0" y="0"/>
                </a:lnTo>
                <a:lnTo>
                  <a:pt x="0" y="10470"/>
                </a:lnTo>
                <a:lnTo>
                  <a:pt x="18271694" y="10470"/>
                </a:lnTo>
                <a:lnTo>
                  <a:pt x="182716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0967" y="5005083"/>
            <a:ext cx="18272125" cy="10795"/>
          </a:xfrm>
          <a:custGeom>
            <a:avLst/>
            <a:gdLst/>
            <a:ahLst/>
            <a:cxnLst/>
            <a:rect l="l" t="t" r="r" b="b"/>
            <a:pathLst>
              <a:path w="18272125" h="10795">
                <a:moveTo>
                  <a:pt x="18271694" y="0"/>
                </a:moveTo>
                <a:lnTo>
                  <a:pt x="0" y="0"/>
                </a:lnTo>
                <a:lnTo>
                  <a:pt x="0" y="10470"/>
                </a:lnTo>
                <a:lnTo>
                  <a:pt x="18271694" y="10470"/>
                </a:lnTo>
                <a:lnTo>
                  <a:pt x="182716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0967" y="5758986"/>
            <a:ext cx="18272125" cy="10795"/>
          </a:xfrm>
          <a:custGeom>
            <a:avLst/>
            <a:gdLst/>
            <a:ahLst/>
            <a:cxnLst/>
            <a:rect l="l" t="t" r="r" b="b"/>
            <a:pathLst>
              <a:path w="18272125" h="10795">
                <a:moveTo>
                  <a:pt x="18271694" y="0"/>
                </a:moveTo>
                <a:lnTo>
                  <a:pt x="0" y="0"/>
                </a:lnTo>
                <a:lnTo>
                  <a:pt x="0" y="10470"/>
                </a:lnTo>
                <a:lnTo>
                  <a:pt x="18271694" y="10470"/>
                </a:lnTo>
                <a:lnTo>
                  <a:pt x="182716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39594" y="6512890"/>
            <a:ext cx="12743180" cy="10795"/>
          </a:xfrm>
          <a:custGeom>
            <a:avLst/>
            <a:gdLst/>
            <a:ahLst/>
            <a:cxnLst/>
            <a:rect l="l" t="t" r="r" b="b"/>
            <a:pathLst>
              <a:path w="12743180" h="10795">
                <a:moveTo>
                  <a:pt x="12743067" y="0"/>
                </a:moveTo>
                <a:lnTo>
                  <a:pt x="0" y="0"/>
                </a:lnTo>
                <a:lnTo>
                  <a:pt x="0" y="10470"/>
                </a:lnTo>
                <a:lnTo>
                  <a:pt x="12743067" y="10470"/>
                </a:lnTo>
                <a:lnTo>
                  <a:pt x="127430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0967" y="6512890"/>
            <a:ext cx="3759200" cy="10795"/>
          </a:xfrm>
          <a:custGeom>
            <a:avLst/>
            <a:gdLst/>
            <a:ahLst/>
            <a:cxnLst/>
            <a:rect l="l" t="t" r="r" b="b"/>
            <a:pathLst>
              <a:path w="3759200" h="10795">
                <a:moveTo>
                  <a:pt x="3759047" y="0"/>
                </a:moveTo>
                <a:lnTo>
                  <a:pt x="0" y="0"/>
                </a:lnTo>
                <a:lnTo>
                  <a:pt x="0" y="10470"/>
                </a:lnTo>
                <a:lnTo>
                  <a:pt x="3759047" y="10470"/>
                </a:lnTo>
                <a:lnTo>
                  <a:pt x="37590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39594" y="7266794"/>
            <a:ext cx="12743180" cy="10795"/>
          </a:xfrm>
          <a:custGeom>
            <a:avLst/>
            <a:gdLst/>
            <a:ahLst/>
            <a:cxnLst/>
            <a:rect l="l" t="t" r="r" b="b"/>
            <a:pathLst>
              <a:path w="12743180" h="10795">
                <a:moveTo>
                  <a:pt x="12743067" y="0"/>
                </a:moveTo>
                <a:lnTo>
                  <a:pt x="0" y="0"/>
                </a:lnTo>
                <a:lnTo>
                  <a:pt x="0" y="10470"/>
                </a:lnTo>
                <a:lnTo>
                  <a:pt x="12743067" y="10470"/>
                </a:lnTo>
                <a:lnTo>
                  <a:pt x="127430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0967" y="7256323"/>
            <a:ext cx="3759200" cy="10795"/>
          </a:xfrm>
          <a:custGeom>
            <a:avLst/>
            <a:gdLst/>
            <a:ahLst/>
            <a:cxnLst/>
            <a:rect l="l" t="t" r="r" b="b"/>
            <a:pathLst>
              <a:path w="3759200" h="10795">
                <a:moveTo>
                  <a:pt x="3759047" y="0"/>
                </a:moveTo>
                <a:lnTo>
                  <a:pt x="0" y="0"/>
                </a:lnTo>
                <a:lnTo>
                  <a:pt x="0" y="10470"/>
                </a:lnTo>
                <a:lnTo>
                  <a:pt x="3759047" y="10470"/>
                </a:lnTo>
                <a:lnTo>
                  <a:pt x="37590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0967" y="8020698"/>
            <a:ext cx="18272125" cy="10795"/>
          </a:xfrm>
          <a:custGeom>
            <a:avLst/>
            <a:gdLst/>
            <a:ahLst/>
            <a:cxnLst/>
            <a:rect l="l" t="t" r="r" b="b"/>
            <a:pathLst>
              <a:path w="18272125" h="10795">
                <a:moveTo>
                  <a:pt x="18271694" y="0"/>
                </a:moveTo>
                <a:lnTo>
                  <a:pt x="0" y="0"/>
                </a:lnTo>
                <a:lnTo>
                  <a:pt x="0" y="10470"/>
                </a:lnTo>
                <a:lnTo>
                  <a:pt x="18271694" y="10470"/>
                </a:lnTo>
                <a:lnTo>
                  <a:pt x="182716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39594" y="8774601"/>
            <a:ext cx="12743180" cy="10795"/>
          </a:xfrm>
          <a:custGeom>
            <a:avLst/>
            <a:gdLst/>
            <a:ahLst/>
            <a:cxnLst/>
            <a:rect l="l" t="t" r="r" b="b"/>
            <a:pathLst>
              <a:path w="12743180" h="10795">
                <a:moveTo>
                  <a:pt x="12743067" y="0"/>
                </a:moveTo>
                <a:lnTo>
                  <a:pt x="0" y="0"/>
                </a:lnTo>
                <a:lnTo>
                  <a:pt x="0" y="10470"/>
                </a:lnTo>
                <a:lnTo>
                  <a:pt x="12743067" y="10470"/>
                </a:lnTo>
                <a:lnTo>
                  <a:pt x="127430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0967" y="8774601"/>
            <a:ext cx="3759200" cy="10795"/>
          </a:xfrm>
          <a:custGeom>
            <a:avLst/>
            <a:gdLst/>
            <a:ahLst/>
            <a:cxnLst/>
            <a:rect l="l" t="t" r="r" b="b"/>
            <a:pathLst>
              <a:path w="3759200" h="10795">
                <a:moveTo>
                  <a:pt x="3759047" y="0"/>
                </a:moveTo>
                <a:lnTo>
                  <a:pt x="0" y="0"/>
                </a:lnTo>
                <a:lnTo>
                  <a:pt x="0" y="10470"/>
                </a:lnTo>
                <a:lnTo>
                  <a:pt x="3759047" y="10470"/>
                </a:lnTo>
                <a:lnTo>
                  <a:pt x="37590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39594" y="9528505"/>
            <a:ext cx="12743180" cy="10795"/>
          </a:xfrm>
          <a:custGeom>
            <a:avLst/>
            <a:gdLst/>
            <a:ahLst/>
            <a:cxnLst/>
            <a:rect l="l" t="t" r="r" b="b"/>
            <a:pathLst>
              <a:path w="12743180" h="10795">
                <a:moveTo>
                  <a:pt x="12743067" y="0"/>
                </a:moveTo>
                <a:lnTo>
                  <a:pt x="0" y="0"/>
                </a:lnTo>
                <a:lnTo>
                  <a:pt x="0" y="10470"/>
                </a:lnTo>
                <a:lnTo>
                  <a:pt x="12743067" y="10470"/>
                </a:lnTo>
                <a:lnTo>
                  <a:pt x="127430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0958" y="2638672"/>
            <a:ext cx="3769995" cy="7759065"/>
          </a:xfrm>
          <a:custGeom>
            <a:avLst/>
            <a:gdLst/>
            <a:ahLst/>
            <a:cxnLst/>
            <a:rect l="l" t="t" r="r" b="b"/>
            <a:pathLst>
              <a:path w="3769995" h="7759065">
                <a:moveTo>
                  <a:pt x="3769525" y="0"/>
                </a:moveTo>
                <a:lnTo>
                  <a:pt x="3759047" y="0"/>
                </a:lnTo>
                <a:lnTo>
                  <a:pt x="3759047" y="6889839"/>
                </a:lnTo>
                <a:lnTo>
                  <a:pt x="1287919" y="6889839"/>
                </a:lnTo>
                <a:lnTo>
                  <a:pt x="1287919" y="0"/>
                </a:lnTo>
                <a:lnTo>
                  <a:pt x="1277454" y="0"/>
                </a:lnTo>
                <a:lnTo>
                  <a:pt x="1277454" y="6889839"/>
                </a:lnTo>
                <a:lnTo>
                  <a:pt x="0" y="6889839"/>
                </a:lnTo>
                <a:lnTo>
                  <a:pt x="0" y="6900316"/>
                </a:lnTo>
                <a:lnTo>
                  <a:pt x="1277454" y="6900316"/>
                </a:lnTo>
                <a:lnTo>
                  <a:pt x="1277454" y="7758925"/>
                </a:lnTo>
                <a:lnTo>
                  <a:pt x="1287919" y="7758925"/>
                </a:lnTo>
                <a:lnTo>
                  <a:pt x="1287919" y="6900316"/>
                </a:lnTo>
                <a:lnTo>
                  <a:pt x="3759047" y="6900316"/>
                </a:lnTo>
                <a:lnTo>
                  <a:pt x="3759047" y="7758925"/>
                </a:lnTo>
                <a:lnTo>
                  <a:pt x="3769525" y="7758925"/>
                </a:lnTo>
                <a:lnTo>
                  <a:pt x="37695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39594" y="2638662"/>
            <a:ext cx="10795" cy="7759065"/>
          </a:xfrm>
          <a:custGeom>
            <a:avLst/>
            <a:gdLst/>
            <a:ahLst/>
            <a:cxnLst/>
            <a:rect l="l" t="t" r="r" b="b"/>
            <a:pathLst>
              <a:path w="10795" h="7759065">
                <a:moveTo>
                  <a:pt x="10470" y="7758926"/>
                </a:moveTo>
                <a:lnTo>
                  <a:pt x="10470" y="0"/>
                </a:lnTo>
                <a:lnTo>
                  <a:pt x="0" y="0"/>
                </a:lnTo>
                <a:lnTo>
                  <a:pt x="0" y="7758926"/>
                </a:lnTo>
                <a:lnTo>
                  <a:pt x="10470" y="77589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423613" y="2638662"/>
            <a:ext cx="10795" cy="7759065"/>
          </a:xfrm>
          <a:custGeom>
            <a:avLst/>
            <a:gdLst/>
            <a:ahLst/>
            <a:cxnLst/>
            <a:rect l="l" t="t" r="r" b="b"/>
            <a:pathLst>
              <a:path w="10794" h="7759065">
                <a:moveTo>
                  <a:pt x="10470" y="7758926"/>
                </a:moveTo>
                <a:lnTo>
                  <a:pt x="10470" y="0"/>
                </a:lnTo>
                <a:lnTo>
                  <a:pt x="0" y="0"/>
                </a:lnTo>
                <a:lnTo>
                  <a:pt x="0" y="7758926"/>
                </a:lnTo>
                <a:lnTo>
                  <a:pt x="10470" y="77589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33690" y="3739676"/>
            <a:ext cx="88265" cy="260350"/>
          </a:xfrm>
          <a:custGeom>
            <a:avLst/>
            <a:gdLst/>
            <a:ahLst/>
            <a:cxnLst/>
            <a:rect l="l" t="t" r="r" b="b"/>
            <a:pathLst>
              <a:path w="88265" h="260350">
                <a:moveTo>
                  <a:pt x="87955" y="0"/>
                </a:moveTo>
                <a:lnTo>
                  <a:pt x="0" y="21988"/>
                </a:lnTo>
                <a:lnTo>
                  <a:pt x="0" y="54239"/>
                </a:lnTo>
                <a:lnTo>
                  <a:pt x="56804" y="37381"/>
                </a:lnTo>
                <a:lnTo>
                  <a:pt x="56804" y="260201"/>
                </a:lnTo>
                <a:lnTo>
                  <a:pt x="87955" y="260201"/>
                </a:lnTo>
                <a:lnTo>
                  <a:pt x="87955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28693" y="3714022"/>
            <a:ext cx="3619589" cy="36648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11924" y="3739310"/>
            <a:ext cx="1838242" cy="264232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4893950" y="3739310"/>
            <a:ext cx="1318260" cy="264795"/>
          </a:xfrm>
          <a:custGeom>
            <a:avLst/>
            <a:gdLst/>
            <a:ahLst/>
            <a:cxnLst/>
            <a:rect l="l" t="t" r="r" b="b"/>
            <a:pathLst>
              <a:path w="1318260" h="264795">
                <a:moveTo>
                  <a:pt x="163540" y="29318"/>
                </a:moveTo>
                <a:lnTo>
                  <a:pt x="106401" y="29318"/>
                </a:lnTo>
                <a:lnTo>
                  <a:pt x="113364" y="30662"/>
                </a:lnTo>
                <a:lnTo>
                  <a:pt x="125580" y="36037"/>
                </a:lnTo>
                <a:lnTo>
                  <a:pt x="130711" y="39579"/>
                </a:lnTo>
                <a:lnTo>
                  <a:pt x="134865" y="43977"/>
                </a:lnTo>
                <a:lnTo>
                  <a:pt x="139262" y="48375"/>
                </a:lnTo>
                <a:lnTo>
                  <a:pt x="142561" y="53261"/>
                </a:lnTo>
                <a:lnTo>
                  <a:pt x="146958" y="64011"/>
                </a:lnTo>
                <a:lnTo>
                  <a:pt x="148058" y="69509"/>
                </a:lnTo>
                <a:lnTo>
                  <a:pt x="147950" y="82618"/>
                </a:lnTo>
                <a:lnTo>
                  <a:pt x="146958" y="88566"/>
                </a:lnTo>
                <a:lnTo>
                  <a:pt x="144760" y="94918"/>
                </a:lnTo>
                <a:lnTo>
                  <a:pt x="142805" y="101026"/>
                </a:lnTo>
                <a:lnTo>
                  <a:pt x="139751" y="107134"/>
                </a:lnTo>
                <a:lnTo>
                  <a:pt x="135597" y="113242"/>
                </a:lnTo>
                <a:lnTo>
                  <a:pt x="131688" y="119106"/>
                </a:lnTo>
                <a:lnTo>
                  <a:pt x="126924" y="125092"/>
                </a:lnTo>
                <a:lnTo>
                  <a:pt x="121305" y="131200"/>
                </a:lnTo>
                <a:lnTo>
                  <a:pt x="0" y="260567"/>
                </a:lnTo>
                <a:lnTo>
                  <a:pt x="181041" y="260567"/>
                </a:lnTo>
                <a:lnTo>
                  <a:pt x="181041" y="231249"/>
                </a:lnTo>
                <a:lnTo>
                  <a:pt x="64134" y="231249"/>
                </a:lnTo>
                <a:lnTo>
                  <a:pt x="145859" y="148058"/>
                </a:lnTo>
                <a:lnTo>
                  <a:pt x="170413" y="113242"/>
                </a:lnTo>
                <a:lnTo>
                  <a:pt x="179942" y="74029"/>
                </a:lnTo>
                <a:lnTo>
                  <a:pt x="179890" y="65943"/>
                </a:lnTo>
                <a:lnTo>
                  <a:pt x="165126" y="31242"/>
                </a:lnTo>
                <a:lnTo>
                  <a:pt x="163540" y="29318"/>
                </a:lnTo>
                <a:close/>
              </a:path>
              <a:path w="1318260" h="264795">
                <a:moveTo>
                  <a:pt x="98583" y="0"/>
                </a:moveTo>
                <a:lnTo>
                  <a:pt x="53139" y="11727"/>
                </a:lnTo>
                <a:lnTo>
                  <a:pt x="24554" y="43977"/>
                </a:lnTo>
                <a:lnTo>
                  <a:pt x="14659" y="91986"/>
                </a:lnTo>
                <a:lnTo>
                  <a:pt x="45810" y="91986"/>
                </a:lnTo>
                <a:lnTo>
                  <a:pt x="46199" y="82618"/>
                </a:lnTo>
                <a:lnTo>
                  <a:pt x="47367" y="73937"/>
                </a:lnTo>
                <a:lnTo>
                  <a:pt x="69997" y="37014"/>
                </a:lnTo>
                <a:lnTo>
                  <a:pt x="98583" y="29318"/>
                </a:lnTo>
                <a:lnTo>
                  <a:pt x="163540" y="29318"/>
                </a:lnTo>
                <a:lnTo>
                  <a:pt x="160518" y="25653"/>
                </a:lnTo>
                <a:lnTo>
                  <a:pt x="127168" y="4122"/>
                </a:lnTo>
                <a:lnTo>
                  <a:pt x="108844" y="458"/>
                </a:lnTo>
                <a:lnTo>
                  <a:pt x="98583" y="0"/>
                </a:lnTo>
                <a:close/>
              </a:path>
              <a:path w="1318260" h="264795">
                <a:moveTo>
                  <a:pt x="311265" y="366"/>
                </a:moveTo>
                <a:lnTo>
                  <a:pt x="272647" y="10055"/>
                </a:lnTo>
                <a:lnTo>
                  <a:pt x="242458" y="37655"/>
                </a:lnTo>
                <a:lnTo>
                  <a:pt x="222783" y="79526"/>
                </a:lnTo>
                <a:lnTo>
                  <a:pt x="215980" y="132299"/>
                </a:lnTo>
                <a:lnTo>
                  <a:pt x="216736" y="150990"/>
                </a:lnTo>
                <a:lnTo>
                  <a:pt x="228074" y="200465"/>
                </a:lnTo>
                <a:lnTo>
                  <a:pt x="251368" y="237983"/>
                </a:lnTo>
                <a:lnTo>
                  <a:pt x="284695" y="260018"/>
                </a:lnTo>
                <a:lnTo>
                  <a:pt x="311265" y="264232"/>
                </a:lnTo>
                <a:lnTo>
                  <a:pt x="324939" y="263179"/>
                </a:lnTo>
                <a:lnTo>
                  <a:pt x="360740" y="247374"/>
                </a:lnTo>
                <a:lnTo>
                  <a:pt x="373485" y="234914"/>
                </a:lnTo>
                <a:lnTo>
                  <a:pt x="311265" y="234914"/>
                </a:lnTo>
                <a:lnTo>
                  <a:pt x="304096" y="234456"/>
                </a:lnTo>
                <a:lnTo>
                  <a:pt x="268776" y="212742"/>
                </a:lnTo>
                <a:lnTo>
                  <a:pt x="251529" y="173711"/>
                </a:lnTo>
                <a:lnTo>
                  <a:pt x="247131" y="132299"/>
                </a:lnTo>
                <a:lnTo>
                  <a:pt x="247406" y="121350"/>
                </a:lnTo>
                <a:lnTo>
                  <a:pt x="253979" y="82068"/>
                </a:lnTo>
                <a:lnTo>
                  <a:pt x="273609" y="46359"/>
                </a:lnTo>
                <a:lnTo>
                  <a:pt x="311265" y="29684"/>
                </a:lnTo>
                <a:lnTo>
                  <a:pt x="373341" y="29684"/>
                </a:lnTo>
                <a:lnTo>
                  <a:pt x="370956" y="26821"/>
                </a:lnTo>
                <a:lnTo>
                  <a:pt x="360740" y="17591"/>
                </a:lnTo>
                <a:lnTo>
                  <a:pt x="349677" y="10055"/>
                </a:lnTo>
                <a:lnTo>
                  <a:pt x="337743" y="4672"/>
                </a:lnTo>
                <a:lnTo>
                  <a:pt x="324939" y="1442"/>
                </a:lnTo>
                <a:lnTo>
                  <a:pt x="311265" y="366"/>
                </a:lnTo>
                <a:close/>
              </a:path>
              <a:path w="1318260" h="264795">
                <a:moveTo>
                  <a:pt x="373341" y="29684"/>
                </a:moveTo>
                <a:lnTo>
                  <a:pt x="311265" y="29684"/>
                </a:lnTo>
                <a:lnTo>
                  <a:pt x="318572" y="30165"/>
                </a:lnTo>
                <a:lnTo>
                  <a:pt x="325466" y="31608"/>
                </a:lnTo>
                <a:lnTo>
                  <a:pt x="358175" y="58636"/>
                </a:lnTo>
                <a:lnTo>
                  <a:pt x="372925" y="100828"/>
                </a:lnTo>
                <a:lnTo>
                  <a:pt x="375399" y="132299"/>
                </a:lnTo>
                <a:lnTo>
                  <a:pt x="375124" y="143271"/>
                </a:lnTo>
                <a:lnTo>
                  <a:pt x="368551" y="182759"/>
                </a:lnTo>
                <a:lnTo>
                  <a:pt x="348921" y="218422"/>
                </a:lnTo>
                <a:lnTo>
                  <a:pt x="311265" y="234914"/>
                </a:lnTo>
                <a:lnTo>
                  <a:pt x="373485" y="234914"/>
                </a:lnTo>
                <a:lnTo>
                  <a:pt x="394456" y="200465"/>
                </a:lnTo>
                <a:lnTo>
                  <a:pt x="405794" y="150990"/>
                </a:lnTo>
                <a:lnTo>
                  <a:pt x="406550" y="132299"/>
                </a:lnTo>
                <a:lnTo>
                  <a:pt x="405794" y="113609"/>
                </a:lnTo>
                <a:lnTo>
                  <a:pt x="394456" y="64134"/>
                </a:lnTo>
                <a:lnTo>
                  <a:pt x="379980" y="37655"/>
                </a:lnTo>
                <a:lnTo>
                  <a:pt x="373341" y="29684"/>
                </a:lnTo>
                <a:close/>
              </a:path>
              <a:path w="1318260" h="264795">
                <a:moveTo>
                  <a:pt x="591936" y="29318"/>
                </a:moveTo>
                <a:lnTo>
                  <a:pt x="534797" y="29318"/>
                </a:lnTo>
                <a:lnTo>
                  <a:pt x="541760" y="30662"/>
                </a:lnTo>
                <a:lnTo>
                  <a:pt x="553977" y="36037"/>
                </a:lnTo>
                <a:lnTo>
                  <a:pt x="559107" y="39579"/>
                </a:lnTo>
                <a:lnTo>
                  <a:pt x="563261" y="43977"/>
                </a:lnTo>
                <a:lnTo>
                  <a:pt x="567658" y="48375"/>
                </a:lnTo>
                <a:lnTo>
                  <a:pt x="570957" y="53261"/>
                </a:lnTo>
                <a:lnTo>
                  <a:pt x="575355" y="64011"/>
                </a:lnTo>
                <a:lnTo>
                  <a:pt x="576454" y="69509"/>
                </a:lnTo>
                <a:lnTo>
                  <a:pt x="576346" y="82618"/>
                </a:lnTo>
                <a:lnTo>
                  <a:pt x="575355" y="88566"/>
                </a:lnTo>
                <a:lnTo>
                  <a:pt x="573156" y="94918"/>
                </a:lnTo>
                <a:lnTo>
                  <a:pt x="571201" y="101026"/>
                </a:lnTo>
                <a:lnTo>
                  <a:pt x="568147" y="107134"/>
                </a:lnTo>
                <a:lnTo>
                  <a:pt x="563994" y="113242"/>
                </a:lnTo>
                <a:lnTo>
                  <a:pt x="560085" y="119106"/>
                </a:lnTo>
                <a:lnTo>
                  <a:pt x="555320" y="125092"/>
                </a:lnTo>
                <a:lnTo>
                  <a:pt x="549701" y="131200"/>
                </a:lnTo>
                <a:lnTo>
                  <a:pt x="428396" y="260567"/>
                </a:lnTo>
                <a:lnTo>
                  <a:pt x="609437" y="260567"/>
                </a:lnTo>
                <a:lnTo>
                  <a:pt x="609437" y="231249"/>
                </a:lnTo>
                <a:lnTo>
                  <a:pt x="492530" y="231249"/>
                </a:lnTo>
                <a:lnTo>
                  <a:pt x="574255" y="148058"/>
                </a:lnTo>
                <a:lnTo>
                  <a:pt x="598809" y="113242"/>
                </a:lnTo>
                <a:lnTo>
                  <a:pt x="608338" y="74029"/>
                </a:lnTo>
                <a:lnTo>
                  <a:pt x="608286" y="65943"/>
                </a:lnTo>
                <a:lnTo>
                  <a:pt x="593522" y="31242"/>
                </a:lnTo>
                <a:lnTo>
                  <a:pt x="591936" y="29318"/>
                </a:lnTo>
                <a:close/>
              </a:path>
              <a:path w="1318260" h="264795">
                <a:moveTo>
                  <a:pt x="526979" y="0"/>
                </a:moveTo>
                <a:lnTo>
                  <a:pt x="481535" y="11727"/>
                </a:lnTo>
                <a:lnTo>
                  <a:pt x="452950" y="43977"/>
                </a:lnTo>
                <a:lnTo>
                  <a:pt x="443055" y="91986"/>
                </a:lnTo>
                <a:lnTo>
                  <a:pt x="474206" y="91986"/>
                </a:lnTo>
                <a:lnTo>
                  <a:pt x="474595" y="82618"/>
                </a:lnTo>
                <a:lnTo>
                  <a:pt x="475763" y="73937"/>
                </a:lnTo>
                <a:lnTo>
                  <a:pt x="498394" y="37014"/>
                </a:lnTo>
                <a:lnTo>
                  <a:pt x="526979" y="29318"/>
                </a:lnTo>
                <a:lnTo>
                  <a:pt x="591936" y="29318"/>
                </a:lnTo>
                <a:lnTo>
                  <a:pt x="588914" y="25653"/>
                </a:lnTo>
                <a:lnTo>
                  <a:pt x="555565" y="4122"/>
                </a:lnTo>
                <a:lnTo>
                  <a:pt x="537241" y="458"/>
                </a:lnTo>
                <a:lnTo>
                  <a:pt x="526979" y="0"/>
                </a:lnTo>
                <a:close/>
              </a:path>
              <a:path w="1318260" h="264795">
                <a:moveTo>
                  <a:pt x="683223" y="192769"/>
                </a:moveTo>
                <a:lnTo>
                  <a:pt x="651706" y="192769"/>
                </a:lnTo>
                <a:lnTo>
                  <a:pt x="652072" y="200167"/>
                </a:lnTo>
                <a:lnTo>
                  <a:pt x="669045" y="238579"/>
                </a:lnTo>
                <a:lnTo>
                  <a:pt x="707457" y="261140"/>
                </a:lnTo>
                <a:lnTo>
                  <a:pt x="733431" y="264232"/>
                </a:lnTo>
                <a:lnTo>
                  <a:pt x="744654" y="263683"/>
                </a:lnTo>
                <a:lnTo>
                  <a:pt x="782975" y="250581"/>
                </a:lnTo>
                <a:lnTo>
                  <a:pt x="799451" y="234914"/>
                </a:lnTo>
                <a:lnTo>
                  <a:pt x="733431" y="234914"/>
                </a:lnTo>
                <a:lnTo>
                  <a:pt x="726308" y="234570"/>
                </a:lnTo>
                <a:lnTo>
                  <a:pt x="689378" y="214276"/>
                </a:lnTo>
                <a:lnTo>
                  <a:pt x="683223" y="200831"/>
                </a:lnTo>
                <a:lnTo>
                  <a:pt x="683223" y="192769"/>
                </a:lnTo>
                <a:close/>
              </a:path>
              <a:path w="1318260" h="264795">
                <a:moveTo>
                  <a:pt x="762330" y="126806"/>
                </a:moveTo>
                <a:lnTo>
                  <a:pt x="756313" y="129184"/>
                </a:lnTo>
                <a:lnTo>
                  <a:pt x="745800" y="131933"/>
                </a:lnTo>
                <a:lnTo>
                  <a:pt x="734508" y="133582"/>
                </a:lnTo>
                <a:lnTo>
                  <a:pt x="722437" y="134132"/>
                </a:lnTo>
                <a:lnTo>
                  <a:pt x="722437" y="141461"/>
                </a:lnTo>
                <a:lnTo>
                  <a:pt x="730743" y="141461"/>
                </a:lnTo>
                <a:lnTo>
                  <a:pt x="738440" y="142438"/>
                </a:lnTo>
                <a:lnTo>
                  <a:pt x="752610" y="146348"/>
                </a:lnTo>
                <a:lnTo>
                  <a:pt x="758840" y="149402"/>
                </a:lnTo>
                <a:lnTo>
                  <a:pt x="764215" y="153555"/>
                </a:lnTo>
                <a:lnTo>
                  <a:pt x="769590" y="157464"/>
                </a:lnTo>
                <a:lnTo>
                  <a:pt x="773744" y="162473"/>
                </a:lnTo>
                <a:lnTo>
                  <a:pt x="776676" y="168581"/>
                </a:lnTo>
                <a:lnTo>
                  <a:pt x="779852" y="174444"/>
                </a:lnTo>
                <a:lnTo>
                  <a:pt x="781440" y="181285"/>
                </a:lnTo>
                <a:lnTo>
                  <a:pt x="781440" y="198388"/>
                </a:lnTo>
                <a:lnTo>
                  <a:pt x="758718" y="229417"/>
                </a:lnTo>
                <a:lnTo>
                  <a:pt x="733431" y="234914"/>
                </a:lnTo>
                <a:lnTo>
                  <a:pt x="799451" y="234914"/>
                </a:lnTo>
                <a:lnTo>
                  <a:pt x="813324" y="192769"/>
                </a:lnTo>
                <a:lnTo>
                  <a:pt x="812866" y="183584"/>
                </a:lnTo>
                <a:lnTo>
                  <a:pt x="797565" y="147875"/>
                </a:lnTo>
                <a:lnTo>
                  <a:pt x="765246" y="127649"/>
                </a:lnTo>
                <a:lnTo>
                  <a:pt x="762330" y="126806"/>
                </a:lnTo>
                <a:close/>
              </a:path>
              <a:path w="1318260" h="264795">
                <a:moveTo>
                  <a:pt x="722437" y="121305"/>
                </a:moveTo>
                <a:lnTo>
                  <a:pt x="722437" y="134132"/>
                </a:lnTo>
                <a:lnTo>
                  <a:pt x="734508" y="133582"/>
                </a:lnTo>
                <a:lnTo>
                  <a:pt x="745800" y="131933"/>
                </a:lnTo>
                <a:lnTo>
                  <a:pt x="756313" y="129184"/>
                </a:lnTo>
                <a:lnTo>
                  <a:pt x="762330" y="126806"/>
                </a:lnTo>
                <a:lnTo>
                  <a:pt x="757252" y="125336"/>
                </a:lnTo>
                <a:lnTo>
                  <a:pt x="749029" y="123572"/>
                </a:lnTo>
                <a:lnTo>
                  <a:pt x="740486" y="122313"/>
                </a:lnTo>
                <a:lnTo>
                  <a:pt x="731622" y="121557"/>
                </a:lnTo>
                <a:lnTo>
                  <a:pt x="722437" y="121305"/>
                </a:lnTo>
                <a:close/>
              </a:path>
              <a:path w="1318260" h="264795">
                <a:moveTo>
                  <a:pt x="793208" y="28585"/>
                </a:moveTo>
                <a:lnTo>
                  <a:pt x="743815" y="28585"/>
                </a:lnTo>
                <a:lnTo>
                  <a:pt x="750900" y="30295"/>
                </a:lnTo>
                <a:lnTo>
                  <a:pt x="756519" y="33716"/>
                </a:lnTo>
                <a:lnTo>
                  <a:pt x="762383" y="37136"/>
                </a:lnTo>
                <a:lnTo>
                  <a:pt x="766781" y="42023"/>
                </a:lnTo>
                <a:lnTo>
                  <a:pt x="769713" y="48375"/>
                </a:lnTo>
                <a:lnTo>
                  <a:pt x="772645" y="54483"/>
                </a:lnTo>
                <a:lnTo>
                  <a:pt x="774110" y="61568"/>
                </a:lnTo>
                <a:lnTo>
                  <a:pt x="774110" y="75739"/>
                </a:lnTo>
                <a:lnTo>
                  <a:pt x="772889" y="81480"/>
                </a:lnTo>
                <a:lnTo>
                  <a:pt x="770446" y="86855"/>
                </a:lnTo>
                <a:lnTo>
                  <a:pt x="768247" y="92231"/>
                </a:lnTo>
                <a:lnTo>
                  <a:pt x="730743" y="113975"/>
                </a:lnTo>
                <a:lnTo>
                  <a:pt x="722437" y="113975"/>
                </a:lnTo>
                <a:lnTo>
                  <a:pt x="722437" y="121305"/>
                </a:lnTo>
                <a:lnTo>
                  <a:pt x="762330" y="126806"/>
                </a:lnTo>
                <a:lnTo>
                  <a:pt x="766048" y="125336"/>
                </a:lnTo>
                <a:lnTo>
                  <a:pt x="800016" y="93819"/>
                </a:lnTo>
                <a:lnTo>
                  <a:pt x="805994" y="68531"/>
                </a:lnTo>
                <a:lnTo>
                  <a:pt x="805445" y="59553"/>
                </a:lnTo>
                <a:lnTo>
                  <a:pt x="803795" y="50940"/>
                </a:lnTo>
                <a:lnTo>
                  <a:pt x="801047" y="42695"/>
                </a:lnTo>
                <a:lnTo>
                  <a:pt x="797199" y="34815"/>
                </a:lnTo>
                <a:lnTo>
                  <a:pt x="793208" y="28585"/>
                </a:lnTo>
                <a:close/>
              </a:path>
              <a:path w="1318260" h="264795">
                <a:moveTo>
                  <a:pt x="734897" y="366"/>
                </a:moveTo>
                <a:lnTo>
                  <a:pt x="697516" y="9162"/>
                </a:lnTo>
                <a:lnTo>
                  <a:pt x="667854" y="40450"/>
                </a:lnTo>
                <a:lnTo>
                  <a:pt x="662700" y="67798"/>
                </a:lnTo>
                <a:lnTo>
                  <a:pt x="692385" y="67798"/>
                </a:lnTo>
                <a:lnTo>
                  <a:pt x="693164" y="59736"/>
                </a:lnTo>
                <a:lnTo>
                  <a:pt x="695500" y="52406"/>
                </a:lnTo>
                <a:lnTo>
                  <a:pt x="726628" y="29295"/>
                </a:lnTo>
                <a:lnTo>
                  <a:pt x="735263" y="28585"/>
                </a:lnTo>
                <a:lnTo>
                  <a:pt x="793208" y="28585"/>
                </a:lnTo>
                <a:lnTo>
                  <a:pt x="792503" y="27486"/>
                </a:lnTo>
                <a:lnTo>
                  <a:pt x="755328" y="2748"/>
                </a:lnTo>
                <a:lnTo>
                  <a:pt x="745502" y="961"/>
                </a:lnTo>
                <a:lnTo>
                  <a:pt x="734897" y="366"/>
                </a:lnTo>
                <a:close/>
              </a:path>
              <a:path w="1318260" h="264795">
                <a:moveTo>
                  <a:pt x="904907" y="159785"/>
                </a:moveTo>
                <a:lnTo>
                  <a:pt x="831611" y="159785"/>
                </a:lnTo>
                <a:lnTo>
                  <a:pt x="831611" y="187271"/>
                </a:lnTo>
                <a:lnTo>
                  <a:pt x="904907" y="187271"/>
                </a:lnTo>
                <a:lnTo>
                  <a:pt x="904907" y="159785"/>
                </a:lnTo>
                <a:close/>
              </a:path>
              <a:path w="1318260" h="264795">
                <a:moveTo>
                  <a:pt x="1077595" y="29318"/>
                </a:moveTo>
                <a:lnTo>
                  <a:pt x="1020456" y="29318"/>
                </a:lnTo>
                <a:lnTo>
                  <a:pt x="1027419" y="30662"/>
                </a:lnTo>
                <a:lnTo>
                  <a:pt x="1039635" y="36037"/>
                </a:lnTo>
                <a:lnTo>
                  <a:pt x="1044766" y="39579"/>
                </a:lnTo>
                <a:lnTo>
                  <a:pt x="1048920" y="43977"/>
                </a:lnTo>
                <a:lnTo>
                  <a:pt x="1053317" y="48375"/>
                </a:lnTo>
                <a:lnTo>
                  <a:pt x="1056616" y="53261"/>
                </a:lnTo>
                <a:lnTo>
                  <a:pt x="1061013" y="64011"/>
                </a:lnTo>
                <a:lnTo>
                  <a:pt x="1062113" y="69509"/>
                </a:lnTo>
                <a:lnTo>
                  <a:pt x="1062005" y="82618"/>
                </a:lnTo>
                <a:lnTo>
                  <a:pt x="1061013" y="88566"/>
                </a:lnTo>
                <a:lnTo>
                  <a:pt x="1058815" y="94918"/>
                </a:lnTo>
                <a:lnTo>
                  <a:pt x="1056860" y="101026"/>
                </a:lnTo>
                <a:lnTo>
                  <a:pt x="1053806" y="107134"/>
                </a:lnTo>
                <a:lnTo>
                  <a:pt x="1049653" y="113242"/>
                </a:lnTo>
                <a:lnTo>
                  <a:pt x="1045744" y="119106"/>
                </a:lnTo>
                <a:lnTo>
                  <a:pt x="1040979" y="125092"/>
                </a:lnTo>
                <a:lnTo>
                  <a:pt x="1035360" y="131200"/>
                </a:lnTo>
                <a:lnTo>
                  <a:pt x="914055" y="260567"/>
                </a:lnTo>
                <a:lnTo>
                  <a:pt x="1095096" y="260567"/>
                </a:lnTo>
                <a:lnTo>
                  <a:pt x="1095096" y="231249"/>
                </a:lnTo>
                <a:lnTo>
                  <a:pt x="978189" y="231249"/>
                </a:lnTo>
                <a:lnTo>
                  <a:pt x="1059914" y="148058"/>
                </a:lnTo>
                <a:lnTo>
                  <a:pt x="1084468" y="113242"/>
                </a:lnTo>
                <a:lnTo>
                  <a:pt x="1093997" y="74029"/>
                </a:lnTo>
                <a:lnTo>
                  <a:pt x="1093945" y="65943"/>
                </a:lnTo>
                <a:lnTo>
                  <a:pt x="1079181" y="31242"/>
                </a:lnTo>
                <a:lnTo>
                  <a:pt x="1077595" y="29318"/>
                </a:lnTo>
                <a:close/>
              </a:path>
              <a:path w="1318260" h="264795">
                <a:moveTo>
                  <a:pt x="1012638" y="0"/>
                </a:moveTo>
                <a:lnTo>
                  <a:pt x="967194" y="11727"/>
                </a:lnTo>
                <a:lnTo>
                  <a:pt x="938609" y="43977"/>
                </a:lnTo>
                <a:lnTo>
                  <a:pt x="928714" y="91986"/>
                </a:lnTo>
                <a:lnTo>
                  <a:pt x="959865" y="91986"/>
                </a:lnTo>
                <a:lnTo>
                  <a:pt x="960254" y="82618"/>
                </a:lnTo>
                <a:lnTo>
                  <a:pt x="961422" y="73937"/>
                </a:lnTo>
                <a:lnTo>
                  <a:pt x="984053" y="37014"/>
                </a:lnTo>
                <a:lnTo>
                  <a:pt x="1012638" y="29318"/>
                </a:lnTo>
                <a:lnTo>
                  <a:pt x="1077595" y="29318"/>
                </a:lnTo>
                <a:lnTo>
                  <a:pt x="1074573" y="25653"/>
                </a:lnTo>
                <a:lnTo>
                  <a:pt x="1041223" y="4122"/>
                </a:lnTo>
                <a:lnTo>
                  <a:pt x="1022899" y="458"/>
                </a:lnTo>
                <a:lnTo>
                  <a:pt x="1012638" y="0"/>
                </a:lnTo>
                <a:close/>
              </a:path>
              <a:path w="1318260" h="264795">
                <a:moveTo>
                  <a:pt x="1277727" y="73296"/>
                </a:moveTo>
                <a:lnTo>
                  <a:pt x="1246576" y="73296"/>
                </a:lnTo>
                <a:lnTo>
                  <a:pt x="1246576" y="260567"/>
                </a:lnTo>
                <a:lnTo>
                  <a:pt x="1277727" y="260567"/>
                </a:lnTo>
                <a:lnTo>
                  <a:pt x="1277727" y="73296"/>
                </a:lnTo>
                <a:close/>
              </a:path>
              <a:path w="1318260" h="264795">
                <a:moveTo>
                  <a:pt x="1277727" y="4031"/>
                </a:moveTo>
                <a:lnTo>
                  <a:pt x="1264900" y="4031"/>
                </a:lnTo>
                <a:lnTo>
                  <a:pt x="1122705" y="209260"/>
                </a:lnTo>
                <a:lnTo>
                  <a:pt x="1246576" y="209260"/>
                </a:lnTo>
                <a:lnTo>
                  <a:pt x="1246576" y="181774"/>
                </a:lnTo>
                <a:lnTo>
                  <a:pt x="1174013" y="181774"/>
                </a:lnTo>
                <a:lnTo>
                  <a:pt x="1246576" y="73296"/>
                </a:lnTo>
                <a:lnTo>
                  <a:pt x="1277727" y="73296"/>
                </a:lnTo>
                <a:lnTo>
                  <a:pt x="1277727" y="4031"/>
                </a:lnTo>
                <a:close/>
              </a:path>
              <a:path w="1318260" h="264795">
                <a:moveTo>
                  <a:pt x="1318040" y="181774"/>
                </a:moveTo>
                <a:lnTo>
                  <a:pt x="1277727" y="181774"/>
                </a:lnTo>
                <a:lnTo>
                  <a:pt x="1277727" y="209260"/>
                </a:lnTo>
                <a:lnTo>
                  <a:pt x="1318040" y="209260"/>
                </a:lnTo>
                <a:lnTo>
                  <a:pt x="1318040" y="18177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242676" y="3714022"/>
            <a:ext cx="2148323" cy="298682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917760" y="2966140"/>
            <a:ext cx="1123950" cy="282575"/>
          </a:xfrm>
          <a:custGeom>
            <a:avLst/>
            <a:gdLst/>
            <a:ahLst/>
            <a:cxnLst/>
            <a:rect l="l" t="t" r="r" b="b"/>
            <a:pathLst>
              <a:path w="1123950" h="282575">
                <a:moveTo>
                  <a:pt x="37381" y="183240"/>
                </a:moveTo>
                <a:lnTo>
                  <a:pt x="0" y="209627"/>
                </a:lnTo>
                <a:lnTo>
                  <a:pt x="4626" y="218445"/>
                </a:lnTo>
                <a:lnTo>
                  <a:pt x="10078" y="226943"/>
                </a:lnTo>
                <a:lnTo>
                  <a:pt x="39763" y="256811"/>
                </a:lnTo>
                <a:lnTo>
                  <a:pt x="79892" y="274127"/>
                </a:lnTo>
                <a:lnTo>
                  <a:pt x="102614" y="276326"/>
                </a:lnTo>
                <a:lnTo>
                  <a:pt x="111295" y="275983"/>
                </a:lnTo>
                <a:lnTo>
                  <a:pt x="151265" y="264507"/>
                </a:lnTo>
                <a:lnTo>
                  <a:pt x="181064" y="237937"/>
                </a:lnTo>
                <a:lnTo>
                  <a:pt x="185227" y="230516"/>
                </a:lnTo>
                <a:lnTo>
                  <a:pt x="101881" y="230516"/>
                </a:lnTo>
                <a:lnTo>
                  <a:pt x="95216" y="230150"/>
                </a:lnTo>
                <a:lnTo>
                  <a:pt x="60034" y="213177"/>
                </a:lnTo>
                <a:lnTo>
                  <a:pt x="41503" y="190157"/>
                </a:lnTo>
                <a:lnTo>
                  <a:pt x="37381" y="183240"/>
                </a:lnTo>
                <a:close/>
              </a:path>
              <a:path w="1123950" h="282575">
                <a:moveTo>
                  <a:pt x="100782" y="7696"/>
                </a:moveTo>
                <a:lnTo>
                  <a:pt x="57537" y="16491"/>
                </a:lnTo>
                <a:lnTo>
                  <a:pt x="27119" y="41045"/>
                </a:lnTo>
                <a:lnTo>
                  <a:pt x="16125" y="78793"/>
                </a:lnTo>
                <a:lnTo>
                  <a:pt x="16560" y="87634"/>
                </a:lnTo>
                <a:lnTo>
                  <a:pt x="35594" y="127489"/>
                </a:lnTo>
                <a:lnTo>
                  <a:pt x="71097" y="150623"/>
                </a:lnTo>
                <a:lnTo>
                  <a:pt x="84290" y="155754"/>
                </a:lnTo>
                <a:lnTo>
                  <a:pt x="92559" y="159006"/>
                </a:lnTo>
                <a:lnTo>
                  <a:pt x="100140" y="162167"/>
                </a:lnTo>
                <a:lnTo>
                  <a:pt x="107035" y="165237"/>
                </a:lnTo>
                <a:lnTo>
                  <a:pt x="113242" y="168214"/>
                </a:lnTo>
                <a:lnTo>
                  <a:pt x="121305" y="171879"/>
                </a:lnTo>
                <a:lnTo>
                  <a:pt x="127291" y="176155"/>
                </a:lnTo>
                <a:lnTo>
                  <a:pt x="131200" y="181041"/>
                </a:lnTo>
                <a:lnTo>
                  <a:pt x="135353" y="185928"/>
                </a:lnTo>
                <a:lnTo>
                  <a:pt x="137430" y="192402"/>
                </a:lnTo>
                <a:lnTo>
                  <a:pt x="137430" y="209749"/>
                </a:lnTo>
                <a:lnTo>
                  <a:pt x="101881" y="230516"/>
                </a:lnTo>
                <a:lnTo>
                  <a:pt x="185227" y="230516"/>
                </a:lnTo>
                <a:lnTo>
                  <a:pt x="188279" y="223301"/>
                </a:lnTo>
                <a:lnTo>
                  <a:pt x="190570" y="215215"/>
                </a:lnTo>
                <a:lnTo>
                  <a:pt x="191944" y="206626"/>
                </a:lnTo>
                <a:lnTo>
                  <a:pt x="192402" y="197533"/>
                </a:lnTo>
                <a:lnTo>
                  <a:pt x="192058" y="189539"/>
                </a:lnTo>
                <a:lnTo>
                  <a:pt x="176735" y="151402"/>
                </a:lnTo>
                <a:lnTo>
                  <a:pt x="145607" y="127306"/>
                </a:lnTo>
                <a:lnTo>
                  <a:pt x="118235" y="116197"/>
                </a:lnTo>
                <a:lnTo>
                  <a:pt x="109761" y="112967"/>
                </a:lnTo>
                <a:lnTo>
                  <a:pt x="76228" y="93086"/>
                </a:lnTo>
                <a:lnTo>
                  <a:pt x="69997" y="82580"/>
                </a:lnTo>
                <a:lnTo>
                  <a:pt x="69997" y="69875"/>
                </a:lnTo>
                <a:lnTo>
                  <a:pt x="72563" y="64378"/>
                </a:lnTo>
                <a:lnTo>
                  <a:pt x="77693" y="59736"/>
                </a:lnTo>
                <a:lnTo>
                  <a:pt x="82824" y="54849"/>
                </a:lnTo>
                <a:lnTo>
                  <a:pt x="90520" y="52406"/>
                </a:lnTo>
                <a:lnTo>
                  <a:pt x="185081" y="52406"/>
                </a:lnTo>
                <a:lnTo>
                  <a:pt x="183332" y="49749"/>
                </a:lnTo>
                <a:lnTo>
                  <a:pt x="151516" y="20454"/>
                </a:lnTo>
                <a:lnTo>
                  <a:pt x="112624" y="8222"/>
                </a:lnTo>
                <a:lnTo>
                  <a:pt x="100782" y="7696"/>
                </a:lnTo>
                <a:close/>
              </a:path>
              <a:path w="1123950" h="282575">
                <a:moveTo>
                  <a:pt x="185081" y="52406"/>
                </a:moveTo>
                <a:lnTo>
                  <a:pt x="108600" y="52406"/>
                </a:lnTo>
                <a:lnTo>
                  <a:pt x="115563" y="53994"/>
                </a:lnTo>
                <a:lnTo>
                  <a:pt x="121671" y="57171"/>
                </a:lnTo>
                <a:lnTo>
                  <a:pt x="127779" y="60102"/>
                </a:lnTo>
                <a:lnTo>
                  <a:pt x="133154" y="64134"/>
                </a:lnTo>
                <a:lnTo>
                  <a:pt x="137796" y="69264"/>
                </a:lnTo>
                <a:lnTo>
                  <a:pt x="142683" y="74151"/>
                </a:lnTo>
                <a:lnTo>
                  <a:pt x="146836" y="79648"/>
                </a:lnTo>
                <a:lnTo>
                  <a:pt x="150257" y="85756"/>
                </a:lnTo>
                <a:lnTo>
                  <a:pt x="191303" y="63034"/>
                </a:lnTo>
                <a:lnTo>
                  <a:pt x="187661" y="56323"/>
                </a:lnTo>
                <a:lnTo>
                  <a:pt x="185081" y="52406"/>
                </a:lnTo>
                <a:close/>
              </a:path>
              <a:path w="1123950" h="282575">
                <a:moveTo>
                  <a:pt x="277274" y="100782"/>
                </a:moveTo>
                <a:lnTo>
                  <a:pt x="230731" y="100782"/>
                </a:lnTo>
                <a:lnTo>
                  <a:pt x="230731" y="269363"/>
                </a:lnTo>
                <a:lnTo>
                  <a:pt x="277274" y="269363"/>
                </a:lnTo>
                <a:lnTo>
                  <a:pt x="277274" y="179942"/>
                </a:lnTo>
                <a:lnTo>
                  <a:pt x="264081" y="166748"/>
                </a:lnTo>
                <a:lnTo>
                  <a:pt x="264562" y="156968"/>
                </a:lnTo>
                <a:lnTo>
                  <a:pt x="277274" y="121839"/>
                </a:lnTo>
                <a:lnTo>
                  <a:pt x="277274" y="100782"/>
                </a:lnTo>
                <a:close/>
              </a:path>
              <a:path w="1123950" h="282575">
                <a:moveTo>
                  <a:pt x="277274" y="121839"/>
                </a:moveTo>
                <a:lnTo>
                  <a:pt x="264081" y="166748"/>
                </a:lnTo>
                <a:lnTo>
                  <a:pt x="277274" y="179942"/>
                </a:lnTo>
                <a:lnTo>
                  <a:pt x="277274" y="121839"/>
                </a:lnTo>
                <a:close/>
              </a:path>
              <a:path w="1123950" h="282575">
                <a:moveTo>
                  <a:pt x="323695" y="96750"/>
                </a:moveTo>
                <a:lnTo>
                  <a:pt x="317587" y="96750"/>
                </a:lnTo>
                <a:lnTo>
                  <a:pt x="311036" y="97346"/>
                </a:lnTo>
                <a:lnTo>
                  <a:pt x="277274" y="121839"/>
                </a:lnTo>
                <a:lnTo>
                  <a:pt x="277274" y="171879"/>
                </a:lnTo>
                <a:lnTo>
                  <a:pt x="278251" y="165038"/>
                </a:lnTo>
                <a:lnTo>
                  <a:pt x="280206" y="159419"/>
                </a:lnTo>
                <a:lnTo>
                  <a:pt x="282405" y="153555"/>
                </a:lnTo>
                <a:lnTo>
                  <a:pt x="285581" y="149035"/>
                </a:lnTo>
                <a:lnTo>
                  <a:pt x="293888" y="142683"/>
                </a:lnTo>
                <a:lnTo>
                  <a:pt x="298896" y="141095"/>
                </a:lnTo>
                <a:lnTo>
                  <a:pt x="331663" y="141095"/>
                </a:lnTo>
                <a:lnTo>
                  <a:pt x="348371" y="109944"/>
                </a:lnTo>
                <a:lnTo>
                  <a:pt x="344951" y="105546"/>
                </a:lnTo>
                <a:lnTo>
                  <a:pt x="340431" y="102248"/>
                </a:lnTo>
                <a:lnTo>
                  <a:pt x="334811" y="100049"/>
                </a:lnTo>
                <a:lnTo>
                  <a:pt x="329436" y="97850"/>
                </a:lnTo>
                <a:lnTo>
                  <a:pt x="323695" y="96750"/>
                </a:lnTo>
                <a:close/>
              </a:path>
              <a:path w="1123950" h="282575">
                <a:moveTo>
                  <a:pt x="331663" y="141095"/>
                </a:moveTo>
                <a:lnTo>
                  <a:pt x="309646" y="141095"/>
                </a:lnTo>
                <a:lnTo>
                  <a:pt x="313678" y="141950"/>
                </a:lnTo>
                <a:lnTo>
                  <a:pt x="316854" y="143660"/>
                </a:lnTo>
                <a:lnTo>
                  <a:pt x="320274" y="145126"/>
                </a:lnTo>
                <a:lnTo>
                  <a:pt x="323573" y="147325"/>
                </a:lnTo>
                <a:lnTo>
                  <a:pt x="326749" y="150257"/>
                </a:lnTo>
                <a:lnTo>
                  <a:pt x="331663" y="141095"/>
                </a:lnTo>
                <a:close/>
              </a:path>
              <a:path w="1123950" h="282575">
                <a:moveTo>
                  <a:pt x="394943" y="218056"/>
                </a:moveTo>
                <a:lnTo>
                  <a:pt x="377596" y="218056"/>
                </a:lnTo>
                <a:lnTo>
                  <a:pt x="370389" y="220988"/>
                </a:lnTo>
                <a:lnTo>
                  <a:pt x="358906" y="232471"/>
                </a:lnTo>
                <a:lnTo>
                  <a:pt x="356096" y="239434"/>
                </a:lnTo>
                <a:lnTo>
                  <a:pt x="356096" y="255559"/>
                </a:lnTo>
                <a:lnTo>
                  <a:pt x="358906" y="262400"/>
                </a:lnTo>
                <a:lnTo>
                  <a:pt x="364525" y="268264"/>
                </a:lnTo>
                <a:lnTo>
                  <a:pt x="370389" y="274127"/>
                </a:lnTo>
                <a:lnTo>
                  <a:pt x="377596" y="277059"/>
                </a:lnTo>
                <a:lnTo>
                  <a:pt x="394943" y="277059"/>
                </a:lnTo>
                <a:lnTo>
                  <a:pt x="402150" y="274127"/>
                </a:lnTo>
                <a:lnTo>
                  <a:pt x="413389" y="262400"/>
                </a:lnTo>
                <a:lnTo>
                  <a:pt x="416199" y="255559"/>
                </a:lnTo>
                <a:lnTo>
                  <a:pt x="416199" y="239434"/>
                </a:lnTo>
                <a:lnTo>
                  <a:pt x="413389" y="232471"/>
                </a:lnTo>
                <a:lnTo>
                  <a:pt x="407770" y="226851"/>
                </a:lnTo>
                <a:lnTo>
                  <a:pt x="402150" y="220988"/>
                </a:lnTo>
                <a:lnTo>
                  <a:pt x="394943" y="218056"/>
                </a:lnTo>
                <a:close/>
              </a:path>
              <a:path w="1123950" h="282575">
                <a:moveTo>
                  <a:pt x="698699" y="110310"/>
                </a:moveTo>
                <a:lnTo>
                  <a:pt x="632142" y="110310"/>
                </a:lnTo>
                <a:lnTo>
                  <a:pt x="814649" y="282190"/>
                </a:lnTo>
                <a:lnTo>
                  <a:pt x="814649" y="171879"/>
                </a:lnTo>
                <a:lnTo>
                  <a:pt x="764075" y="171879"/>
                </a:lnTo>
                <a:lnTo>
                  <a:pt x="698699" y="110310"/>
                </a:lnTo>
                <a:close/>
              </a:path>
              <a:path w="1123950" h="282575">
                <a:moveTo>
                  <a:pt x="581568" y="0"/>
                </a:moveTo>
                <a:lnTo>
                  <a:pt x="581568" y="269363"/>
                </a:lnTo>
                <a:lnTo>
                  <a:pt x="632142" y="269363"/>
                </a:lnTo>
                <a:lnTo>
                  <a:pt x="632142" y="110310"/>
                </a:lnTo>
                <a:lnTo>
                  <a:pt x="698699" y="110310"/>
                </a:lnTo>
                <a:lnTo>
                  <a:pt x="581568" y="0"/>
                </a:lnTo>
                <a:close/>
              </a:path>
              <a:path w="1123950" h="282575">
                <a:moveTo>
                  <a:pt x="814649" y="12826"/>
                </a:moveTo>
                <a:lnTo>
                  <a:pt x="764075" y="12826"/>
                </a:lnTo>
                <a:lnTo>
                  <a:pt x="764075" y="171879"/>
                </a:lnTo>
                <a:lnTo>
                  <a:pt x="814649" y="171879"/>
                </a:lnTo>
                <a:lnTo>
                  <a:pt x="814649" y="12826"/>
                </a:lnTo>
                <a:close/>
              </a:path>
              <a:path w="1123950" h="282575">
                <a:moveTo>
                  <a:pt x="948080" y="97117"/>
                </a:moveTo>
                <a:lnTo>
                  <a:pt x="900071" y="108111"/>
                </a:lnTo>
                <a:lnTo>
                  <a:pt x="866721" y="138896"/>
                </a:lnTo>
                <a:lnTo>
                  <a:pt x="854627" y="185072"/>
                </a:lnTo>
                <a:lnTo>
                  <a:pt x="855383" y="197716"/>
                </a:lnTo>
                <a:lnTo>
                  <a:pt x="873478" y="240594"/>
                </a:lnTo>
                <a:lnTo>
                  <a:pt x="911043" y="266843"/>
                </a:lnTo>
                <a:lnTo>
                  <a:pt x="948080" y="273028"/>
                </a:lnTo>
                <a:lnTo>
                  <a:pt x="961090" y="272341"/>
                </a:lnTo>
                <a:lnTo>
                  <a:pt x="1005778" y="255986"/>
                </a:lnTo>
                <a:lnTo>
                  <a:pt x="1027774" y="233081"/>
                </a:lnTo>
                <a:lnTo>
                  <a:pt x="939773" y="233081"/>
                </a:lnTo>
                <a:lnTo>
                  <a:pt x="932199" y="231127"/>
                </a:lnTo>
                <a:lnTo>
                  <a:pt x="904469" y="198541"/>
                </a:lnTo>
                <a:lnTo>
                  <a:pt x="903003" y="185072"/>
                </a:lnTo>
                <a:lnTo>
                  <a:pt x="903369" y="178132"/>
                </a:lnTo>
                <a:lnTo>
                  <a:pt x="932199" y="139018"/>
                </a:lnTo>
                <a:lnTo>
                  <a:pt x="939773" y="137063"/>
                </a:lnTo>
                <a:lnTo>
                  <a:pt x="1027774" y="137063"/>
                </a:lnTo>
                <a:lnTo>
                  <a:pt x="1022453" y="129551"/>
                </a:lnTo>
                <a:lnTo>
                  <a:pt x="984911" y="103301"/>
                </a:lnTo>
                <a:lnTo>
                  <a:pt x="961090" y="97804"/>
                </a:lnTo>
                <a:lnTo>
                  <a:pt x="948080" y="97117"/>
                </a:lnTo>
                <a:close/>
              </a:path>
              <a:path w="1123950" h="282575">
                <a:moveTo>
                  <a:pt x="1027774" y="137063"/>
                </a:moveTo>
                <a:lnTo>
                  <a:pt x="956387" y="137063"/>
                </a:lnTo>
                <a:lnTo>
                  <a:pt x="963961" y="139018"/>
                </a:lnTo>
                <a:lnTo>
                  <a:pt x="977643" y="146836"/>
                </a:lnTo>
                <a:lnTo>
                  <a:pt x="993157" y="185072"/>
                </a:lnTo>
                <a:lnTo>
                  <a:pt x="992768" y="192013"/>
                </a:lnTo>
                <a:lnTo>
                  <a:pt x="970802" y="227218"/>
                </a:lnTo>
                <a:lnTo>
                  <a:pt x="956387" y="233081"/>
                </a:lnTo>
                <a:lnTo>
                  <a:pt x="1027774" y="233081"/>
                </a:lnTo>
                <a:lnTo>
                  <a:pt x="1041533" y="185072"/>
                </a:lnTo>
                <a:lnTo>
                  <a:pt x="1040754" y="172291"/>
                </a:lnTo>
                <a:lnTo>
                  <a:pt x="1038418" y="160335"/>
                </a:lnTo>
                <a:lnTo>
                  <a:pt x="1034524" y="149203"/>
                </a:lnTo>
                <a:lnTo>
                  <a:pt x="1029072" y="138896"/>
                </a:lnTo>
                <a:lnTo>
                  <a:pt x="1027774" y="137063"/>
                </a:lnTo>
                <a:close/>
              </a:path>
              <a:path w="1123950" h="282575">
                <a:moveTo>
                  <a:pt x="1102137" y="218056"/>
                </a:moveTo>
                <a:lnTo>
                  <a:pt x="1084790" y="218056"/>
                </a:lnTo>
                <a:lnTo>
                  <a:pt x="1077582" y="220988"/>
                </a:lnTo>
                <a:lnTo>
                  <a:pt x="1066099" y="232471"/>
                </a:lnTo>
                <a:lnTo>
                  <a:pt x="1063290" y="239434"/>
                </a:lnTo>
                <a:lnTo>
                  <a:pt x="1063290" y="255559"/>
                </a:lnTo>
                <a:lnTo>
                  <a:pt x="1066099" y="262400"/>
                </a:lnTo>
                <a:lnTo>
                  <a:pt x="1071719" y="268264"/>
                </a:lnTo>
                <a:lnTo>
                  <a:pt x="1077582" y="274127"/>
                </a:lnTo>
                <a:lnTo>
                  <a:pt x="1084790" y="277059"/>
                </a:lnTo>
                <a:lnTo>
                  <a:pt x="1102137" y="277059"/>
                </a:lnTo>
                <a:lnTo>
                  <a:pt x="1109344" y="274127"/>
                </a:lnTo>
                <a:lnTo>
                  <a:pt x="1120583" y="262400"/>
                </a:lnTo>
                <a:lnTo>
                  <a:pt x="1123393" y="255559"/>
                </a:lnTo>
                <a:lnTo>
                  <a:pt x="1123393" y="239434"/>
                </a:lnTo>
                <a:lnTo>
                  <a:pt x="1120583" y="232471"/>
                </a:lnTo>
                <a:lnTo>
                  <a:pt x="1114964" y="226851"/>
                </a:lnTo>
                <a:lnTo>
                  <a:pt x="1109344" y="220988"/>
                </a:lnTo>
                <a:lnTo>
                  <a:pt x="1102137" y="218056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723529" y="2944517"/>
            <a:ext cx="4420688" cy="377475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3074839" y="2978966"/>
            <a:ext cx="724535" cy="260350"/>
          </a:xfrm>
          <a:custGeom>
            <a:avLst/>
            <a:gdLst/>
            <a:ahLst/>
            <a:cxnLst/>
            <a:rect l="l" t="t" r="r" b="b"/>
            <a:pathLst>
              <a:path w="724535" h="260350">
                <a:moveTo>
                  <a:pt x="33716" y="0"/>
                </a:moveTo>
                <a:lnTo>
                  <a:pt x="0" y="0"/>
                </a:lnTo>
                <a:lnTo>
                  <a:pt x="0" y="256536"/>
                </a:lnTo>
                <a:lnTo>
                  <a:pt x="33716" y="256536"/>
                </a:lnTo>
                <a:lnTo>
                  <a:pt x="33716" y="208894"/>
                </a:lnTo>
                <a:lnTo>
                  <a:pt x="53506" y="208894"/>
                </a:lnTo>
                <a:lnTo>
                  <a:pt x="53506" y="47642"/>
                </a:lnTo>
                <a:lnTo>
                  <a:pt x="33716" y="47642"/>
                </a:lnTo>
                <a:lnTo>
                  <a:pt x="33716" y="0"/>
                </a:lnTo>
                <a:close/>
              </a:path>
              <a:path w="724535" h="260350">
                <a:moveTo>
                  <a:pt x="53506" y="208894"/>
                </a:moveTo>
                <a:lnTo>
                  <a:pt x="33716" y="208894"/>
                </a:lnTo>
                <a:lnTo>
                  <a:pt x="33716" y="256536"/>
                </a:lnTo>
                <a:lnTo>
                  <a:pt x="53506" y="256536"/>
                </a:lnTo>
                <a:lnTo>
                  <a:pt x="53506" y="208894"/>
                </a:lnTo>
                <a:close/>
              </a:path>
              <a:path w="724535" h="260350">
                <a:moveTo>
                  <a:pt x="87222" y="0"/>
                </a:moveTo>
                <a:lnTo>
                  <a:pt x="53506" y="0"/>
                </a:lnTo>
                <a:lnTo>
                  <a:pt x="53506" y="47642"/>
                </a:lnTo>
                <a:lnTo>
                  <a:pt x="85390" y="47642"/>
                </a:lnTo>
                <a:lnTo>
                  <a:pt x="93704" y="47940"/>
                </a:lnTo>
                <a:lnTo>
                  <a:pt x="131383" y="58178"/>
                </a:lnTo>
                <a:lnTo>
                  <a:pt x="161251" y="91986"/>
                </a:lnTo>
                <a:lnTo>
                  <a:pt x="167848" y="128268"/>
                </a:lnTo>
                <a:lnTo>
                  <a:pt x="167435" y="138529"/>
                </a:lnTo>
                <a:lnTo>
                  <a:pt x="153738" y="178659"/>
                </a:lnTo>
                <a:lnTo>
                  <a:pt x="117273" y="204496"/>
                </a:lnTo>
                <a:lnTo>
                  <a:pt x="85390" y="208894"/>
                </a:lnTo>
                <a:lnTo>
                  <a:pt x="53506" y="208894"/>
                </a:lnTo>
                <a:lnTo>
                  <a:pt x="53506" y="256536"/>
                </a:lnTo>
                <a:lnTo>
                  <a:pt x="87222" y="256536"/>
                </a:lnTo>
                <a:lnTo>
                  <a:pt x="106737" y="255551"/>
                </a:lnTo>
                <a:lnTo>
                  <a:pt x="157586" y="240778"/>
                </a:lnTo>
                <a:lnTo>
                  <a:pt x="195586" y="209924"/>
                </a:lnTo>
                <a:lnTo>
                  <a:pt x="217506" y="164916"/>
                </a:lnTo>
                <a:lnTo>
                  <a:pt x="221720" y="128268"/>
                </a:lnTo>
                <a:lnTo>
                  <a:pt x="220667" y="109325"/>
                </a:lnTo>
                <a:lnTo>
                  <a:pt x="204862" y="60469"/>
                </a:lnTo>
                <a:lnTo>
                  <a:pt x="171948" y="24462"/>
                </a:lnTo>
                <a:lnTo>
                  <a:pt x="124970" y="3939"/>
                </a:lnTo>
                <a:lnTo>
                  <a:pt x="106737" y="984"/>
                </a:lnTo>
                <a:lnTo>
                  <a:pt x="87222" y="0"/>
                </a:lnTo>
                <a:close/>
              </a:path>
              <a:path w="724535" h="260350">
                <a:moveTo>
                  <a:pt x="53506" y="0"/>
                </a:moveTo>
                <a:lnTo>
                  <a:pt x="33716" y="0"/>
                </a:lnTo>
                <a:lnTo>
                  <a:pt x="33716" y="47642"/>
                </a:lnTo>
                <a:lnTo>
                  <a:pt x="53506" y="47642"/>
                </a:lnTo>
                <a:lnTo>
                  <a:pt x="53506" y="0"/>
                </a:lnTo>
                <a:close/>
              </a:path>
              <a:path w="724535" h="260350">
                <a:moveTo>
                  <a:pt x="309977" y="153555"/>
                </a:moveTo>
                <a:lnTo>
                  <a:pt x="270740" y="161595"/>
                </a:lnTo>
                <a:lnTo>
                  <a:pt x="245087" y="195059"/>
                </a:lnTo>
                <a:lnTo>
                  <a:pt x="244010" y="206695"/>
                </a:lnTo>
                <a:lnTo>
                  <a:pt x="244514" y="214986"/>
                </a:lnTo>
                <a:lnTo>
                  <a:pt x="267602" y="250512"/>
                </a:lnTo>
                <a:lnTo>
                  <a:pt x="303380" y="260201"/>
                </a:lnTo>
                <a:lnTo>
                  <a:pt x="310984" y="259857"/>
                </a:lnTo>
                <a:lnTo>
                  <a:pt x="351045" y="243366"/>
                </a:lnTo>
                <a:lnTo>
                  <a:pt x="359085" y="233425"/>
                </a:lnTo>
                <a:lnTo>
                  <a:pt x="359085" y="227584"/>
                </a:lnTo>
                <a:lnTo>
                  <a:pt x="314374" y="227584"/>
                </a:lnTo>
                <a:lnTo>
                  <a:pt x="309610" y="226729"/>
                </a:lnTo>
                <a:lnTo>
                  <a:pt x="291652" y="209016"/>
                </a:lnTo>
                <a:lnTo>
                  <a:pt x="291652" y="199243"/>
                </a:lnTo>
                <a:lnTo>
                  <a:pt x="292752" y="195212"/>
                </a:lnTo>
                <a:lnTo>
                  <a:pt x="294951" y="192036"/>
                </a:lnTo>
                <a:lnTo>
                  <a:pt x="297150" y="188615"/>
                </a:lnTo>
                <a:lnTo>
                  <a:pt x="300570" y="186050"/>
                </a:lnTo>
                <a:lnTo>
                  <a:pt x="305212" y="184339"/>
                </a:lnTo>
                <a:lnTo>
                  <a:pt x="309854" y="182385"/>
                </a:lnTo>
                <a:lnTo>
                  <a:pt x="315840" y="181408"/>
                </a:lnTo>
                <a:lnTo>
                  <a:pt x="359085" y="181408"/>
                </a:lnTo>
                <a:lnTo>
                  <a:pt x="359085" y="164916"/>
                </a:lnTo>
                <a:lnTo>
                  <a:pt x="317787" y="153761"/>
                </a:lnTo>
                <a:lnTo>
                  <a:pt x="309977" y="153555"/>
                </a:lnTo>
                <a:close/>
              </a:path>
              <a:path w="724535" h="260350">
                <a:moveTo>
                  <a:pt x="359085" y="188477"/>
                </a:moveTo>
                <a:lnTo>
                  <a:pt x="359085" y="189104"/>
                </a:lnTo>
                <a:lnTo>
                  <a:pt x="364949" y="211093"/>
                </a:lnTo>
                <a:lnTo>
                  <a:pt x="364376" y="218834"/>
                </a:lnTo>
                <a:lnTo>
                  <a:pt x="362658" y="225935"/>
                </a:lnTo>
                <a:lnTo>
                  <a:pt x="359795" y="232394"/>
                </a:lnTo>
                <a:lnTo>
                  <a:pt x="359085" y="233425"/>
                </a:lnTo>
                <a:lnTo>
                  <a:pt x="359085" y="256536"/>
                </a:lnTo>
                <a:lnTo>
                  <a:pt x="404895" y="256536"/>
                </a:lnTo>
                <a:lnTo>
                  <a:pt x="404895" y="196067"/>
                </a:lnTo>
                <a:lnTo>
                  <a:pt x="371179" y="196067"/>
                </a:lnTo>
                <a:lnTo>
                  <a:pt x="364582" y="191180"/>
                </a:lnTo>
                <a:lnTo>
                  <a:pt x="359085" y="188477"/>
                </a:lnTo>
                <a:close/>
              </a:path>
              <a:path w="724535" h="260350">
                <a:moveTo>
                  <a:pt x="359085" y="189104"/>
                </a:moveTo>
                <a:lnTo>
                  <a:pt x="359085" y="233425"/>
                </a:lnTo>
                <a:lnTo>
                  <a:pt x="359795" y="232394"/>
                </a:lnTo>
                <a:lnTo>
                  <a:pt x="362658" y="225935"/>
                </a:lnTo>
                <a:lnTo>
                  <a:pt x="364376" y="218834"/>
                </a:lnTo>
                <a:lnTo>
                  <a:pt x="364949" y="211093"/>
                </a:lnTo>
                <a:lnTo>
                  <a:pt x="359085" y="189104"/>
                </a:lnTo>
                <a:close/>
              </a:path>
              <a:path w="724535" h="260350">
                <a:moveTo>
                  <a:pt x="359085" y="197166"/>
                </a:moveTo>
                <a:lnTo>
                  <a:pt x="333431" y="226118"/>
                </a:lnTo>
                <a:lnTo>
                  <a:pt x="326835" y="227584"/>
                </a:lnTo>
                <a:lnTo>
                  <a:pt x="359085" y="227584"/>
                </a:lnTo>
                <a:lnTo>
                  <a:pt x="359085" y="197166"/>
                </a:lnTo>
                <a:close/>
              </a:path>
              <a:path w="724535" h="260350">
                <a:moveTo>
                  <a:pt x="359085" y="164916"/>
                </a:moveTo>
                <a:lnTo>
                  <a:pt x="359085" y="188477"/>
                </a:lnTo>
                <a:lnTo>
                  <a:pt x="364582" y="191180"/>
                </a:lnTo>
                <a:lnTo>
                  <a:pt x="371179" y="196067"/>
                </a:lnTo>
                <a:lnTo>
                  <a:pt x="371179" y="174078"/>
                </a:lnTo>
                <a:lnTo>
                  <a:pt x="368736" y="171146"/>
                </a:lnTo>
                <a:lnTo>
                  <a:pt x="364704" y="168092"/>
                </a:lnTo>
                <a:lnTo>
                  <a:pt x="359085" y="164916"/>
                </a:lnTo>
                <a:close/>
              </a:path>
              <a:path w="724535" h="260350">
                <a:moveTo>
                  <a:pt x="402236" y="120572"/>
                </a:moveTo>
                <a:lnTo>
                  <a:pt x="330499" y="120572"/>
                </a:lnTo>
                <a:lnTo>
                  <a:pt x="335142" y="121060"/>
                </a:lnTo>
                <a:lnTo>
                  <a:pt x="343448" y="123015"/>
                </a:lnTo>
                <a:lnTo>
                  <a:pt x="346991" y="124603"/>
                </a:lnTo>
                <a:lnTo>
                  <a:pt x="349923" y="126802"/>
                </a:lnTo>
                <a:lnTo>
                  <a:pt x="353099" y="129001"/>
                </a:lnTo>
                <a:lnTo>
                  <a:pt x="355420" y="131811"/>
                </a:lnTo>
                <a:lnTo>
                  <a:pt x="356886" y="135231"/>
                </a:lnTo>
                <a:lnTo>
                  <a:pt x="358352" y="138407"/>
                </a:lnTo>
                <a:lnTo>
                  <a:pt x="359085" y="142316"/>
                </a:lnTo>
                <a:lnTo>
                  <a:pt x="359085" y="164916"/>
                </a:lnTo>
                <a:lnTo>
                  <a:pt x="364704" y="168092"/>
                </a:lnTo>
                <a:lnTo>
                  <a:pt x="368736" y="171146"/>
                </a:lnTo>
                <a:lnTo>
                  <a:pt x="371179" y="174078"/>
                </a:lnTo>
                <a:lnTo>
                  <a:pt x="371179" y="196067"/>
                </a:lnTo>
                <a:lnTo>
                  <a:pt x="404895" y="196067"/>
                </a:lnTo>
                <a:lnTo>
                  <a:pt x="404790" y="135597"/>
                </a:lnTo>
                <a:lnTo>
                  <a:pt x="404300" y="128795"/>
                </a:lnTo>
                <a:lnTo>
                  <a:pt x="402563" y="121427"/>
                </a:lnTo>
                <a:lnTo>
                  <a:pt x="402447" y="121060"/>
                </a:lnTo>
                <a:lnTo>
                  <a:pt x="402236" y="120572"/>
                </a:lnTo>
                <a:close/>
              </a:path>
              <a:path w="724535" h="260350">
                <a:moveTo>
                  <a:pt x="359085" y="181408"/>
                </a:moveTo>
                <a:lnTo>
                  <a:pt x="323170" y="181408"/>
                </a:lnTo>
                <a:lnTo>
                  <a:pt x="329858" y="181637"/>
                </a:lnTo>
                <a:lnTo>
                  <a:pt x="336363" y="182324"/>
                </a:lnTo>
                <a:lnTo>
                  <a:pt x="342685" y="183469"/>
                </a:lnTo>
                <a:lnTo>
                  <a:pt x="348823" y="185072"/>
                </a:lnTo>
                <a:lnTo>
                  <a:pt x="357130" y="187516"/>
                </a:lnTo>
                <a:lnTo>
                  <a:pt x="359085" y="188477"/>
                </a:lnTo>
                <a:lnTo>
                  <a:pt x="359085" y="181408"/>
                </a:lnTo>
                <a:close/>
              </a:path>
              <a:path w="724535" h="260350">
                <a:moveTo>
                  <a:pt x="330499" y="83557"/>
                </a:moveTo>
                <a:lnTo>
                  <a:pt x="287988" y="90154"/>
                </a:lnTo>
                <a:lnTo>
                  <a:pt x="255737" y="103347"/>
                </a:lnTo>
                <a:lnTo>
                  <a:pt x="273328" y="135597"/>
                </a:lnTo>
                <a:lnTo>
                  <a:pt x="275772" y="133887"/>
                </a:lnTo>
                <a:lnTo>
                  <a:pt x="279559" y="131811"/>
                </a:lnTo>
                <a:lnTo>
                  <a:pt x="289820" y="126924"/>
                </a:lnTo>
                <a:lnTo>
                  <a:pt x="295928" y="124847"/>
                </a:lnTo>
                <a:lnTo>
                  <a:pt x="310099" y="121427"/>
                </a:lnTo>
                <a:lnTo>
                  <a:pt x="317550" y="120572"/>
                </a:lnTo>
                <a:lnTo>
                  <a:pt x="402236" y="120572"/>
                </a:lnTo>
                <a:lnTo>
                  <a:pt x="399535" y="114319"/>
                </a:lnTo>
                <a:lnTo>
                  <a:pt x="368980" y="89787"/>
                </a:lnTo>
                <a:lnTo>
                  <a:pt x="341013" y="83947"/>
                </a:lnTo>
                <a:lnTo>
                  <a:pt x="330499" y="83557"/>
                </a:lnTo>
                <a:close/>
              </a:path>
              <a:path w="724535" h="260350">
                <a:moveTo>
                  <a:pt x="502190" y="29318"/>
                </a:moveTo>
                <a:lnTo>
                  <a:pt x="456380" y="29318"/>
                </a:lnTo>
                <a:lnTo>
                  <a:pt x="456380" y="256536"/>
                </a:lnTo>
                <a:lnTo>
                  <a:pt x="502190" y="256536"/>
                </a:lnTo>
                <a:lnTo>
                  <a:pt x="502190" y="29318"/>
                </a:lnTo>
                <a:close/>
              </a:path>
              <a:path w="724535" h="260350">
                <a:moveTo>
                  <a:pt x="456380" y="87955"/>
                </a:moveTo>
                <a:lnTo>
                  <a:pt x="427428" y="87955"/>
                </a:lnTo>
                <a:lnTo>
                  <a:pt x="427428" y="127901"/>
                </a:lnTo>
                <a:lnTo>
                  <a:pt x="456380" y="127901"/>
                </a:lnTo>
                <a:lnTo>
                  <a:pt x="456380" y="87955"/>
                </a:lnTo>
                <a:close/>
              </a:path>
              <a:path w="724535" h="260350">
                <a:moveTo>
                  <a:pt x="531509" y="87955"/>
                </a:moveTo>
                <a:lnTo>
                  <a:pt x="502190" y="87955"/>
                </a:lnTo>
                <a:lnTo>
                  <a:pt x="502190" y="127901"/>
                </a:lnTo>
                <a:lnTo>
                  <a:pt x="531509" y="127901"/>
                </a:lnTo>
                <a:lnTo>
                  <a:pt x="531509" y="87955"/>
                </a:lnTo>
                <a:close/>
              </a:path>
              <a:path w="724535" h="260350">
                <a:moveTo>
                  <a:pt x="636669" y="84290"/>
                </a:moveTo>
                <a:lnTo>
                  <a:pt x="599013" y="90474"/>
                </a:lnTo>
                <a:lnTo>
                  <a:pt x="562662" y="116380"/>
                </a:lnTo>
                <a:lnTo>
                  <a:pt x="546102" y="159167"/>
                </a:lnTo>
                <a:lnTo>
                  <a:pt x="545538" y="174567"/>
                </a:lnTo>
                <a:lnTo>
                  <a:pt x="546102" y="185187"/>
                </a:lnTo>
                <a:lnTo>
                  <a:pt x="562662" y="227974"/>
                </a:lnTo>
                <a:lnTo>
                  <a:pt x="598990" y="254017"/>
                </a:lnTo>
                <a:lnTo>
                  <a:pt x="636302" y="260201"/>
                </a:lnTo>
                <a:lnTo>
                  <a:pt x="650961" y="259468"/>
                </a:lnTo>
                <a:lnTo>
                  <a:pt x="688342" y="248474"/>
                </a:lnTo>
                <a:lnTo>
                  <a:pt x="716223" y="223919"/>
                </a:lnTo>
                <a:lnTo>
                  <a:pt x="627384" y="223919"/>
                </a:lnTo>
                <a:lnTo>
                  <a:pt x="619444" y="221843"/>
                </a:lnTo>
                <a:lnTo>
                  <a:pt x="594248" y="186722"/>
                </a:lnTo>
                <a:lnTo>
                  <a:pt x="593788" y="182874"/>
                </a:lnTo>
                <a:lnTo>
                  <a:pt x="572534" y="182874"/>
                </a:lnTo>
                <a:lnTo>
                  <a:pt x="572534" y="153555"/>
                </a:lnTo>
                <a:lnTo>
                  <a:pt x="594851" y="153555"/>
                </a:lnTo>
                <a:lnTo>
                  <a:pt x="596081" y="148058"/>
                </a:lnTo>
                <a:lnTo>
                  <a:pt x="598188" y="141828"/>
                </a:lnTo>
                <a:lnTo>
                  <a:pt x="601609" y="133765"/>
                </a:lnTo>
                <a:lnTo>
                  <a:pt x="606373" y="127779"/>
                </a:lnTo>
                <a:lnTo>
                  <a:pt x="612481" y="123870"/>
                </a:lnTo>
                <a:lnTo>
                  <a:pt x="618833" y="119717"/>
                </a:lnTo>
                <a:lnTo>
                  <a:pt x="626651" y="117640"/>
                </a:lnTo>
                <a:lnTo>
                  <a:pt x="710083" y="117640"/>
                </a:lnTo>
                <a:lnTo>
                  <a:pt x="708270" y="114754"/>
                </a:lnTo>
                <a:lnTo>
                  <a:pt x="673706" y="90062"/>
                </a:lnTo>
                <a:lnTo>
                  <a:pt x="650068" y="84931"/>
                </a:lnTo>
                <a:lnTo>
                  <a:pt x="636669" y="84290"/>
                </a:lnTo>
                <a:close/>
              </a:path>
              <a:path w="724535" h="260350">
                <a:moveTo>
                  <a:pt x="682112" y="199732"/>
                </a:moveTo>
                <a:lnTo>
                  <a:pt x="651236" y="222453"/>
                </a:lnTo>
                <a:lnTo>
                  <a:pt x="636669" y="223919"/>
                </a:lnTo>
                <a:lnTo>
                  <a:pt x="716223" y="223919"/>
                </a:lnTo>
                <a:lnTo>
                  <a:pt x="716378" y="223736"/>
                </a:lnTo>
                <a:lnTo>
                  <a:pt x="723525" y="212558"/>
                </a:lnTo>
                <a:lnTo>
                  <a:pt x="682112" y="199732"/>
                </a:lnTo>
                <a:close/>
              </a:path>
              <a:path w="724535" h="260350">
                <a:moveTo>
                  <a:pt x="594851" y="153555"/>
                </a:moveTo>
                <a:lnTo>
                  <a:pt x="572534" y="153555"/>
                </a:lnTo>
                <a:lnTo>
                  <a:pt x="572534" y="182874"/>
                </a:lnTo>
                <a:lnTo>
                  <a:pt x="593788" y="182874"/>
                </a:lnTo>
                <a:lnTo>
                  <a:pt x="593379" y="179453"/>
                </a:lnTo>
                <a:lnTo>
                  <a:pt x="593183" y="174567"/>
                </a:lnTo>
                <a:lnTo>
                  <a:pt x="593283" y="166993"/>
                </a:lnTo>
                <a:lnTo>
                  <a:pt x="593515" y="162717"/>
                </a:lnTo>
                <a:lnTo>
                  <a:pt x="594523" y="155021"/>
                </a:lnTo>
                <a:lnTo>
                  <a:pt x="594851" y="153555"/>
                </a:lnTo>
                <a:close/>
              </a:path>
              <a:path w="724535" h="260350">
                <a:moveTo>
                  <a:pt x="673317" y="153555"/>
                </a:moveTo>
                <a:lnTo>
                  <a:pt x="594851" y="153555"/>
                </a:lnTo>
                <a:lnTo>
                  <a:pt x="594523" y="155021"/>
                </a:lnTo>
                <a:lnTo>
                  <a:pt x="593515" y="162717"/>
                </a:lnTo>
                <a:lnTo>
                  <a:pt x="593283" y="166993"/>
                </a:lnTo>
                <a:lnTo>
                  <a:pt x="593183" y="174567"/>
                </a:lnTo>
                <a:lnTo>
                  <a:pt x="593379" y="179453"/>
                </a:lnTo>
                <a:lnTo>
                  <a:pt x="593788" y="182874"/>
                </a:lnTo>
                <a:lnTo>
                  <a:pt x="723525" y="182874"/>
                </a:lnTo>
                <a:lnTo>
                  <a:pt x="723769" y="181408"/>
                </a:lnTo>
                <a:lnTo>
                  <a:pt x="723891" y="177010"/>
                </a:lnTo>
                <a:lnTo>
                  <a:pt x="724135" y="174567"/>
                </a:lnTo>
                <a:lnTo>
                  <a:pt x="724258" y="170413"/>
                </a:lnTo>
                <a:lnTo>
                  <a:pt x="669285" y="170413"/>
                </a:lnTo>
                <a:lnTo>
                  <a:pt x="670263" y="168947"/>
                </a:lnTo>
                <a:lnTo>
                  <a:pt x="671118" y="166993"/>
                </a:lnTo>
                <a:lnTo>
                  <a:pt x="671851" y="164549"/>
                </a:lnTo>
                <a:lnTo>
                  <a:pt x="672828" y="161862"/>
                </a:lnTo>
                <a:lnTo>
                  <a:pt x="673317" y="159663"/>
                </a:lnTo>
                <a:lnTo>
                  <a:pt x="673317" y="153555"/>
                </a:lnTo>
                <a:close/>
              </a:path>
              <a:path w="724535" h="260350">
                <a:moveTo>
                  <a:pt x="710083" y="117640"/>
                </a:moveTo>
                <a:lnTo>
                  <a:pt x="643510" y="117640"/>
                </a:lnTo>
                <a:lnTo>
                  <a:pt x="650106" y="119350"/>
                </a:lnTo>
                <a:lnTo>
                  <a:pt x="661345" y="126191"/>
                </a:lnTo>
                <a:lnTo>
                  <a:pt x="665620" y="130833"/>
                </a:lnTo>
                <a:lnTo>
                  <a:pt x="668552" y="136697"/>
                </a:lnTo>
                <a:lnTo>
                  <a:pt x="671728" y="142561"/>
                </a:lnTo>
                <a:lnTo>
                  <a:pt x="673317" y="149646"/>
                </a:lnTo>
                <a:lnTo>
                  <a:pt x="673317" y="159663"/>
                </a:lnTo>
                <a:lnTo>
                  <a:pt x="672828" y="161862"/>
                </a:lnTo>
                <a:lnTo>
                  <a:pt x="671851" y="164549"/>
                </a:lnTo>
                <a:lnTo>
                  <a:pt x="671118" y="166993"/>
                </a:lnTo>
                <a:lnTo>
                  <a:pt x="670263" y="168947"/>
                </a:lnTo>
                <a:lnTo>
                  <a:pt x="669285" y="170413"/>
                </a:lnTo>
                <a:lnTo>
                  <a:pt x="682112" y="153555"/>
                </a:lnTo>
                <a:lnTo>
                  <a:pt x="723068" y="153555"/>
                </a:lnTo>
                <a:lnTo>
                  <a:pt x="721692" y="144943"/>
                </a:lnTo>
                <a:lnTo>
                  <a:pt x="718485" y="133903"/>
                </a:lnTo>
                <a:lnTo>
                  <a:pt x="713996" y="123870"/>
                </a:lnTo>
                <a:lnTo>
                  <a:pt x="710083" y="117640"/>
                </a:lnTo>
                <a:close/>
              </a:path>
              <a:path w="724535" h="260350">
                <a:moveTo>
                  <a:pt x="723068" y="153555"/>
                </a:moveTo>
                <a:lnTo>
                  <a:pt x="682112" y="153555"/>
                </a:lnTo>
                <a:lnTo>
                  <a:pt x="669285" y="170413"/>
                </a:lnTo>
                <a:lnTo>
                  <a:pt x="724258" y="170413"/>
                </a:lnTo>
                <a:lnTo>
                  <a:pt x="723616" y="156991"/>
                </a:lnTo>
                <a:lnTo>
                  <a:pt x="723068" y="153555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206763" y="2963941"/>
            <a:ext cx="669290" cy="279400"/>
          </a:xfrm>
          <a:custGeom>
            <a:avLst/>
            <a:gdLst/>
            <a:ahLst/>
            <a:cxnLst/>
            <a:rect l="l" t="t" r="r" b="b"/>
            <a:pathLst>
              <a:path w="669289" h="279400">
                <a:moveTo>
                  <a:pt x="130100" y="0"/>
                </a:moveTo>
                <a:lnTo>
                  <a:pt x="0" y="271562"/>
                </a:lnTo>
                <a:lnTo>
                  <a:pt x="59003" y="271562"/>
                </a:lnTo>
                <a:lnTo>
                  <a:pt x="85807" y="213291"/>
                </a:lnTo>
                <a:lnTo>
                  <a:pt x="63034" y="213291"/>
                </a:lnTo>
                <a:lnTo>
                  <a:pt x="69264" y="171879"/>
                </a:lnTo>
                <a:lnTo>
                  <a:pt x="98007" y="171879"/>
                </a:lnTo>
                <a:lnTo>
                  <a:pt x="130100" y="98216"/>
                </a:lnTo>
                <a:lnTo>
                  <a:pt x="177154" y="98216"/>
                </a:lnTo>
                <a:lnTo>
                  <a:pt x="130100" y="0"/>
                </a:lnTo>
                <a:close/>
              </a:path>
              <a:path w="669289" h="279400">
                <a:moveTo>
                  <a:pt x="177154" y="98216"/>
                </a:moveTo>
                <a:lnTo>
                  <a:pt x="130100" y="98216"/>
                </a:lnTo>
                <a:lnTo>
                  <a:pt x="168581" y="187271"/>
                </a:lnTo>
                <a:lnTo>
                  <a:pt x="167848" y="200465"/>
                </a:lnTo>
                <a:lnTo>
                  <a:pt x="200831" y="271562"/>
                </a:lnTo>
                <a:lnTo>
                  <a:pt x="260201" y="271562"/>
                </a:lnTo>
                <a:lnTo>
                  <a:pt x="232285" y="213291"/>
                </a:lnTo>
                <a:lnTo>
                  <a:pt x="198632" y="213291"/>
                </a:lnTo>
                <a:lnTo>
                  <a:pt x="192402" y="171879"/>
                </a:lnTo>
                <a:lnTo>
                  <a:pt x="212445" y="171879"/>
                </a:lnTo>
                <a:lnTo>
                  <a:pt x="177154" y="98216"/>
                </a:lnTo>
                <a:close/>
              </a:path>
              <a:path w="669289" h="279400">
                <a:moveTo>
                  <a:pt x="98007" y="171879"/>
                </a:moveTo>
                <a:lnTo>
                  <a:pt x="69264" y="171879"/>
                </a:lnTo>
                <a:lnTo>
                  <a:pt x="63034" y="213291"/>
                </a:lnTo>
                <a:lnTo>
                  <a:pt x="85807" y="213291"/>
                </a:lnTo>
                <a:lnTo>
                  <a:pt x="92719" y="198266"/>
                </a:lnTo>
                <a:lnTo>
                  <a:pt x="91620" y="186538"/>
                </a:lnTo>
                <a:lnTo>
                  <a:pt x="98007" y="171879"/>
                </a:lnTo>
                <a:close/>
              </a:path>
              <a:path w="669289" h="279400">
                <a:moveTo>
                  <a:pt x="161930" y="171879"/>
                </a:moveTo>
                <a:lnTo>
                  <a:pt x="98007" y="171879"/>
                </a:lnTo>
                <a:lnTo>
                  <a:pt x="91620" y="186538"/>
                </a:lnTo>
                <a:lnTo>
                  <a:pt x="92719" y="198266"/>
                </a:lnTo>
                <a:lnTo>
                  <a:pt x="85807" y="213291"/>
                </a:lnTo>
                <a:lnTo>
                  <a:pt x="173798" y="213291"/>
                </a:lnTo>
                <a:lnTo>
                  <a:pt x="167848" y="200465"/>
                </a:lnTo>
                <a:lnTo>
                  <a:pt x="168581" y="187271"/>
                </a:lnTo>
                <a:lnTo>
                  <a:pt x="161930" y="171879"/>
                </a:lnTo>
                <a:close/>
              </a:path>
              <a:path w="669289" h="279400">
                <a:moveTo>
                  <a:pt x="212445" y="171879"/>
                </a:moveTo>
                <a:lnTo>
                  <a:pt x="192402" y="171879"/>
                </a:lnTo>
                <a:lnTo>
                  <a:pt x="198632" y="213291"/>
                </a:lnTo>
                <a:lnTo>
                  <a:pt x="232285" y="213291"/>
                </a:lnTo>
                <a:lnTo>
                  <a:pt x="212445" y="171879"/>
                </a:lnTo>
                <a:close/>
              </a:path>
              <a:path w="669289" h="279400">
                <a:moveTo>
                  <a:pt x="337972" y="220255"/>
                </a:moveTo>
                <a:lnTo>
                  <a:pt x="320626" y="220255"/>
                </a:lnTo>
                <a:lnTo>
                  <a:pt x="313418" y="223186"/>
                </a:lnTo>
                <a:lnTo>
                  <a:pt x="301935" y="234669"/>
                </a:lnTo>
                <a:lnTo>
                  <a:pt x="299125" y="241633"/>
                </a:lnTo>
                <a:lnTo>
                  <a:pt x="299125" y="257758"/>
                </a:lnTo>
                <a:lnTo>
                  <a:pt x="301935" y="264599"/>
                </a:lnTo>
                <a:lnTo>
                  <a:pt x="307554" y="270462"/>
                </a:lnTo>
                <a:lnTo>
                  <a:pt x="313418" y="276326"/>
                </a:lnTo>
                <a:lnTo>
                  <a:pt x="320626" y="279258"/>
                </a:lnTo>
                <a:lnTo>
                  <a:pt x="337972" y="279258"/>
                </a:lnTo>
                <a:lnTo>
                  <a:pt x="345180" y="276326"/>
                </a:lnTo>
                <a:lnTo>
                  <a:pt x="356419" y="264599"/>
                </a:lnTo>
                <a:lnTo>
                  <a:pt x="359228" y="257758"/>
                </a:lnTo>
                <a:lnTo>
                  <a:pt x="359228" y="241633"/>
                </a:lnTo>
                <a:lnTo>
                  <a:pt x="356419" y="234669"/>
                </a:lnTo>
                <a:lnTo>
                  <a:pt x="350799" y="229050"/>
                </a:lnTo>
                <a:lnTo>
                  <a:pt x="345180" y="223186"/>
                </a:lnTo>
                <a:lnTo>
                  <a:pt x="337972" y="220255"/>
                </a:lnTo>
                <a:close/>
              </a:path>
              <a:path w="669289" h="279400">
                <a:moveTo>
                  <a:pt x="647549" y="220255"/>
                </a:moveTo>
                <a:lnTo>
                  <a:pt x="630202" y="220255"/>
                </a:lnTo>
                <a:lnTo>
                  <a:pt x="622994" y="223186"/>
                </a:lnTo>
                <a:lnTo>
                  <a:pt x="611511" y="234669"/>
                </a:lnTo>
                <a:lnTo>
                  <a:pt x="608702" y="241633"/>
                </a:lnTo>
                <a:lnTo>
                  <a:pt x="608702" y="257758"/>
                </a:lnTo>
                <a:lnTo>
                  <a:pt x="611511" y="264599"/>
                </a:lnTo>
                <a:lnTo>
                  <a:pt x="617131" y="270462"/>
                </a:lnTo>
                <a:lnTo>
                  <a:pt x="622994" y="276326"/>
                </a:lnTo>
                <a:lnTo>
                  <a:pt x="630202" y="279258"/>
                </a:lnTo>
                <a:lnTo>
                  <a:pt x="647549" y="279258"/>
                </a:lnTo>
                <a:lnTo>
                  <a:pt x="654756" y="276326"/>
                </a:lnTo>
                <a:lnTo>
                  <a:pt x="665995" y="264599"/>
                </a:lnTo>
                <a:lnTo>
                  <a:pt x="668804" y="257758"/>
                </a:lnTo>
                <a:lnTo>
                  <a:pt x="668804" y="241633"/>
                </a:lnTo>
                <a:lnTo>
                  <a:pt x="665995" y="234669"/>
                </a:lnTo>
                <a:lnTo>
                  <a:pt x="660375" y="229050"/>
                </a:lnTo>
                <a:lnTo>
                  <a:pt x="654756" y="223186"/>
                </a:lnTo>
                <a:lnTo>
                  <a:pt x="647549" y="220255"/>
                </a:lnTo>
                <a:close/>
              </a:path>
              <a:path w="669289" h="279400">
                <a:moveTo>
                  <a:pt x="446975" y="15025"/>
                </a:moveTo>
                <a:lnTo>
                  <a:pt x="387238" y="15025"/>
                </a:lnTo>
                <a:lnTo>
                  <a:pt x="475560" y="165649"/>
                </a:lnTo>
                <a:lnTo>
                  <a:pt x="475560" y="271562"/>
                </a:lnTo>
                <a:lnTo>
                  <a:pt x="528700" y="271562"/>
                </a:lnTo>
                <a:lnTo>
                  <a:pt x="528700" y="165282"/>
                </a:lnTo>
                <a:lnTo>
                  <a:pt x="556274" y="118373"/>
                </a:lnTo>
                <a:lnTo>
                  <a:pt x="501947" y="118373"/>
                </a:lnTo>
                <a:lnTo>
                  <a:pt x="446975" y="15025"/>
                </a:lnTo>
                <a:close/>
              </a:path>
              <a:path w="669289" h="279400">
                <a:moveTo>
                  <a:pt x="617022" y="15025"/>
                </a:moveTo>
                <a:lnTo>
                  <a:pt x="557285" y="15025"/>
                </a:lnTo>
                <a:lnTo>
                  <a:pt x="501947" y="118373"/>
                </a:lnTo>
                <a:lnTo>
                  <a:pt x="556274" y="118373"/>
                </a:lnTo>
                <a:lnTo>
                  <a:pt x="617022" y="15025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698213" y="2987930"/>
            <a:ext cx="3232147" cy="276054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1389869" y="4493214"/>
            <a:ext cx="181610" cy="260985"/>
          </a:xfrm>
          <a:custGeom>
            <a:avLst/>
            <a:gdLst/>
            <a:ahLst/>
            <a:cxnLst/>
            <a:rect l="l" t="t" r="r" b="b"/>
            <a:pathLst>
              <a:path w="181609" h="260985">
                <a:moveTo>
                  <a:pt x="98583" y="0"/>
                </a:moveTo>
                <a:lnTo>
                  <a:pt x="53139" y="11727"/>
                </a:lnTo>
                <a:lnTo>
                  <a:pt x="24554" y="43977"/>
                </a:lnTo>
                <a:lnTo>
                  <a:pt x="14659" y="91986"/>
                </a:lnTo>
                <a:lnTo>
                  <a:pt x="45810" y="91986"/>
                </a:lnTo>
                <a:lnTo>
                  <a:pt x="46199" y="82618"/>
                </a:lnTo>
                <a:lnTo>
                  <a:pt x="47367" y="73937"/>
                </a:lnTo>
                <a:lnTo>
                  <a:pt x="69997" y="37014"/>
                </a:lnTo>
                <a:lnTo>
                  <a:pt x="98583" y="29318"/>
                </a:lnTo>
                <a:lnTo>
                  <a:pt x="106401" y="29318"/>
                </a:lnTo>
                <a:lnTo>
                  <a:pt x="142561" y="53261"/>
                </a:lnTo>
                <a:lnTo>
                  <a:pt x="148058" y="69509"/>
                </a:lnTo>
                <a:lnTo>
                  <a:pt x="148058" y="81969"/>
                </a:lnTo>
                <a:lnTo>
                  <a:pt x="131688" y="119106"/>
                </a:lnTo>
                <a:lnTo>
                  <a:pt x="0" y="260567"/>
                </a:lnTo>
                <a:lnTo>
                  <a:pt x="181041" y="260567"/>
                </a:lnTo>
                <a:lnTo>
                  <a:pt x="181041" y="231249"/>
                </a:lnTo>
                <a:lnTo>
                  <a:pt x="64134" y="231249"/>
                </a:lnTo>
                <a:lnTo>
                  <a:pt x="145859" y="148058"/>
                </a:lnTo>
                <a:lnTo>
                  <a:pt x="170413" y="113242"/>
                </a:lnTo>
                <a:lnTo>
                  <a:pt x="179942" y="74029"/>
                </a:lnTo>
                <a:lnTo>
                  <a:pt x="179942" y="66210"/>
                </a:lnTo>
                <a:lnTo>
                  <a:pt x="160518" y="25653"/>
                </a:lnTo>
                <a:lnTo>
                  <a:pt x="127168" y="4122"/>
                </a:lnTo>
                <a:lnTo>
                  <a:pt x="108844" y="458"/>
                </a:lnTo>
                <a:lnTo>
                  <a:pt x="98583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367282" y="4467926"/>
            <a:ext cx="5156212" cy="370145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517471" y="4493214"/>
            <a:ext cx="1827148" cy="264232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4893950" y="4493214"/>
            <a:ext cx="1318260" cy="264795"/>
          </a:xfrm>
          <a:custGeom>
            <a:avLst/>
            <a:gdLst/>
            <a:ahLst/>
            <a:cxnLst/>
            <a:rect l="l" t="t" r="r" b="b"/>
            <a:pathLst>
              <a:path w="1318260" h="264795">
                <a:moveTo>
                  <a:pt x="163540" y="29318"/>
                </a:moveTo>
                <a:lnTo>
                  <a:pt x="106401" y="29318"/>
                </a:lnTo>
                <a:lnTo>
                  <a:pt x="113364" y="30662"/>
                </a:lnTo>
                <a:lnTo>
                  <a:pt x="125580" y="36037"/>
                </a:lnTo>
                <a:lnTo>
                  <a:pt x="130711" y="39579"/>
                </a:lnTo>
                <a:lnTo>
                  <a:pt x="134865" y="43977"/>
                </a:lnTo>
                <a:lnTo>
                  <a:pt x="139262" y="48375"/>
                </a:lnTo>
                <a:lnTo>
                  <a:pt x="142561" y="53261"/>
                </a:lnTo>
                <a:lnTo>
                  <a:pt x="146958" y="64011"/>
                </a:lnTo>
                <a:lnTo>
                  <a:pt x="148058" y="69509"/>
                </a:lnTo>
                <a:lnTo>
                  <a:pt x="147950" y="82618"/>
                </a:lnTo>
                <a:lnTo>
                  <a:pt x="146958" y="88566"/>
                </a:lnTo>
                <a:lnTo>
                  <a:pt x="144760" y="94918"/>
                </a:lnTo>
                <a:lnTo>
                  <a:pt x="142805" y="101026"/>
                </a:lnTo>
                <a:lnTo>
                  <a:pt x="139751" y="107134"/>
                </a:lnTo>
                <a:lnTo>
                  <a:pt x="135597" y="113242"/>
                </a:lnTo>
                <a:lnTo>
                  <a:pt x="131688" y="119106"/>
                </a:lnTo>
                <a:lnTo>
                  <a:pt x="126924" y="125092"/>
                </a:lnTo>
                <a:lnTo>
                  <a:pt x="121305" y="131200"/>
                </a:lnTo>
                <a:lnTo>
                  <a:pt x="0" y="260567"/>
                </a:lnTo>
                <a:lnTo>
                  <a:pt x="181041" y="260567"/>
                </a:lnTo>
                <a:lnTo>
                  <a:pt x="181041" y="231249"/>
                </a:lnTo>
                <a:lnTo>
                  <a:pt x="64134" y="231249"/>
                </a:lnTo>
                <a:lnTo>
                  <a:pt x="145859" y="148058"/>
                </a:lnTo>
                <a:lnTo>
                  <a:pt x="170413" y="113242"/>
                </a:lnTo>
                <a:lnTo>
                  <a:pt x="179942" y="74029"/>
                </a:lnTo>
                <a:lnTo>
                  <a:pt x="179890" y="65943"/>
                </a:lnTo>
                <a:lnTo>
                  <a:pt x="165126" y="31242"/>
                </a:lnTo>
                <a:lnTo>
                  <a:pt x="163540" y="29318"/>
                </a:lnTo>
                <a:close/>
              </a:path>
              <a:path w="1318260" h="264795">
                <a:moveTo>
                  <a:pt x="98583" y="0"/>
                </a:moveTo>
                <a:lnTo>
                  <a:pt x="53139" y="11727"/>
                </a:lnTo>
                <a:lnTo>
                  <a:pt x="24554" y="43977"/>
                </a:lnTo>
                <a:lnTo>
                  <a:pt x="14659" y="91986"/>
                </a:lnTo>
                <a:lnTo>
                  <a:pt x="45810" y="91986"/>
                </a:lnTo>
                <a:lnTo>
                  <a:pt x="46199" y="82618"/>
                </a:lnTo>
                <a:lnTo>
                  <a:pt x="47367" y="73937"/>
                </a:lnTo>
                <a:lnTo>
                  <a:pt x="69997" y="37014"/>
                </a:lnTo>
                <a:lnTo>
                  <a:pt x="98583" y="29318"/>
                </a:lnTo>
                <a:lnTo>
                  <a:pt x="163540" y="29318"/>
                </a:lnTo>
                <a:lnTo>
                  <a:pt x="160518" y="25653"/>
                </a:lnTo>
                <a:lnTo>
                  <a:pt x="127168" y="4122"/>
                </a:lnTo>
                <a:lnTo>
                  <a:pt x="108844" y="458"/>
                </a:lnTo>
                <a:lnTo>
                  <a:pt x="98583" y="0"/>
                </a:lnTo>
                <a:close/>
              </a:path>
              <a:path w="1318260" h="264795">
                <a:moveTo>
                  <a:pt x="311265" y="366"/>
                </a:moveTo>
                <a:lnTo>
                  <a:pt x="272647" y="10055"/>
                </a:lnTo>
                <a:lnTo>
                  <a:pt x="242458" y="37655"/>
                </a:lnTo>
                <a:lnTo>
                  <a:pt x="222783" y="79526"/>
                </a:lnTo>
                <a:lnTo>
                  <a:pt x="215980" y="132299"/>
                </a:lnTo>
                <a:lnTo>
                  <a:pt x="216736" y="150990"/>
                </a:lnTo>
                <a:lnTo>
                  <a:pt x="228074" y="200465"/>
                </a:lnTo>
                <a:lnTo>
                  <a:pt x="251368" y="237983"/>
                </a:lnTo>
                <a:lnTo>
                  <a:pt x="284695" y="260018"/>
                </a:lnTo>
                <a:lnTo>
                  <a:pt x="311265" y="264232"/>
                </a:lnTo>
                <a:lnTo>
                  <a:pt x="324939" y="263179"/>
                </a:lnTo>
                <a:lnTo>
                  <a:pt x="360740" y="247374"/>
                </a:lnTo>
                <a:lnTo>
                  <a:pt x="373485" y="234914"/>
                </a:lnTo>
                <a:lnTo>
                  <a:pt x="311265" y="234914"/>
                </a:lnTo>
                <a:lnTo>
                  <a:pt x="304096" y="234456"/>
                </a:lnTo>
                <a:lnTo>
                  <a:pt x="268776" y="212742"/>
                </a:lnTo>
                <a:lnTo>
                  <a:pt x="251529" y="173711"/>
                </a:lnTo>
                <a:lnTo>
                  <a:pt x="247131" y="132299"/>
                </a:lnTo>
                <a:lnTo>
                  <a:pt x="247406" y="121350"/>
                </a:lnTo>
                <a:lnTo>
                  <a:pt x="253979" y="82068"/>
                </a:lnTo>
                <a:lnTo>
                  <a:pt x="273609" y="46359"/>
                </a:lnTo>
                <a:lnTo>
                  <a:pt x="311265" y="29684"/>
                </a:lnTo>
                <a:lnTo>
                  <a:pt x="373341" y="29684"/>
                </a:lnTo>
                <a:lnTo>
                  <a:pt x="370956" y="26821"/>
                </a:lnTo>
                <a:lnTo>
                  <a:pt x="360740" y="17591"/>
                </a:lnTo>
                <a:lnTo>
                  <a:pt x="349677" y="10055"/>
                </a:lnTo>
                <a:lnTo>
                  <a:pt x="337743" y="4672"/>
                </a:lnTo>
                <a:lnTo>
                  <a:pt x="324939" y="1442"/>
                </a:lnTo>
                <a:lnTo>
                  <a:pt x="311265" y="366"/>
                </a:lnTo>
                <a:close/>
              </a:path>
              <a:path w="1318260" h="264795">
                <a:moveTo>
                  <a:pt x="373341" y="29684"/>
                </a:moveTo>
                <a:lnTo>
                  <a:pt x="311265" y="29684"/>
                </a:lnTo>
                <a:lnTo>
                  <a:pt x="318572" y="30165"/>
                </a:lnTo>
                <a:lnTo>
                  <a:pt x="325466" y="31608"/>
                </a:lnTo>
                <a:lnTo>
                  <a:pt x="358175" y="58636"/>
                </a:lnTo>
                <a:lnTo>
                  <a:pt x="372925" y="100828"/>
                </a:lnTo>
                <a:lnTo>
                  <a:pt x="375399" y="132299"/>
                </a:lnTo>
                <a:lnTo>
                  <a:pt x="375124" y="143271"/>
                </a:lnTo>
                <a:lnTo>
                  <a:pt x="368551" y="182759"/>
                </a:lnTo>
                <a:lnTo>
                  <a:pt x="348921" y="218422"/>
                </a:lnTo>
                <a:lnTo>
                  <a:pt x="311265" y="234914"/>
                </a:lnTo>
                <a:lnTo>
                  <a:pt x="373485" y="234914"/>
                </a:lnTo>
                <a:lnTo>
                  <a:pt x="394456" y="200465"/>
                </a:lnTo>
                <a:lnTo>
                  <a:pt x="405794" y="150990"/>
                </a:lnTo>
                <a:lnTo>
                  <a:pt x="406550" y="132299"/>
                </a:lnTo>
                <a:lnTo>
                  <a:pt x="405794" y="113609"/>
                </a:lnTo>
                <a:lnTo>
                  <a:pt x="394456" y="64134"/>
                </a:lnTo>
                <a:lnTo>
                  <a:pt x="379980" y="37655"/>
                </a:lnTo>
                <a:lnTo>
                  <a:pt x="373341" y="29684"/>
                </a:lnTo>
                <a:close/>
              </a:path>
              <a:path w="1318260" h="264795">
                <a:moveTo>
                  <a:pt x="591936" y="29318"/>
                </a:moveTo>
                <a:lnTo>
                  <a:pt x="534797" y="29318"/>
                </a:lnTo>
                <a:lnTo>
                  <a:pt x="541760" y="30662"/>
                </a:lnTo>
                <a:lnTo>
                  <a:pt x="553977" y="36037"/>
                </a:lnTo>
                <a:lnTo>
                  <a:pt x="559107" y="39579"/>
                </a:lnTo>
                <a:lnTo>
                  <a:pt x="563261" y="43977"/>
                </a:lnTo>
                <a:lnTo>
                  <a:pt x="567658" y="48375"/>
                </a:lnTo>
                <a:lnTo>
                  <a:pt x="570957" y="53261"/>
                </a:lnTo>
                <a:lnTo>
                  <a:pt x="575355" y="64011"/>
                </a:lnTo>
                <a:lnTo>
                  <a:pt x="576454" y="69509"/>
                </a:lnTo>
                <a:lnTo>
                  <a:pt x="576346" y="82618"/>
                </a:lnTo>
                <a:lnTo>
                  <a:pt x="575355" y="88566"/>
                </a:lnTo>
                <a:lnTo>
                  <a:pt x="573156" y="94918"/>
                </a:lnTo>
                <a:lnTo>
                  <a:pt x="571201" y="101026"/>
                </a:lnTo>
                <a:lnTo>
                  <a:pt x="568147" y="107134"/>
                </a:lnTo>
                <a:lnTo>
                  <a:pt x="563994" y="113242"/>
                </a:lnTo>
                <a:lnTo>
                  <a:pt x="560085" y="119106"/>
                </a:lnTo>
                <a:lnTo>
                  <a:pt x="555320" y="125092"/>
                </a:lnTo>
                <a:lnTo>
                  <a:pt x="549701" y="131200"/>
                </a:lnTo>
                <a:lnTo>
                  <a:pt x="428396" y="260567"/>
                </a:lnTo>
                <a:lnTo>
                  <a:pt x="609437" y="260567"/>
                </a:lnTo>
                <a:lnTo>
                  <a:pt x="609437" y="231249"/>
                </a:lnTo>
                <a:lnTo>
                  <a:pt x="492530" y="231249"/>
                </a:lnTo>
                <a:lnTo>
                  <a:pt x="574255" y="148058"/>
                </a:lnTo>
                <a:lnTo>
                  <a:pt x="598809" y="113242"/>
                </a:lnTo>
                <a:lnTo>
                  <a:pt x="608338" y="74029"/>
                </a:lnTo>
                <a:lnTo>
                  <a:pt x="608286" y="65943"/>
                </a:lnTo>
                <a:lnTo>
                  <a:pt x="593522" y="31242"/>
                </a:lnTo>
                <a:lnTo>
                  <a:pt x="591936" y="29318"/>
                </a:lnTo>
                <a:close/>
              </a:path>
              <a:path w="1318260" h="264795">
                <a:moveTo>
                  <a:pt x="526979" y="0"/>
                </a:moveTo>
                <a:lnTo>
                  <a:pt x="481535" y="11727"/>
                </a:lnTo>
                <a:lnTo>
                  <a:pt x="452950" y="43977"/>
                </a:lnTo>
                <a:lnTo>
                  <a:pt x="443055" y="91986"/>
                </a:lnTo>
                <a:lnTo>
                  <a:pt x="474206" y="91986"/>
                </a:lnTo>
                <a:lnTo>
                  <a:pt x="474595" y="82618"/>
                </a:lnTo>
                <a:lnTo>
                  <a:pt x="475763" y="73937"/>
                </a:lnTo>
                <a:lnTo>
                  <a:pt x="498394" y="37014"/>
                </a:lnTo>
                <a:lnTo>
                  <a:pt x="526979" y="29318"/>
                </a:lnTo>
                <a:lnTo>
                  <a:pt x="591936" y="29318"/>
                </a:lnTo>
                <a:lnTo>
                  <a:pt x="588914" y="25653"/>
                </a:lnTo>
                <a:lnTo>
                  <a:pt x="555565" y="4122"/>
                </a:lnTo>
                <a:lnTo>
                  <a:pt x="537241" y="458"/>
                </a:lnTo>
                <a:lnTo>
                  <a:pt x="526979" y="0"/>
                </a:lnTo>
                <a:close/>
              </a:path>
              <a:path w="1318260" h="264795">
                <a:moveTo>
                  <a:pt x="683223" y="192769"/>
                </a:moveTo>
                <a:lnTo>
                  <a:pt x="651706" y="192769"/>
                </a:lnTo>
                <a:lnTo>
                  <a:pt x="652072" y="200167"/>
                </a:lnTo>
                <a:lnTo>
                  <a:pt x="669045" y="238579"/>
                </a:lnTo>
                <a:lnTo>
                  <a:pt x="707457" y="261140"/>
                </a:lnTo>
                <a:lnTo>
                  <a:pt x="733431" y="264232"/>
                </a:lnTo>
                <a:lnTo>
                  <a:pt x="744654" y="263683"/>
                </a:lnTo>
                <a:lnTo>
                  <a:pt x="782975" y="250581"/>
                </a:lnTo>
                <a:lnTo>
                  <a:pt x="799451" y="234914"/>
                </a:lnTo>
                <a:lnTo>
                  <a:pt x="733431" y="234914"/>
                </a:lnTo>
                <a:lnTo>
                  <a:pt x="726308" y="234570"/>
                </a:lnTo>
                <a:lnTo>
                  <a:pt x="689378" y="214276"/>
                </a:lnTo>
                <a:lnTo>
                  <a:pt x="683223" y="200831"/>
                </a:lnTo>
                <a:lnTo>
                  <a:pt x="683223" y="192769"/>
                </a:lnTo>
                <a:close/>
              </a:path>
              <a:path w="1318260" h="264795">
                <a:moveTo>
                  <a:pt x="762330" y="126806"/>
                </a:moveTo>
                <a:lnTo>
                  <a:pt x="756313" y="129184"/>
                </a:lnTo>
                <a:lnTo>
                  <a:pt x="745800" y="131933"/>
                </a:lnTo>
                <a:lnTo>
                  <a:pt x="734508" y="133582"/>
                </a:lnTo>
                <a:lnTo>
                  <a:pt x="722437" y="134132"/>
                </a:lnTo>
                <a:lnTo>
                  <a:pt x="722437" y="141461"/>
                </a:lnTo>
                <a:lnTo>
                  <a:pt x="730743" y="141461"/>
                </a:lnTo>
                <a:lnTo>
                  <a:pt x="738440" y="142438"/>
                </a:lnTo>
                <a:lnTo>
                  <a:pt x="752610" y="146348"/>
                </a:lnTo>
                <a:lnTo>
                  <a:pt x="758840" y="149402"/>
                </a:lnTo>
                <a:lnTo>
                  <a:pt x="764215" y="153555"/>
                </a:lnTo>
                <a:lnTo>
                  <a:pt x="769590" y="157464"/>
                </a:lnTo>
                <a:lnTo>
                  <a:pt x="773744" y="162473"/>
                </a:lnTo>
                <a:lnTo>
                  <a:pt x="776676" y="168581"/>
                </a:lnTo>
                <a:lnTo>
                  <a:pt x="779852" y="174444"/>
                </a:lnTo>
                <a:lnTo>
                  <a:pt x="781440" y="181285"/>
                </a:lnTo>
                <a:lnTo>
                  <a:pt x="781440" y="198388"/>
                </a:lnTo>
                <a:lnTo>
                  <a:pt x="758718" y="229417"/>
                </a:lnTo>
                <a:lnTo>
                  <a:pt x="733431" y="234914"/>
                </a:lnTo>
                <a:lnTo>
                  <a:pt x="799451" y="234914"/>
                </a:lnTo>
                <a:lnTo>
                  <a:pt x="813324" y="192769"/>
                </a:lnTo>
                <a:lnTo>
                  <a:pt x="812866" y="183584"/>
                </a:lnTo>
                <a:lnTo>
                  <a:pt x="797565" y="147875"/>
                </a:lnTo>
                <a:lnTo>
                  <a:pt x="765246" y="127649"/>
                </a:lnTo>
                <a:lnTo>
                  <a:pt x="762330" y="126806"/>
                </a:lnTo>
                <a:close/>
              </a:path>
              <a:path w="1318260" h="264795">
                <a:moveTo>
                  <a:pt x="722437" y="121305"/>
                </a:moveTo>
                <a:lnTo>
                  <a:pt x="722437" y="134132"/>
                </a:lnTo>
                <a:lnTo>
                  <a:pt x="734508" y="133582"/>
                </a:lnTo>
                <a:lnTo>
                  <a:pt x="745800" y="131933"/>
                </a:lnTo>
                <a:lnTo>
                  <a:pt x="756313" y="129184"/>
                </a:lnTo>
                <a:lnTo>
                  <a:pt x="762330" y="126806"/>
                </a:lnTo>
                <a:lnTo>
                  <a:pt x="757252" y="125336"/>
                </a:lnTo>
                <a:lnTo>
                  <a:pt x="749029" y="123572"/>
                </a:lnTo>
                <a:lnTo>
                  <a:pt x="740486" y="122313"/>
                </a:lnTo>
                <a:lnTo>
                  <a:pt x="731622" y="121557"/>
                </a:lnTo>
                <a:lnTo>
                  <a:pt x="722437" y="121305"/>
                </a:lnTo>
                <a:close/>
              </a:path>
              <a:path w="1318260" h="264795">
                <a:moveTo>
                  <a:pt x="793208" y="28585"/>
                </a:moveTo>
                <a:lnTo>
                  <a:pt x="743815" y="28585"/>
                </a:lnTo>
                <a:lnTo>
                  <a:pt x="750900" y="30295"/>
                </a:lnTo>
                <a:lnTo>
                  <a:pt x="756519" y="33716"/>
                </a:lnTo>
                <a:lnTo>
                  <a:pt x="762383" y="37136"/>
                </a:lnTo>
                <a:lnTo>
                  <a:pt x="766781" y="42023"/>
                </a:lnTo>
                <a:lnTo>
                  <a:pt x="769713" y="48375"/>
                </a:lnTo>
                <a:lnTo>
                  <a:pt x="772645" y="54483"/>
                </a:lnTo>
                <a:lnTo>
                  <a:pt x="774110" y="61568"/>
                </a:lnTo>
                <a:lnTo>
                  <a:pt x="774110" y="75739"/>
                </a:lnTo>
                <a:lnTo>
                  <a:pt x="772889" y="81480"/>
                </a:lnTo>
                <a:lnTo>
                  <a:pt x="770446" y="86855"/>
                </a:lnTo>
                <a:lnTo>
                  <a:pt x="768247" y="92231"/>
                </a:lnTo>
                <a:lnTo>
                  <a:pt x="730743" y="113975"/>
                </a:lnTo>
                <a:lnTo>
                  <a:pt x="722437" y="113975"/>
                </a:lnTo>
                <a:lnTo>
                  <a:pt x="722437" y="121305"/>
                </a:lnTo>
                <a:lnTo>
                  <a:pt x="762330" y="126806"/>
                </a:lnTo>
                <a:lnTo>
                  <a:pt x="766048" y="125336"/>
                </a:lnTo>
                <a:lnTo>
                  <a:pt x="800016" y="93819"/>
                </a:lnTo>
                <a:lnTo>
                  <a:pt x="805994" y="68531"/>
                </a:lnTo>
                <a:lnTo>
                  <a:pt x="805445" y="59553"/>
                </a:lnTo>
                <a:lnTo>
                  <a:pt x="803795" y="50940"/>
                </a:lnTo>
                <a:lnTo>
                  <a:pt x="801047" y="42695"/>
                </a:lnTo>
                <a:lnTo>
                  <a:pt x="797199" y="34815"/>
                </a:lnTo>
                <a:lnTo>
                  <a:pt x="793208" y="28585"/>
                </a:lnTo>
                <a:close/>
              </a:path>
              <a:path w="1318260" h="264795">
                <a:moveTo>
                  <a:pt x="734897" y="366"/>
                </a:moveTo>
                <a:lnTo>
                  <a:pt x="697516" y="9162"/>
                </a:lnTo>
                <a:lnTo>
                  <a:pt x="667854" y="40450"/>
                </a:lnTo>
                <a:lnTo>
                  <a:pt x="662700" y="67798"/>
                </a:lnTo>
                <a:lnTo>
                  <a:pt x="692385" y="67798"/>
                </a:lnTo>
                <a:lnTo>
                  <a:pt x="693164" y="59736"/>
                </a:lnTo>
                <a:lnTo>
                  <a:pt x="695500" y="52406"/>
                </a:lnTo>
                <a:lnTo>
                  <a:pt x="726628" y="29295"/>
                </a:lnTo>
                <a:lnTo>
                  <a:pt x="735263" y="28585"/>
                </a:lnTo>
                <a:lnTo>
                  <a:pt x="793208" y="28585"/>
                </a:lnTo>
                <a:lnTo>
                  <a:pt x="792503" y="27486"/>
                </a:lnTo>
                <a:lnTo>
                  <a:pt x="755328" y="2748"/>
                </a:lnTo>
                <a:lnTo>
                  <a:pt x="745502" y="961"/>
                </a:lnTo>
                <a:lnTo>
                  <a:pt x="734897" y="366"/>
                </a:lnTo>
                <a:close/>
              </a:path>
              <a:path w="1318260" h="264795">
                <a:moveTo>
                  <a:pt x="904907" y="159785"/>
                </a:moveTo>
                <a:lnTo>
                  <a:pt x="831611" y="159785"/>
                </a:lnTo>
                <a:lnTo>
                  <a:pt x="831611" y="187271"/>
                </a:lnTo>
                <a:lnTo>
                  <a:pt x="904907" y="187271"/>
                </a:lnTo>
                <a:lnTo>
                  <a:pt x="904907" y="159785"/>
                </a:lnTo>
                <a:close/>
              </a:path>
              <a:path w="1318260" h="264795">
                <a:moveTo>
                  <a:pt x="1077595" y="29318"/>
                </a:moveTo>
                <a:lnTo>
                  <a:pt x="1020456" y="29318"/>
                </a:lnTo>
                <a:lnTo>
                  <a:pt x="1027419" y="30662"/>
                </a:lnTo>
                <a:lnTo>
                  <a:pt x="1039635" y="36037"/>
                </a:lnTo>
                <a:lnTo>
                  <a:pt x="1044766" y="39579"/>
                </a:lnTo>
                <a:lnTo>
                  <a:pt x="1048920" y="43977"/>
                </a:lnTo>
                <a:lnTo>
                  <a:pt x="1053317" y="48375"/>
                </a:lnTo>
                <a:lnTo>
                  <a:pt x="1056616" y="53261"/>
                </a:lnTo>
                <a:lnTo>
                  <a:pt x="1061013" y="64011"/>
                </a:lnTo>
                <a:lnTo>
                  <a:pt x="1062113" y="69509"/>
                </a:lnTo>
                <a:lnTo>
                  <a:pt x="1062005" y="82618"/>
                </a:lnTo>
                <a:lnTo>
                  <a:pt x="1061013" y="88566"/>
                </a:lnTo>
                <a:lnTo>
                  <a:pt x="1058815" y="94918"/>
                </a:lnTo>
                <a:lnTo>
                  <a:pt x="1056860" y="101026"/>
                </a:lnTo>
                <a:lnTo>
                  <a:pt x="1053806" y="107134"/>
                </a:lnTo>
                <a:lnTo>
                  <a:pt x="1049653" y="113242"/>
                </a:lnTo>
                <a:lnTo>
                  <a:pt x="1045744" y="119106"/>
                </a:lnTo>
                <a:lnTo>
                  <a:pt x="1040979" y="125092"/>
                </a:lnTo>
                <a:lnTo>
                  <a:pt x="1035360" y="131200"/>
                </a:lnTo>
                <a:lnTo>
                  <a:pt x="914055" y="260567"/>
                </a:lnTo>
                <a:lnTo>
                  <a:pt x="1095096" y="260567"/>
                </a:lnTo>
                <a:lnTo>
                  <a:pt x="1095096" y="231249"/>
                </a:lnTo>
                <a:lnTo>
                  <a:pt x="978189" y="231249"/>
                </a:lnTo>
                <a:lnTo>
                  <a:pt x="1059914" y="148058"/>
                </a:lnTo>
                <a:lnTo>
                  <a:pt x="1084468" y="113242"/>
                </a:lnTo>
                <a:lnTo>
                  <a:pt x="1093997" y="74029"/>
                </a:lnTo>
                <a:lnTo>
                  <a:pt x="1093945" y="65943"/>
                </a:lnTo>
                <a:lnTo>
                  <a:pt x="1079181" y="31242"/>
                </a:lnTo>
                <a:lnTo>
                  <a:pt x="1077595" y="29318"/>
                </a:lnTo>
                <a:close/>
              </a:path>
              <a:path w="1318260" h="264795">
                <a:moveTo>
                  <a:pt x="1012638" y="0"/>
                </a:moveTo>
                <a:lnTo>
                  <a:pt x="967194" y="11727"/>
                </a:lnTo>
                <a:lnTo>
                  <a:pt x="938609" y="43977"/>
                </a:lnTo>
                <a:lnTo>
                  <a:pt x="928714" y="91986"/>
                </a:lnTo>
                <a:lnTo>
                  <a:pt x="959865" y="91986"/>
                </a:lnTo>
                <a:lnTo>
                  <a:pt x="960254" y="82618"/>
                </a:lnTo>
                <a:lnTo>
                  <a:pt x="961422" y="73937"/>
                </a:lnTo>
                <a:lnTo>
                  <a:pt x="984053" y="37014"/>
                </a:lnTo>
                <a:lnTo>
                  <a:pt x="1012638" y="29318"/>
                </a:lnTo>
                <a:lnTo>
                  <a:pt x="1077595" y="29318"/>
                </a:lnTo>
                <a:lnTo>
                  <a:pt x="1074573" y="25653"/>
                </a:lnTo>
                <a:lnTo>
                  <a:pt x="1041223" y="4122"/>
                </a:lnTo>
                <a:lnTo>
                  <a:pt x="1022899" y="458"/>
                </a:lnTo>
                <a:lnTo>
                  <a:pt x="1012638" y="0"/>
                </a:lnTo>
                <a:close/>
              </a:path>
              <a:path w="1318260" h="264795">
                <a:moveTo>
                  <a:pt x="1277727" y="73296"/>
                </a:moveTo>
                <a:lnTo>
                  <a:pt x="1246576" y="73296"/>
                </a:lnTo>
                <a:lnTo>
                  <a:pt x="1246576" y="260567"/>
                </a:lnTo>
                <a:lnTo>
                  <a:pt x="1277727" y="260567"/>
                </a:lnTo>
                <a:lnTo>
                  <a:pt x="1277727" y="73296"/>
                </a:lnTo>
                <a:close/>
              </a:path>
              <a:path w="1318260" h="264795">
                <a:moveTo>
                  <a:pt x="1277727" y="4031"/>
                </a:moveTo>
                <a:lnTo>
                  <a:pt x="1264900" y="4031"/>
                </a:lnTo>
                <a:lnTo>
                  <a:pt x="1122705" y="209260"/>
                </a:lnTo>
                <a:lnTo>
                  <a:pt x="1246576" y="209260"/>
                </a:lnTo>
                <a:lnTo>
                  <a:pt x="1246576" y="181774"/>
                </a:lnTo>
                <a:lnTo>
                  <a:pt x="1174013" y="181774"/>
                </a:lnTo>
                <a:lnTo>
                  <a:pt x="1246576" y="73296"/>
                </a:lnTo>
                <a:lnTo>
                  <a:pt x="1277727" y="73296"/>
                </a:lnTo>
                <a:lnTo>
                  <a:pt x="1277727" y="4031"/>
                </a:lnTo>
                <a:close/>
              </a:path>
              <a:path w="1318260" h="264795">
                <a:moveTo>
                  <a:pt x="1318040" y="181774"/>
                </a:moveTo>
                <a:lnTo>
                  <a:pt x="1277727" y="181774"/>
                </a:lnTo>
                <a:lnTo>
                  <a:pt x="1277727" y="209260"/>
                </a:lnTo>
                <a:lnTo>
                  <a:pt x="1318040" y="209260"/>
                </a:lnTo>
                <a:lnTo>
                  <a:pt x="1318040" y="18177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242676" y="4467926"/>
            <a:ext cx="2148323" cy="298682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1408823" y="5247484"/>
            <a:ext cx="161925" cy="264160"/>
          </a:xfrm>
          <a:custGeom>
            <a:avLst/>
            <a:gdLst/>
            <a:ahLst/>
            <a:cxnLst/>
            <a:rect l="l" t="t" r="r" b="b"/>
            <a:pathLst>
              <a:path w="161925" h="264160">
                <a:moveTo>
                  <a:pt x="31517" y="192402"/>
                </a:moveTo>
                <a:lnTo>
                  <a:pt x="0" y="192402"/>
                </a:lnTo>
                <a:lnTo>
                  <a:pt x="366" y="199800"/>
                </a:lnTo>
                <a:lnTo>
                  <a:pt x="17339" y="238212"/>
                </a:lnTo>
                <a:lnTo>
                  <a:pt x="55750" y="260774"/>
                </a:lnTo>
                <a:lnTo>
                  <a:pt x="81725" y="263866"/>
                </a:lnTo>
                <a:lnTo>
                  <a:pt x="92948" y="263316"/>
                </a:lnTo>
                <a:lnTo>
                  <a:pt x="131268" y="250214"/>
                </a:lnTo>
                <a:lnTo>
                  <a:pt x="147744" y="234547"/>
                </a:lnTo>
                <a:lnTo>
                  <a:pt x="81725" y="234547"/>
                </a:lnTo>
                <a:lnTo>
                  <a:pt x="74601" y="234204"/>
                </a:lnTo>
                <a:lnTo>
                  <a:pt x="37672" y="213910"/>
                </a:lnTo>
                <a:lnTo>
                  <a:pt x="31517" y="200465"/>
                </a:lnTo>
                <a:lnTo>
                  <a:pt x="31517" y="192402"/>
                </a:lnTo>
                <a:close/>
              </a:path>
              <a:path w="161925" h="264160">
                <a:moveTo>
                  <a:pt x="110624" y="126439"/>
                </a:moveTo>
                <a:lnTo>
                  <a:pt x="104607" y="128818"/>
                </a:lnTo>
                <a:lnTo>
                  <a:pt x="94094" y="131566"/>
                </a:lnTo>
                <a:lnTo>
                  <a:pt x="82801" y="133215"/>
                </a:lnTo>
                <a:lnTo>
                  <a:pt x="70730" y="133765"/>
                </a:lnTo>
                <a:lnTo>
                  <a:pt x="70730" y="141095"/>
                </a:lnTo>
                <a:lnTo>
                  <a:pt x="79037" y="141095"/>
                </a:lnTo>
                <a:lnTo>
                  <a:pt x="86733" y="142072"/>
                </a:lnTo>
                <a:lnTo>
                  <a:pt x="100904" y="145981"/>
                </a:lnTo>
                <a:lnTo>
                  <a:pt x="107134" y="149035"/>
                </a:lnTo>
                <a:lnTo>
                  <a:pt x="112509" y="153189"/>
                </a:lnTo>
                <a:lnTo>
                  <a:pt x="117884" y="157098"/>
                </a:lnTo>
                <a:lnTo>
                  <a:pt x="122038" y="162106"/>
                </a:lnTo>
                <a:lnTo>
                  <a:pt x="124970" y="168214"/>
                </a:lnTo>
                <a:lnTo>
                  <a:pt x="128146" y="174078"/>
                </a:lnTo>
                <a:lnTo>
                  <a:pt x="129734" y="180919"/>
                </a:lnTo>
                <a:lnTo>
                  <a:pt x="129734" y="198021"/>
                </a:lnTo>
                <a:lnTo>
                  <a:pt x="107012" y="229050"/>
                </a:lnTo>
                <a:lnTo>
                  <a:pt x="81725" y="234547"/>
                </a:lnTo>
                <a:lnTo>
                  <a:pt x="147744" y="234547"/>
                </a:lnTo>
                <a:lnTo>
                  <a:pt x="161618" y="192402"/>
                </a:lnTo>
                <a:lnTo>
                  <a:pt x="161160" y="183217"/>
                </a:lnTo>
                <a:lnTo>
                  <a:pt x="145859" y="147508"/>
                </a:lnTo>
                <a:lnTo>
                  <a:pt x="113540" y="127283"/>
                </a:lnTo>
                <a:lnTo>
                  <a:pt x="110624" y="126439"/>
                </a:lnTo>
                <a:close/>
              </a:path>
              <a:path w="161925" h="264160">
                <a:moveTo>
                  <a:pt x="70730" y="120938"/>
                </a:moveTo>
                <a:lnTo>
                  <a:pt x="70730" y="133765"/>
                </a:lnTo>
                <a:lnTo>
                  <a:pt x="82801" y="133215"/>
                </a:lnTo>
                <a:lnTo>
                  <a:pt x="94094" y="131566"/>
                </a:lnTo>
                <a:lnTo>
                  <a:pt x="104607" y="128818"/>
                </a:lnTo>
                <a:lnTo>
                  <a:pt x="110624" y="126439"/>
                </a:lnTo>
                <a:lnTo>
                  <a:pt x="105546" y="124970"/>
                </a:lnTo>
                <a:lnTo>
                  <a:pt x="97323" y="123206"/>
                </a:lnTo>
                <a:lnTo>
                  <a:pt x="88780" y="121946"/>
                </a:lnTo>
                <a:lnTo>
                  <a:pt x="79915" y="121190"/>
                </a:lnTo>
                <a:lnTo>
                  <a:pt x="70730" y="120938"/>
                </a:lnTo>
                <a:close/>
              </a:path>
              <a:path w="161925" h="264160">
                <a:moveTo>
                  <a:pt x="141501" y="28219"/>
                </a:moveTo>
                <a:lnTo>
                  <a:pt x="92108" y="28219"/>
                </a:lnTo>
                <a:lnTo>
                  <a:pt x="99194" y="29929"/>
                </a:lnTo>
                <a:lnTo>
                  <a:pt x="104813" y="33349"/>
                </a:lnTo>
                <a:lnTo>
                  <a:pt x="110677" y="36770"/>
                </a:lnTo>
                <a:lnTo>
                  <a:pt x="115075" y="41656"/>
                </a:lnTo>
                <a:lnTo>
                  <a:pt x="118006" y="48009"/>
                </a:lnTo>
                <a:lnTo>
                  <a:pt x="120938" y="54117"/>
                </a:lnTo>
                <a:lnTo>
                  <a:pt x="122404" y="61202"/>
                </a:lnTo>
                <a:lnTo>
                  <a:pt x="122404" y="75372"/>
                </a:lnTo>
                <a:lnTo>
                  <a:pt x="121183" y="81114"/>
                </a:lnTo>
                <a:lnTo>
                  <a:pt x="118739" y="86489"/>
                </a:lnTo>
                <a:lnTo>
                  <a:pt x="116541" y="91864"/>
                </a:lnTo>
                <a:lnTo>
                  <a:pt x="79037" y="113609"/>
                </a:lnTo>
                <a:lnTo>
                  <a:pt x="70730" y="113609"/>
                </a:lnTo>
                <a:lnTo>
                  <a:pt x="70730" y="120938"/>
                </a:lnTo>
                <a:lnTo>
                  <a:pt x="110624" y="126439"/>
                </a:lnTo>
                <a:lnTo>
                  <a:pt x="114342" y="124970"/>
                </a:lnTo>
                <a:lnTo>
                  <a:pt x="148310" y="93452"/>
                </a:lnTo>
                <a:lnTo>
                  <a:pt x="154288" y="68165"/>
                </a:lnTo>
                <a:lnTo>
                  <a:pt x="153738" y="59186"/>
                </a:lnTo>
                <a:lnTo>
                  <a:pt x="152089" y="50574"/>
                </a:lnTo>
                <a:lnTo>
                  <a:pt x="149341" y="42328"/>
                </a:lnTo>
                <a:lnTo>
                  <a:pt x="145492" y="34449"/>
                </a:lnTo>
                <a:lnTo>
                  <a:pt x="141501" y="28219"/>
                </a:lnTo>
                <a:close/>
              </a:path>
              <a:path w="161925" h="264160">
                <a:moveTo>
                  <a:pt x="83191" y="0"/>
                </a:moveTo>
                <a:lnTo>
                  <a:pt x="45810" y="8795"/>
                </a:lnTo>
                <a:lnTo>
                  <a:pt x="16148" y="40083"/>
                </a:lnTo>
                <a:lnTo>
                  <a:pt x="10994" y="67432"/>
                </a:lnTo>
                <a:lnTo>
                  <a:pt x="40679" y="67432"/>
                </a:lnTo>
                <a:lnTo>
                  <a:pt x="41458" y="59369"/>
                </a:lnTo>
                <a:lnTo>
                  <a:pt x="43794" y="52040"/>
                </a:lnTo>
                <a:lnTo>
                  <a:pt x="74922" y="28929"/>
                </a:lnTo>
                <a:lnTo>
                  <a:pt x="83557" y="28219"/>
                </a:lnTo>
                <a:lnTo>
                  <a:pt x="141501" y="28219"/>
                </a:lnTo>
                <a:lnTo>
                  <a:pt x="140797" y="27119"/>
                </a:lnTo>
                <a:lnTo>
                  <a:pt x="103622" y="2382"/>
                </a:lnTo>
                <a:lnTo>
                  <a:pt x="93796" y="595"/>
                </a:lnTo>
                <a:lnTo>
                  <a:pt x="83191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object 3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014171" y="5221830"/>
            <a:ext cx="3864026" cy="366481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549667" y="5247117"/>
            <a:ext cx="1777415" cy="264232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4893950" y="5247117"/>
            <a:ext cx="1318260" cy="264795"/>
          </a:xfrm>
          <a:custGeom>
            <a:avLst/>
            <a:gdLst/>
            <a:ahLst/>
            <a:cxnLst/>
            <a:rect l="l" t="t" r="r" b="b"/>
            <a:pathLst>
              <a:path w="1318260" h="264795">
                <a:moveTo>
                  <a:pt x="163540" y="29318"/>
                </a:moveTo>
                <a:lnTo>
                  <a:pt x="106401" y="29318"/>
                </a:lnTo>
                <a:lnTo>
                  <a:pt x="113364" y="30662"/>
                </a:lnTo>
                <a:lnTo>
                  <a:pt x="125580" y="36037"/>
                </a:lnTo>
                <a:lnTo>
                  <a:pt x="130711" y="39579"/>
                </a:lnTo>
                <a:lnTo>
                  <a:pt x="134865" y="43977"/>
                </a:lnTo>
                <a:lnTo>
                  <a:pt x="139262" y="48375"/>
                </a:lnTo>
                <a:lnTo>
                  <a:pt x="142561" y="53261"/>
                </a:lnTo>
                <a:lnTo>
                  <a:pt x="146958" y="64011"/>
                </a:lnTo>
                <a:lnTo>
                  <a:pt x="148058" y="69509"/>
                </a:lnTo>
                <a:lnTo>
                  <a:pt x="147950" y="82618"/>
                </a:lnTo>
                <a:lnTo>
                  <a:pt x="146958" y="88566"/>
                </a:lnTo>
                <a:lnTo>
                  <a:pt x="144760" y="94918"/>
                </a:lnTo>
                <a:lnTo>
                  <a:pt x="142805" y="101026"/>
                </a:lnTo>
                <a:lnTo>
                  <a:pt x="139751" y="107134"/>
                </a:lnTo>
                <a:lnTo>
                  <a:pt x="135597" y="113242"/>
                </a:lnTo>
                <a:lnTo>
                  <a:pt x="131688" y="119106"/>
                </a:lnTo>
                <a:lnTo>
                  <a:pt x="126924" y="125092"/>
                </a:lnTo>
                <a:lnTo>
                  <a:pt x="121305" y="131200"/>
                </a:lnTo>
                <a:lnTo>
                  <a:pt x="0" y="260567"/>
                </a:lnTo>
                <a:lnTo>
                  <a:pt x="181041" y="260567"/>
                </a:lnTo>
                <a:lnTo>
                  <a:pt x="181041" y="231249"/>
                </a:lnTo>
                <a:lnTo>
                  <a:pt x="64134" y="231249"/>
                </a:lnTo>
                <a:lnTo>
                  <a:pt x="145859" y="148058"/>
                </a:lnTo>
                <a:lnTo>
                  <a:pt x="170413" y="113242"/>
                </a:lnTo>
                <a:lnTo>
                  <a:pt x="179942" y="74029"/>
                </a:lnTo>
                <a:lnTo>
                  <a:pt x="179890" y="65943"/>
                </a:lnTo>
                <a:lnTo>
                  <a:pt x="165126" y="31242"/>
                </a:lnTo>
                <a:lnTo>
                  <a:pt x="163540" y="29318"/>
                </a:lnTo>
                <a:close/>
              </a:path>
              <a:path w="1318260" h="264795">
                <a:moveTo>
                  <a:pt x="98583" y="0"/>
                </a:moveTo>
                <a:lnTo>
                  <a:pt x="53139" y="11727"/>
                </a:lnTo>
                <a:lnTo>
                  <a:pt x="24554" y="43977"/>
                </a:lnTo>
                <a:lnTo>
                  <a:pt x="14659" y="91986"/>
                </a:lnTo>
                <a:lnTo>
                  <a:pt x="45810" y="91986"/>
                </a:lnTo>
                <a:lnTo>
                  <a:pt x="46199" y="82618"/>
                </a:lnTo>
                <a:lnTo>
                  <a:pt x="47367" y="73937"/>
                </a:lnTo>
                <a:lnTo>
                  <a:pt x="69997" y="37014"/>
                </a:lnTo>
                <a:lnTo>
                  <a:pt x="98583" y="29318"/>
                </a:lnTo>
                <a:lnTo>
                  <a:pt x="163540" y="29318"/>
                </a:lnTo>
                <a:lnTo>
                  <a:pt x="160518" y="25653"/>
                </a:lnTo>
                <a:lnTo>
                  <a:pt x="127168" y="4122"/>
                </a:lnTo>
                <a:lnTo>
                  <a:pt x="108844" y="458"/>
                </a:lnTo>
                <a:lnTo>
                  <a:pt x="98583" y="0"/>
                </a:lnTo>
                <a:close/>
              </a:path>
              <a:path w="1318260" h="264795">
                <a:moveTo>
                  <a:pt x="311265" y="366"/>
                </a:moveTo>
                <a:lnTo>
                  <a:pt x="272647" y="10055"/>
                </a:lnTo>
                <a:lnTo>
                  <a:pt x="242458" y="37655"/>
                </a:lnTo>
                <a:lnTo>
                  <a:pt x="222783" y="79526"/>
                </a:lnTo>
                <a:lnTo>
                  <a:pt x="215980" y="132299"/>
                </a:lnTo>
                <a:lnTo>
                  <a:pt x="216736" y="150990"/>
                </a:lnTo>
                <a:lnTo>
                  <a:pt x="228074" y="200465"/>
                </a:lnTo>
                <a:lnTo>
                  <a:pt x="251368" y="237983"/>
                </a:lnTo>
                <a:lnTo>
                  <a:pt x="284695" y="260018"/>
                </a:lnTo>
                <a:lnTo>
                  <a:pt x="311265" y="264232"/>
                </a:lnTo>
                <a:lnTo>
                  <a:pt x="324939" y="263179"/>
                </a:lnTo>
                <a:lnTo>
                  <a:pt x="360740" y="247374"/>
                </a:lnTo>
                <a:lnTo>
                  <a:pt x="373485" y="234914"/>
                </a:lnTo>
                <a:lnTo>
                  <a:pt x="311265" y="234914"/>
                </a:lnTo>
                <a:lnTo>
                  <a:pt x="304096" y="234456"/>
                </a:lnTo>
                <a:lnTo>
                  <a:pt x="268776" y="212742"/>
                </a:lnTo>
                <a:lnTo>
                  <a:pt x="251529" y="173711"/>
                </a:lnTo>
                <a:lnTo>
                  <a:pt x="247131" y="132299"/>
                </a:lnTo>
                <a:lnTo>
                  <a:pt x="247406" y="121350"/>
                </a:lnTo>
                <a:lnTo>
                  <a:pt x="253979" y="82068"/>
                </a:lnTo>
                <a:lnTo>
                  <a:pt x="273609" y="46359"/>
                </a:lnTo>
                <a:lnTo>
                  <a:pt x="311265" y="29684"/>
                </a:lnTo>
                <a:lnTo>
                  <a:pt x="373341" y="29684"/>
                </a:lnTo>
                <a:lnTo>
                  <a:pt x="370956" y="26821"/>
                </a:lnTo>
                <a:lnTo>
                  <a:pt x="360740" y="17591"/>
                </a:lnTo>
                <a:lnTo>
                  <a:pt x="349677" y="10055"/>
                </a:lnTo>
                <a:lnTo>
                  <a:pt x="337743" y="4672"/>
                </a:lnTo>
                <a:lnTo>
                  <a:pt x="324939" y="1442"/>
                </a:lnTo>
                <a:lnTo>
                  <a:pt x="311265" y="366"/>
                </a:lnTo>
                <a:close/>
              </a:path>
              <a:path w="1318260" h="264795">
                <a:moveTo>
                  <a:pt x="373341" y="29684"/>
                </a:moveTo>
                <a:lnTo>
                  <a:pt x="311265" y="29684"/>
                </a:lnTo>
                <a:lnTo>
                  <a:pt x="318572" y="30165"/>
                </a:lnTo>
                <a:lnTo>
                  <a:pt x="325466" y="31608"/>
                </a:lnTo>
                <a:lnTo>
                  <a:pt x="358175" y="58636"/>
                </a:lnTo>
                <a:lnTo>
                  <a:pt x="372925" y="100828"/>
                </a:lnTo>
                <a:lnTo>
                  <a:pt x="375399" y="132299"/>
                </a:lnTo>
                <a:lnTo>
                  <a:pt x="375124" y="143271"/>
                </a:lnTo>
                <a:lnTo>
                  <a:pt x="368551" y="182759"/>
                </a:lnTo>
                <a:lnTo>
                  <a:pt x="348921" y="218422"/>
                </a:lnTo>
                <a:lnTo>
                  <a:pt x="311265" y="234914"/>
                </a:lnTo>
                <a:lnTo>
                  <a:pt x="373485" y="234914"/>
                </a:lnTo>
                <a:lnTo>
                  <a:pt x="394456" y="200465"/>
                </a:lnTo>
                <a:lnTo>
                  <a:pt x="405794" y="150990"/>
                </a:lnTo>
                <a:lnTo>
                  <a:pt x="406550" y="132299"/>
                </a:lnTo>
                <a:lnTo>
                  <a:pt x="405794" y="113609"/>
                </a:lnTo>
                <a:lnTo>
                  <a:pt x="394456" y="64134"/>
                </a:lnTo>
                <a:lnTo>
                  <a:pt x="379980" y="37655"/>
                </a:lnTo>
                <a:lnTo>
                  <a:pt x="373341" y="29684"/>
                </a:lnTo>
                <a:close/>
              </a:path>
              <a:path w="1318260" h="264795">
                <a:moveTo>
                  <a:pt x="591936" y="29318"/>
                </a:moveTo>
                <a:lnTo>
                  <a:pt x="534797" y="29318"/>
                </a:lnTo>
                <a:lnTo>
                  <a:pt x="541760" y="30662"/>
                </a:lnTo>
                <a:lnTo>
                  <a:pt x="553977" y="36037"/>
                </a:lnTo>
                <a:lnTo>
                  <a:pt x="559107" y="39579"/>
                </a:lnTo>
                <a:lnTo>
                  <a:pt x="563261" y="43977"/>
                </a:lnTo>
                <a:lnTo>
                  <a:pt x="567658" y="48375"/>
                </a:lnTo>
                <a:lnTo>
                  <a:pt x="570957" y="53261"/>
                </a:lnTo>
                <a:lnTo>
                  <a:pt x="575355" y="64011"/>
                </a:lnTo>
                <a:lnTo>
                  <a:pt x="576454" y="69509"/>
                </a:lnTo>
                <a:lnTo>
                  <a:pt x="576346" y="82618"/>
                </a:lnTo>
                <a:lnTo>
                  <a:pt x="575355" y="88566"/>
                </a:lnTo>
                <a:lnTo>
                  <a:pt x="573156" y="94918"/>
                </a:lnTo>
                <a:lnTo>
                  <a:pt x="571201" y="101026"/>
                </a:lnTo>
                <a:lnTo>
                  <a:pt x="568147" y="107134"/>
                </a:lnTo>
                <a:lnTo>
                  <a:pt x="563994" y="113242"/>
                </a:lnTo>
                <a:lnTo>
                  <a:pt x="560085" y="119106"/>
                </a:lnTo>
                <a:lnTo>
                  <a:pt x="555320" y="125092"/>
                </a:lnTo>
                <a:lnTo>
                  <a:pt x="549701" y="131200"/>
                </a:lnTo>
                <a:lnTo>
                  <a:pt x="428396" y="260567"/>
                </a:lnTo>
                <a:lnTo>
                  <a:pt x="609437" y="260567"/>
                </a:lnTo>
                <a:lnTo>
                  <a:pt x="609437" y="231249"/>
                </a:lnTo>
                <a:lnTo>
                  <a:pt x="492530" y="231249"/>
                </a:lnTo>
                <a:lnTo>
                  <a:pt x="574255" y="148058"/>
                </a:lnTo>
                <a:lnTo>
                  <a:pt x="598809" y="113242"/>
                </a:lnTo>
                <a:lnTo>
                  <a:pt x="608338" y="74029"/>
                </a:lnTo>
                <a:lnTo>
                  <a:pt x="608286" y="65943"/>
                </a:lnTo>
                <a:lnTo>
                  <a:pt x="593522" y="31242"/>
                </a:lnTo>
                <a:lnTo>
                  <a:pt x="591936" y="29318"/>
                </a:lnTo>
                <a:close/>
              </a:path>
              <a:path w="1318260" h="264795">
                <a:moveTo>
                  <a:pt x="526979" y="0"/>
                </a:moveTo>
                <a:lnTo>
                  <a:pt x="481535" y="11727"/>
                </a:lnTo>
                <a:lnTo>
                  <a:pt x="452950" y="43977"/>
                </a:lnTo>
                <a:lnTo>
                  <a:pt x="443055" y="91986"/>
                </a:lnTo>
                <a:lnTo>
                  <a:pt x="474206" y="91986"/>
                </a:lnTo>
                <a:lnTo>
                  <a:pt x="474595" y="82618"/>
                </a:lnTo>
                <a:lnTo>
                  <a:pt x="475763" y="73937"/>
                </a:lnTo>
                <a:lnTo>
                  <a:pt x="498394" y="37014"/>
                </a:lnTo>
                <a:lnTo>
                  <a:pt x="526979" y="29318"/>
                </a:lnTo>
                <a:lnTo>
                  <a:pt x="591936" y="29318"/>
                </a:lnTo>
                <a:lnTo>
                  <a:pt x="588914" y="25653"/>
                </a:lnTo>
                <a:lnTo>
                  <a:pt x="555565" y="4122"/>
                </a:lnTo>
                <a:lnTo>
                  <a:pt x="537241" y="458"/>
                </a:lnTo>
                <a:lnTo>
                  <a:pt x="526979" y="0"/>
                </a:lnTo>
                <a:close/>
              </a:path>
              <a:path w="1318260" h="264795">
                <a:moveTo>
                  <a:pt x="683223" y="192769"/>
                </a:moveTo>
                <a:lnTo>
                  <a:pt x="651706" y="192769"/>
                </a:lnTo>
                <a:lnTo>
                  <a:pt x="652072" y="200167"/>
                </a:lnTo>
                <a:lnTo>
                  <a:pt x="669045" y="238579"/>
                </a:lnTo>
                <a:lnTo>
                  <a:pt x="707457" y="261140"/>
                </a:lnTo>
                <a:lnTo>
                  <a:pt x="733431" y="264232"/>
                </a:lnTo>
                <a:lnTo>
                  <a:pt x="744654" y="263683"/>
                </a:lnTo>
                <a:lnTo>
                  <a:pt x="782975" y="250581"/>
                </a:lnTo>
                <a:lnTo>
                  <a:pt x="799451" y="234914"/>
                </a:lnTo>
                <a:lnTo>
                  <a:pt x="733431" y="234914"/>
                </a:lnTo>
                <a:lnTo>
                  <a:pt x="726308" y="234570"/>
                </a:lnTo>
                <a:lnTo>
                  <a:pt x="689378" y="214276"/>
                </a:lnTo>
                <a:lnTo>
                  <a:pt x="683223" y="200831"/>
                </a:lnTo>
                <a:lnTo>
                  <a:pt x="683223" y="192769"/>
                </a:lnTo>
                <a:close/>
              </a:path>
              <a:path w="1318260" h="264795">
                <a:moveTo>
                  <a:pt x="762330" y="126806"/>
                </a:moveTo>
                <a:lnTo>
                  <a:pt x="756313" y="129184"/>
                </a:lnTo>
                <a:lnTo>
                  <a:pt x="745800" y="131933"/>
                </a:lnTo>
                <a:lnTo>
                  <a:pt x="734508" y="133582"/>
                </a:lnTo>
                <a:lnTo>
                  <a:pt x="722437" y="134132"/>
                </a:lnTo>
                <a:lnTo>
                  <a:pt x="722437" y="141461"/>
                </a:lnTo>
                <a:lnTo>
                  <a:pt x="730743" y="141461"/>
                </a:lnTo>
                <a:lnTo>
                  <a:pt x="738440" y="142438"/>
                </a:lnTo>
                <a:lnTo>
                  <a:pt x="752610" y="146348"/>
                </a:lnTo>
                <a:lnTo>
                  <a:pt x="758840" y="149402"/>
                </a:lnTo>
                <a:lnTo>
                  <a:pt x="764215" y="153555"/>
                </a:lnTo>
                <a:lnTo>
                  <a:pt x="769590" y="157464"/>
                </a:lnTo>
                <a:lnTo>
                  <a:pt x="773744" y="162473"/>
                </a:lnTo>
                <a:lnTo>
                  <a:pt x="776676" y="168581"/>
                </a:lnTo>
                <a:lnTo>
                  <a:pt x="779852" y="174444"/>
                </a:lnTo>
                <a:lnTo>
                  <a:pt x="781440" y="181285"/>
                </a:lnTo>
                <a:lnTo>
                  <a:pt x="781440" y="198388"/>
                </a:lnTo>
                <a:lnTo>
                  <a:pt x="758718" y="229417"/>
                </a:lnTo>
                <a:lnTo>
                  <a:pt x="733431" y="234914"/>
                </a:lnTo>
                <a:lnTo>
                  <a:pt x="799451" y="234914"/>
                </a:lnTo>
                <a:lnTo>
                  <a:pt x="813324" y="192769"/>
                </a:lnTo>
                <a:lnTo>
                  <a:pt x="812866" y="183584"/>
                </a:lnTo>
                <a:lnTo>
                  <a:pt x="797565" y="147875"/>
                </a:lnTo>
                <a:lnTo>
                  <a:pt x="765246" y="127649"/>
                </a:lnTo>
                <a:lnTo>
                  <a:pt x="762330" y="126806"/>
                </a:lnTo>
                <a:close/>
              </a:path>
              <a:path w="1318260" h="264795">
                <a:moveTo>
                  <a:pt x="722437" y="121305"/>
                </a:moveTo>
                <a:lnTo>
                  <a:pt x="722437" y="134132"/>
                </a:lnTo>
                <a:lnTo>
                  <a:pt x="734508" y="133582"/>
                </a:lnTo>
                <a:lnTo>
                  <a:pt x="745800" y="131933"/>
                </a:lnTo>
                <a:lnTo>
                  <a:pt x="756313" y="129184"/>
                </a:lnTo>
                <a:lnTo>
                  <a:pt x="762330" y="126806"/>
                </a:lnTo>
                <a:lnTo>
                  <a:pt x="757252" y="125336"/>
                </a:lnTo>
                <a:lnTo>
                  <a:pt x="749029" y="123572"/>
                </a:lnTo>
                <a:lnTo>
                  <a:pt x="740486" y="122313"/>
                </a:lnTo>
                <a:lnTo>
                  <a:pt x="731622" y="121557"/>
                </a:lnTo>
                <a:lnTo>
                  <a:pt x="722437" y="121305"/>
                </a:lnTo>
                <a:close/>
              </a:path>
              <a:path w="1318260" h="264795">
                <a:moveTo>
                  <a:pt x="793208" y="28585"/>
                </a:moveTo>
                <a:lnTo>
                  <a:pt x="743815" y="28585"/>
                </a:lnTo>
                <a:lnTo>
                  <a:pt x="750900" y="30295"/>
                </a:lnTo>
                <a:lnTo>
                  <a:pt x="756519" y="33716"/>
                </a:lnTo>
                <a:lnTo>
                  <a:pt x="762383" y="37136"/>
                </a:lnTo>
                <a:lnTo>
                  <a:pt x="766781" y="42023"/>
                </a:lnTo>
                <a:lnTo>
                  <a:pt x="769713" y="48375"/>
                </a:lnTo>
                <a:lnTo>
                  <a:pt x="772645" y="54483"/>
                </a:lnTo>
                <a:lnTo>
                  <a:pt x="774110" y="61568"/>
                </a:lnTo>
                <a:lnTo>
                  <a:pt x="774110" y="75739"/>
                </a:lnTo>
                <a:lnTo>
                  <a:pt x="772889" y="81480"/>
                </a:lnTo>
                <a:lnTo>
                  <a:pt x="770446" y="86855"/>
                </a:lnTo>
                <a:lnTo>
                  <a:pt x="768247" y="92231"/>
                </a:lnTo>
                <a:lnTo>
                  <a:pt x="730743" y="113975"/>
                </a:lnTo>
                <a:lnTo>
                  <a:pt x="722437" y="113975"/>
                </a:lnTo>
                <a:lnTo>
                  <a:pt x="722437" y="121305"/>
                </a:lnTo>
                <a:lnTo>
                  <a:pt x="762330" y="126806"/>
                </a:lnTo>
                <a:lnTo>
                  <a:pt x="766048" y="125336"/>
                </a:lnTo>
                <a:lnTo>
                  <a:pt x="800016" y="93819"/>
                </a:lnTo>
                <a:lnTo>
                  <a:pt x="805994" y="68531"/>
                </a:lnTo>
                <a:lnTo>
                  <a:pt x="805445" y="59553"/>
                </a:lnTo>
                <a:lnTo>
                  <a:pt x="803795" y="50940"/>
                </a:lnTo>
                <a:lnTo>
                  <a:pt x="801047" y="42695"/>
                </a:lnTo>
                <a:lnTo>
                  <a:pt x="797199" y="34815"/>
                </a:lnTo>
                <a:lnTo>
                  <a:pt x="793208" y="28585"/>
                </a:lnTo>
                <a:close/>
              </a:path>
              <a:path w="1318260" h="264795">
                <a:moveTo>
                  <a:pt x="734897" y="366"/>
                </a:moveTo>
                <a:lnTo>
                  <a:pt x="697516" y="9162"/>
                </a:lnTo>
                <a:lnTo>
                  <a:pt x="667854" y="40450"/>
                </a:lnTo>
                <a:lnTo>
                  <a:pt x="662700" y="67798"/>
                </a:lnTo>
                <a:lnTo>
                  <a:pt x="692385" y="67798"/>
                </a:lnTo>
                <a:lnTo>
                  <a:pt x="693164" y="59736"/>
                </a:lnTo>
                <a:lnTo>
                  <a:pt x="695500" y="52406"/>
                </a:lnTo>
                <a:lnTo>
                  <a:pt x="726628" y="29295"/>
                </a:lnTo>
                <a:lnTo>
                  <a:pt x="735263" y="28585"/>
                </a:lnTo>
                <a:lnTo>
                  <a:pt x="793208" y="28585"/>
                </a:lnTo>
                <a:lnTo>
                  <a:pt x="792503" y="27486"/>
                </a:lnTo>
                <a:lnTo>
                  <a:pt x="755328" y="2748"/>
                </a:lnTo>
                <a:lnTo>
                  <a:pt x="745502" y="961"/>
                </a:lnTo>
                <a:lnTo>
                  <a:pt x="734897" y="366"/>
                </a:lnTo>
                <a:close/>
              </a:path>
              <a:path w="1318260" h="264795">
                <a:moveTo>
                  <a:pt x="904907" y="159785"/>
                </a:moveTo>
                <a:lnTo>
                  <a:pt x="831611" y="159785"/>
                </a:lnTo>
                <a:lnTo>
                  <a:pt x="831611" y="187271"/>
                </a:lnTo>
                <a:lnTo>
                  <a:pt x="904907" y="187271"/>
                </a:lnTo>
                <a:lnTo>
                  <a:pt x="904907" y="159785"/>
                </a:lnTo>
                <a:close/>
              </a:path>
              <a:path w="1318260" h="264795">
                <a:moveTo>
                  <a:pt x="1077595" y="29318"/>
                </a:moveTo>
                <a:lnTo>
                  <a:pt x="1020456" y="29318"/>
                </a:lnTo>
                <a:lnTo>
                  <a:pt x="1027419" y="30662"/>
                </a:lnTo>
                <a:lnTo>
                  <a:pt x="1039635" y="36037"/>
                </a:lnTo>
                <a:lnTo>
                  <a:pt x="1044766" y="39579"/>
                </a:lnTo>
                <a:lnTo>
                  <a:pt x="1048920" y="43977"/>
                </a:lnTo>
                <a:lnTo>
                  <a:pt x="1053317" y="48375"/>
                </a:lnTo>
                <a:lnTo>
                  <a:pt x="1056616" y="53261"/>
                </a:lnTo>
                <a:lnTo>
                  <a:pt x="1061013" y="64011"/>
                </a:lnTo>
                <a:lnTo>
                  <a:pt x="1062113" y="69509"/>
                </a:lnTo>
                <a:lnTo>
                  <a:pt x="1062005" y="82618"/>
                </a:lnTo>
                <a:lnTo>
                  <a:pt x="1061013" y="88566"/>
                </a:lnTo>
                <a:lnTo>
                  <a:pt x="1058815" y="94918"/>
                </a:lnTo>
                <a:lnTo>
                  <a:pt x="1056860" y="101026"/>
                </a:lnTo>
                <a:lnTo>
                  <a:pt x="1053806" y="107134"/>
                </a:lnTo>
                <a:lnTo>
                  <a:pt x="1049653" y="113242"/>
                </a:lnTo>
                <a:lnTo>
                  <a:pt x="1045744" y="119106"/>
                </a:lnTo>
                <a:lnTo>
                  <a:pt x="1040979" y="125092"/>
                </a:lnTo>
                <a:lnTo>
                  <a:pt x="1035360" y="131200"/>
                </a:lnTo>
                <a:lnTo>
                  <a:pt x="914055" y="260567"/>
                </a:lnTo>
                <a:lnTo>
                  <a:pt x="1095096" y="260567"/>
                </a:lnTo>
                <a:lnTo>
                  <a:pt x="1095096" y="231249"/>
                </a:lnTo>
                <a:lnTo>
                  <a:pt x="978189" y="231249"/>
                </a:lnTo>
                <a:lnTo>
                  <a:pt x="1059914" y="148058"/>
                </a:lnTo>
                <a:lnTo>
                  <a:pt x="1084468" y="113242"/>
                </a:lnTo>
                <a:lnTo>
                  <a:pt x="1093997" y="74029"/>
                </a:lnTo>
                <a:lnTo>
                  <a:pt x="1093945" y="65943"/>
                </a:lnTo>
                <a:lnTo>
                  <a:pt x="1079181" y="31242"/>
                </a:lnTo>
                <a:lnTo>
                  <a:pt x="1077595" y="29318"/>
                </a:lnTo>
                <a:close/>
              </a:path>
              <a:path w="1318260" h="264795">
                <a:moveTo>
                  <a:pt x="1012638" y="0"/>
                </a:moveTo>
                <a:lnTo>
                  <a:pt x="967194" y="11727"/>
                </a:lnTo>
                <a:lnTo>
                  <a:pt x="938609" y="43977"/>
                </a:lnTo>
                <a:lnTo>
                  <a:pt x="928714" y="91986"/>
                </a:lnTo>
                <a:lnTo>
                  <a:pt x="959865" y="91986"/>
                </a:lnTo>
                <a:lnTo>
                  <a:pt x="960254" y="82618"/>
                </a:lnTo>
                <a:lnTo>
                  <a:pt x="961422" y="73937"/>
                </a:lnTo>
                <a:lnTo>
                  <a:pt x="984053" y="37014"/>
                </a:lnTo>
                <a:lnTo>
                  <a:pt x="1012638" y="29318"/>
                </a:lnTo>
                <a:lnTo>
                  <a:pt x="1077595" y="29318"/>
                </a:lnTo>
                <a:lnTo>
                  <a:pt x="1074573" y="25653"/>
                </a:lnTo>
                <a:lnTo>
                  <a:pt x="1041223" y="4122"/>
                </a:lnTo>
                <a:lnTo>
                  <a:pt x="1022899" y="458"/>
                </a:lnTo>
                <a:lnTo>
                  <a:pt x="1012638" y="0"/>
                </a:lnTo>
                <a:close/>
              </a:path>
              <a:path w="1318260" h="264795">
                <a:moveTo>
                  <a:pt x="1277727" y="73296"/>
                </a:moveTo>
                <a:lnTo>
                  <a:pt x="1246576" y="73296"/>
                </a:lnTo>
                <a:lnTo>
                  <a:pt x="1246576" y="260567"/>
                </a:lnTo>
                <a:lnTo>
                  <a:pt x="1277727" y="260567"/>
                </a:lnTo>
                <a:lnTo>
                  <a:pt x="1277727" y="73296"/>
                </a:lnTo>
                <a:close/>
              </a:path>
              <a:path w="1318260" h="264795">
                <a:moveTo>
                  <a:pt x="1277727" y="4031"/>
                </a:moveTo>
                <a:lnTo>
                  <a:pt x="1264900" y="4031"/>
                </a:lnTo>
                <a:lnTo>
                  <a:pt x="1122705" y="209260"/>
                </a:lnTo>
                <a:lnTo>
                  <a:pt x="1246576" y="209260"/>
                </a:lnTo>
                <a:lnTo>
                  <a:pt x="1246576" y="181774"/>
                </a:lnTo>
                <a:lnTo>
                  <a:pt x="1174013" y="181774"/>
                </a:lnTo>
                <a:lnTo>
                  <a:pt x="1246576" y="73296"/>
                </a:lnTo>
                <a:lnTo>
                  <a:pt x="1277727" y="73296"/>
                </a:lnTo>
                <a:lnTo>
                  <a:pt x="1277727" y="4031"/>
                </a:lnTo>
                <a:close/>
              </a:path>
              <a:path w="1318260" h="264795">
                <a:moveTo>
                  <a:pt x="1318040" y="181774"/>
                </a:moveTo>
                <a:lnTo>
                  <a:pt x="1277727" y="181774"/>
                </a:lnTo>
                <a:lnTo>
                  <a:pt x="1277727" y="209260"/>
                </a:lnTo>
                <a:lnTo>
                  <a:pt x="1318040" y="209260"/>
                </a:lnTo>
                <a:lnTo>
                  <a:pt x="1318040" y="18177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563168" y="5221830"/>
            <a:ext cx="1507490" cy="299085"/>
          </a:xfrm>
          <a:custGeom>
            <a:avLst/>
            <a:gdLst/>
            <a:ahLst/>
            <a:cxnLst/>
            <a:rect l="l" t="t" r="r" b="b"/>
            <a:pathLst>
              <a:path w="1507490" h="299085">
                <a:moveTo>
                  <a:pt x="17224" y="29318"/>
                </a:moveTo>
                <a:lnTo>
                  <a:pt x="0" y="29318"/>
                </a:lnTo>
                <a:lnTo>
                  <a:pt x="0" y="285855"/>
                </a:lnTo>
                <a:lnTo>
                  <a:pt x="31150" y="285855"/>
                </a:lnTo>
                <a:lnTo>
                  <a:pt x="31150" y="161251"/>
                </a:lnTo>
                <a:lnTo>
                  <a:pt x="17224" y="161251"/>
                </a:lnTo>
                <a:lnTo>
                  <a:pt x="17224" y="131933"/>
                </a:lnTo>
                <a:lnTo>
                  <a:pt x="31150" y="131933"/>
                </a:lnTo>
                <a:lnTo>
                  <a:pt x="31150" y="58636"/>
                </a:lnTo>
                <a:lnTo>
                  <a:pt x="17224" y="58636"/>
                </a:lnTo>
                <a:lnTo>
                  <a:pt x="17224" y="29318"/>
                </a:lnTo>
                <a:close/>
              </a:path>
              <a:path w="1507490" h="299085">
                <a:moveTo>
                  <a:pt x="31150" y="131933"/>
                </a:moveTo>
                <a:lnTo>
                  <a:pt x="17224" y="131933"/>
                </a:lnTo>
                <a:lnTo>
                  <a:pt x="17224" y="161251"/>
                </a:lnTo>
                <a:lnTo>
                  <a:pt x="31150" y="161251"/>
                </a:lnTo>
                <a:lnTo>
                  <a:pt x="31150" y="131933"/>
                </a:lnTo>
                <a:close/>
              </a:path>
              <a:path w="1507490" h="299085">
                <a:moveTo>
                  <a:pt x="128268" y="131933"/>
                </a:moveTo>
                <a:lnTo>
                  <a:pt x="31150" y="131933"/>
                </a:lnTo>
                <a:lnTo>
                  <a:pt x="31150" y="161251"/>
                </a:lnTo>
                <a:lnTo>
                  <a:pt x="128268" y="161251"/>
                </a:lnTo>
                <a:lnTo>
                  <a:pt x="128268" y="131933"/>
                </a:lnTo>
                <a:close/>
              </a:path>
              <a:path w="1507490" h="299085">
                <a:moveTo>
                  <a:pt x="31150" y="29318"/>
                </a:moveTo>
                <a:lnTo>
                  <a:pt x="17224" y="29318"/>
                </a:lnTo>
                <a:lnTo>
                  <a:pt x="17224" y="58636"/>
                </a:lnTo>
                <a:lnTo>
                  <a:pt x="31150" y="58636"/>
                </a:lnTo>
                <a:lnTo>
                  <a:pt x="31150" y="29318"/>
                </a:lnTo>
                <a:close/>
              </a:path>
              <a:path w="1507490" h="299085">
                <a:moveTo>
                  <a:pt x="131933" y="29318"/>
                </a:moveTo>
                <a:lnTo>
                  <a:pt x="31150" y="29318"/>
                </a:lnTo>
                <a:lnTo>
                  <a:pt x="31150" y="58636"/>
                </a:lnTo>
                <a:lnTo>
                  <a:pt x="131933" y="58636"/>
                </a:lnTo>
                <a:lnTo>
                  <a:pt x="131933" y="29318"/>
                </a:lnTo>
                <a:close/>
              </a:path>
              <a:path w="1507490" h="299085">
                <a:moveTo>
                  <a:pt x="207183" y="27486"/>
                </a:moveTo>
                <a:lnTo>
                  <a:pt x="196189" y="27486"/>
                </a:lnTo>
                <a:lnTo>
                  <a:pt x="191425" y="29440"/>
                </a:lnTo>
                <a:lnTo>
                  <a:pt x="187271" y="33349"/>
                </a:lnTo>
                <a:lnTo>
                  <a:pt x="183362" y="37258"/>
                </a:lnTo>
                <a:lnTo>
                  <a:pt x="181408" y="42023"/>
                </a:lnTo>
                <a:lnTo>
                  <a:pt x="181408" y="53017"/>
                </a:lnTo>
                <a:lnTo>
                  <a:pt x="183362" y="57781"/>
                </a:lnTo>
                <a:lnTo>
                  <a:pt x="187271" y="61935"/>
                </a:lnTo>
                <a:lnTo>
                  <a:pt x="191425" y="65844"/>
                </a:lnTo>
                <a:lnTo>
                  <a:pt x="196189" y="67798"/>
                </a:lnTo>
                <a:lnTo>
                  <a:pt x="207183" y="67798"/>
                </a:lnTo>
                <a:lnTo>
                  <a:pt x="211948" y="65844"/>
                </a:lnTo>
                <a:lnTo>
                  <a:pt x="215857" y="61935"/>
                </a:lnTo>
                <a:lnTo>
                  <a:pt x="219766" y="57781"/>
                </a:lnTo>
                <a:lnTo>
                  <a:pt x="221721" y="53017"/>
                </a:lnTo>
                <a:lnTo>
                  <a:pt x="221721" y="42023"/>
                </a:lnTo>
                <a:lnTo>
                  <a:pt x="219766" y="37258"/>
                </a:lnTo>
                <a:lnTo>
                  <a:pt x="211948" y="29440"/>
                </a:lnTo>
                <a:lnTo>
                  <a:pt x="207183" y="27486"/>
                </a:lnTo>
                <a:close/>
              </a:path>
              <a:path w="1507490" h="299085">
                <a:moveTo>
                  <a:pt x="216223" y="117273"/>
                </a:moveTo>
                <a:lnTo>
                  <a:pt x="186905" y="117273"/>
                </a:lnTo>
                <a:lnTo>
                  <a:pt x="186905" y="285855"/>
                </a:lnTo>
                <a:lnTo>
                  <a:pt x="216223" y="285855"/>
                </a:lnTo>
                <a:lnTo>
                  <a:pt x="216223" y="117273"/>
                </a:lnTo>
                <a:close/>
              </a:path>
              <a:path w="1507490" h="299085">
                <a:moveTo>
                  <a:pt x="345505" y="113609"/>
                </a:moveTo>
                <a:lnTo>
                  <a:pt x="301527" y="124603"/>
                </a:lnTo>
                <a:lnTo>
                  <a:pt x="272209" y="155387"/>
                </a:lnTo>
                <a:lnTo>
                  <a:pt x="262138" y="197777"/>
                </a:lnTo>
                <a:lnTo>
                  <a:pt x="262049" y="203641"/>
                </a:lnTo>
                <a:lnTo>
                  <a:pt x="262566" y="214185"/>
                </a:lnTo>
                <a:lnTo>
                  <a:pt x="277454" y="256742"/>
                </a:lnTo>
                <a:lnTo>
                  <a:pt x="309544" y="283335"/>
                </a:lnTo>
                <a:lnTo>
                  <a:pt x="341840" y="289519"/>
                </a:lnTo>
                <a:lnTo>
                  <a:pt x="354942" y="288855"/>
                </a:lnTo>
                <a:lnTo>
                  <a:pt x="398393" y="272753"/>
                </a:lnTo>
                <a:lnTo>
                  <a:pt x="410160" y="262033"/>
                </a:lnTo>
                <a:lnTo>
                  <a:pt x="345505" y="262033"/>
                </a:lnTo>
                <a:lnTo>
                  <a:pt x="337214" y="261575"/>
                </a:lnTo>
                <a:lnTo>
                  <a:pt x="301344" y="239999"/>
                </a:lnTo>
                <a:lnTo>
                  <a:pt x="292007" y="208894"/>
                </a:lnTo>
                <a:lnTo>
                  <a:pt x="280638" y="208894"/>
                </a:lnTo>
                <a:lnTo>
                  <a:pt x="280638" y="183973"/>
                </a:lnTo>
                <a:lnTo>
                  <a:pt x="293148" y="183973"/>
                </a:lnTo>
                <a:lnTo>
                  <a:pt x="293465" y="181866"/>
                </a:lnTo>
                <a:lnTo>
                  <a:pt x="316553" y="146592"/>
                </a:lnTo>
                <a:lnTo>
                  <a:pt x="345505" y="139262"/>
                </a:lnTo>
                <a:lnTo>
                  <a:pt x="405831" y="139262"/>
                </a:lnTo>
                <a:lnTo>
                  <a:pt x="403867" y="136789"/>
                </a:lnTo>
                <a:lnTo>
                  <a:pt x="368593" y="116266"/>
                </a:lnTo>
                <a:lnTo>
                  <a:pt x="357507" y="114273"/>
                </a:lnTo>
                <a:lnTo>
                  <a:pt x="345505" y="113609"/>
                </a:lnTo>
                <a:close/>
              </a:path>
              <a:path w="1507490" h="299085">
                <a:moveTo>
                  <a:pt x="398278" y="231615"/>
                </a:moveTo>
                <a:lnTo>
                  <a:pt x="369074" y="257911"/>
                </a:lnTo>
                <a:lnTo>
                  <a:pt x="345505" y="262033"/>
                </a:lnTo>
                <a:lnTo>
                  <a:pt x="410160" y="262033"/>
                </a:lnTo>
                <a:lnTo>
                  <a:pt x="415068" y="256628"/>
                </a:lnTo>
                <a:lnTo>
                  <a:pt x="422100" y="246641"/>
                </a:lnTo>
                <a:lnTo>
                  <a:pt x="398278" y="231615"/>
                </a:lnTo>
                <a:close/>
              </a:path>
              <a:path w="1507490" h="299085">
                <a:moveTo>
                  <a:pt x="293148" y="183973"/>
                </a:moveTo>
                <a:lnTo>
                  <a:pt x="280638" y="183973"/>
                </a:lnTo>
                <a:lnTo>
                  <a:pt x="280638" y="208894"/>
                </a:lnTo>
                <a:lnTo>
                  <a:pt x="292007" y="208894"/>
                </a:lnTo>
                <a:lnTo>
                  <a:pt x="291677" y="200831"/>
                </a:lnTo>
                <a:lnTo>
                  <a:pt x="291748" y="197777"/>
                </a:lnTo>
                <a:lnTo>
                  <a:pt x="292182" y="190409"/>
                </a:lnTo>
                <a:lnTo>
                  <a:pt x="293148" y="183973"/>
                </a:lnTo>
                <a:close/>
              </a:path>
              <a:path w="1507490" h="299085">
                <a:moveTo>
                  <a:pt x="392892" y="183973"/>
                </a:moveTo>
                <a:lnTo>
                  <a:pt x="293148" y="183973"/>
                </a:lnTo>
                <a:lnTo>
                  <a:pt x="292180" y="190447"/>
                </a:lnTo>
                <a:lnTo>
                  <a:pt x="291748" y="197777"/>
                </a:lnTo>
                <a:lnTo>
                  <a:pt x="291677" y="200831"/>
                </a:lnTo>
                <a:lnTo>
                  <a:pt x="292007" y="208894"/>
                </a:lnTo>
                <a:lnTo>
                  <a:pt x="424665" y="208894"/>
                </a:lnTo>
                <a:lnTo>
                  <a:pt x="424665" y="205595"/>
                </a:lnTo>
                <a:lnTo>
                  <a:pt x="424909" y="203641"/>
                </a:lnTo>
                <a:lnTo>
                  <a:pt x="425032" y="200831"/>
                </a:lnTo>
                <a:lnTo>
                  <a:pt x="389849" y="200831"/>
                </a:lnTo>
                <a:lnTo>
                  <a:pt x="390582" y="199609"/>
                </a:lnTo>
                <a:lnTo>
                  <a:pt x="391315" y="197777"/>
                </a:lnTo>
                <a:lnTo>
                  <a:pt x="392048" y="195334"/>
                </a:lnTo>
                <a:lnTo>
                  <a:pt x="392781" y="192646"/>
                </a:lnTo>
                <a:lnTo>
                  <a:pt x="393148" y="190447"/>
                </a:lnTo>
                <a:lnTo>
                  <a:pt x="393064" y="187180"/>
                </a:lnTo>
                <a:lnTo>
                  <a:pt x="392892" y="183973"/>
                </a:lnTo>
                <a:close/>
              </a:path>
              <a:path w="1507490" h="299085">
                <a:moveTo>
                  <a:pt x="405831" y="139262"/>
                </a:moveTo>
                <a:lnTo>
                  <a:pt x="345505" y="139262"/>
                </a:lnTo>
                <a:lnTo>
                  <a:pt x="352423" y="139652"/>
                </a:lnTo>
                <a:lnTo>
                  <a:pt x="358882" y="140820"/>
                </a:lnTo>
                <a:lnTo>
                  <a:pt x="389643" y="168466"/>
                </a:lnTo>
                <a:lnTo>
                  <a:pt x="393148" y="190447"/>
                </a:lnTo>
                <a:lnTo>
                  <a:pt x="392781" y="192646"/>
                </a:lnTo>
                <a:lnTo>
                  <a:pt x="392048" y="195334"/>
                </a:lnTo>
                <a:lnTo>
                  <a:pt x="391315" y="197777"/>
                </a:lnTo>
                <a:lnTo>
                  <a:pt x="390582" y="199609"/>
                </a:lnTo>
                <a:lnTo>
                  <a:pt x="389849" y="200831"/>
                </a:lnTo>
                <a:lnTo>
                  <a:pt x="401577" y="183973"/>
                </a:lnTo>
                <a:lnTo>
                  <a:pt x="423959" y="183973"/>
                </a:lnTo>
                <a:lnTo>
                  <a:pt x="422649" y="175177"/>
                </a:lnTo>
                <a:lnTo>
                  <a:pt x="419672" y="164091"/>
                </a:lnTo>
                <a:lnTo>
                  <a:pt x="415503" y="153922"/>
                </a:lnTo>
                <a:lnTo>
                  <a:pt x="410212" y="144782"/>
                </a:lnTo>
                <a:lnTo>
                  <a:pt x="405831" y="139262"/>
                </a:lnTo>
                <a:close/>
              </a:path>
              <a:path w="1507490" h="299085">
                <a:moveTo>
                  <a:pt x="423959" y="183973"/>
                </a:moveTo>
                <a:lnTo>
                  <a:pt x="401577" y="183973"/>
                </a:lnTo>
                <a:lnTo>
                  <a:pt x="389849" y="200831"/>
                </a:lnTo>
                <a:lnTo>
                  <a:pt x="425032" y="200831"/>
                </a:lnTo>
                <a:lnTo>
                  <a:pt x="424925" y="197777"/>
                </a:lnTo>
                <a:lnTo>
                  <a:pt x="424436" y="187180"/>
                </a:lnTo>
                <a:lnTo>
                  <a:pt x="423959" y="183973"/>
                </a:lnTo>
                <a:close/>
              </a:path>
              <a:path w="1507490" h="299085">
                <a:moveTo>
                  <a:pt x="494534" y="0"/>
                </a:moveTo>
                <a:lnTo>
                  <a:pt x="465216" y="0"/>
                </a:lnTo>
                <a:lnTo>
                  <a:pt x="465216" y="285855"/>
                </a:lnTo>
                <a:lnTo>
                  <a:pt x="494534" y="285855"/>
                </a:lnTo>
                <a:lnTo>
                  <a:pt x="494534" y="0"/>
                </a:lnTo>
                <a:close/>
              </a:path>
              <a:path w="1507490" h="299085">
                <a:moveTo>
                  <a:pt x="618576" y="113609"/>
                </a:moveTo>
                <a:lnTo>
                  <a:pt x="576798" y="124237"/>
                </a:lnTo>
                <a:lnTo>
                  <a:pt x="546380" y="154654"/>
                </a:lnTo>
                <a:lnTo>
                  <a:pt x="535019" y="201564"/>
                </a:lnTo>
                <a:lnTo>
                  <a:pt x="535729" y="214666"/>
                </a:lnTo>
                <a:lnTo>
                  <a:pt x="552541" y="257796"/>
                </a:lnTo>
                <a:lnTo>
                  <a:pt x="586555" y="283541"/>
                </a:lnTo>
                <a:lnTo>
                  <a:pt x="618576" y="289519"/>
                </a:lnTo>
                <a:lnTo>
                  <a:pt x="628861" y="288855"/>
                </a:lnTo>
                <a:lnTo>
                  <a:pt x="669609" y="265973"/>
                </a:lnTo>
                <a:lnTo>
                  <a:pt x="672357" y="262033"/>
                </a:lnTo>
                <a:lnTo>
                  <a:pt x="622241" y="262033"/>
                </a:lnTo>
                <a:lnTo>
                  <a:pt x="614683" y="261598"/>
                </a:lnTo>
                <a:lnTo>
                  <a:pt x="576752" y="240915"/>
                </a:lnTo>
                <a:lnTo>
                  <a:pt x="564704" y="201564"/>
                </a:lnTo>
                <a:lnTo>
                  <a:pt x="565185" y="192219"/>
                </a:lnTo>
                <a:lnTo>
                  <a:pt x="581745" y="156670"/>
                </a:lnTo>
                <a:lnTo>
                  <a:pt x="622241" y="141095"/>
                </a:lnTo>
                <a:lnTo>
                  <a:pt x="672357" y="141095"/>
                </a:lnTo>
                <a:lnTo>
                  <a:pt x="669609" y="137155"/>
                </a:lnTo>
                <a:lnTo>
                  <a:pt x="628861" y="114273"/>
                </a:lnTo>
                <a:lnTo>
                  <a:pt x="618576" y="113609"/>
                </a:lnTo>
                <a:close/>
              </a:path>
              <a:path w="1507490" h="299085">
                <a:moveTo>
                  <a:pt x="705432" y="0"/>
                </a:moveTo>
                <a:lnTo>
                  <a:pt x="676114" y="0"/>
                </a:lnTo>
                <a:lnTo>
                  <a:pt x="676114" y="146878"/>
                </a:lnTo>
                <a:lnTo>
                  <a:pt x="680145" y="154654"/>
                </a:lnTo>
                <a:lnTo>
                  <a:pt x="684154" y="164870"/>
                </a:lnTo>
                <a:lnTo>
                  <a:pt x="687017" y="176094"/>
                </a:lnTo>
                <a:lnTo>
                  <a:pt x="688735" y="188325"/>
                </a:lnTo>
                <a:lnTo>
                  <a:pt x="689307" y="201564"/>
                </a:lnTo>
                <a:lnTo>
                  <a:pt x="688735" y="214666"/>
                </a:lnTo>
                <a:lnTo>
                  <a:pt x="687017" y="226851"/>
                </a:lnTo>
                <a:lnTo>
                  <a:pt x="684154" y="238121"/>
                </a:lnTo>
                <a:lnTo>
                  <a:pt x="680145" y="248474"/>
                </a:lnTo>
                <a:lnTo>
                  <a:pt x="676114" y="256250"/>
                </a:lnTo>
                <a:lnTo>
                  <a:pt x="676114" y="285855"/>
                </a:lnTo>
                <a:lnTo>
                  <a:pt x="705432" y="285855"/>
                </a:lnTo>
                <a:lnTo>
                  <a:pt x="705432" y="0"/>
                </a:lnTo>
                <a:close/>
              </a:path>
              <a:path w="1507490" h="299085">
                <a:moveTo>
                  <a:pt x="676114" y="201564"/>
                </a:moveTo>
                <a:lnTo>
                  <a:pt x="663745" y="240915"/>
                </a:lnTo>
                <a:lnTo>
                  <a:pt x="628632" y="261598"/>
                </a:lnTo>
                <a:lnTo>
                  <a:pt x="622241" y="262033"/>
                </a:lnTo>
                <a:lnTo>
                  <a:pt x="672357" y="262033"/>
                </a:lnTo>
                <a:lnTo>
                  <a:pt x="675312" y="257796"/>
                </a:lnTo>
                <a:lnTo>
                  <a:pt x="676114" y="256250"/>
                </a:lnTo>
                <a:lnTo>
                  <a:pt x="676114" y="201564"/>
                </a:lnTo>
                <a:close/>
              </a:path>
              <a:path w="1507490" h="299085">
                <a:moveTo>
                  <a:pt x="676114" y="146878"/>
                </a:moveTo>
                <a:lnTo>
                  <a:pt x="676114" y="256250"/>
                </a:lnTo>
                <a:lnTo>
                  <a:pt x="680145" y="248474"/>
                </a:lnTo>
                <a:lnTo>
                  <a:pt x="684154" y="238121"/>
                </a:lnTo>
                <a:lnTo>
                  <a:pt x="687017" y="226851"/>
                </a:lnTo>
                <a:lnTo>
                  <a:pt x="688735" y="214666"/>
                </a:lnTo>
                <a:lnTo>
                  <a:pt x="689307" y="201564"/>
                </a:lnTo>
                <a:lnTo>
                  <a:pt x="688735" y="188325"/>
                </a:lnTo>
                <a:lnTo>
                  <a:pt x="687017" y="176094"/>
                </a:lnTo>
                <a:lnTo>
                  <a:pt x="684154" y="164870"/>
                </a:lnTo>
                <a:lnTo>
                  <a:pt x="680145" y="154654"/>
                </a:lnTo>
                <a:lnTo>
                  <a:pt x="676114" y="146878"/>
                </a:lnTo>
                <a:close/>
              </a:path>
              <a:path w="1507490" h="299085">
                <a:moveTo>
                  <a:pt x="672357" y="141095"/>
                </a:moveTo>
                <a:lnTo>
                  <a:pt x="622241" y="141095"/>
                </a:lnTo>
                <a:lnTo>
                  <a:pt x="628632" y="141530"/>
                </a:lnTo>
                <a:lnTo>
                  <a:pt x="634976" y="142835"/>
                </a:lnTo>
                <a:lnTo>
                  <a:pt x="668051" y="168581"/>
                </a:lnTo>
                <a:lnTo>
                  <a:pt x="676114" y="201564"/>
                </a:lnTo>
                <a:lnTo>
                  <a:pt x="676114" y="146878"/>
                </a:lnTo>
                <a:lnTo>
                  <a:pt x="675312" y="145332"/>
                </a:lnTo>
                <a:lnTo>
                  <a:pt x="672357" y="141095"/>
                </a:lnTo>
                <a:close/>
              </a:path>
              <a:path w="1507490" h="299085">
                <a:moveTo>
                  <a:pt x="877721" y="29318"/>
                </a:moveTo>
                <a:lnTo>
                  <a:pt x="842906" y="29318"/>
                </a:lnTo>
                <a:lnTo>
                  <a:pt x="962012" y="298682"/>
                </a:lnTo>
                <a:lnTo>
                  <a:pt x="993288" y="227951"/>
                </a:lnTo>
                <a:lnTo>
                  <a:pt x="962012" y="227951"/>
                </a:lnTo>
                <a:lnTo>
                  <a:pt x="877721" y="29318"/>
                </a:lnTo>
                <a:close/>
              </a:path>
              <a:path w="1507490" h="299085">
                <a:moveTo>
                  <a:pt x="1081118" y="29318"/>
                </a:moveTo>
                <a:lnTo>
                  <a:pt x="1046303" y="29318"/>
                </a:lnTo>
                <a:lnTo>
                  <a:pt x="962012" y="227951"/>
                </a:lnTo>
                <a:lnTo>
                  <a:pt x="993288" y="227951"/>
                </a:lnTo>
                <a:lnTo>
                  <a:pt x="1081118" y="29318"/>
                </a:lnTo>
                <a:close/>
              </a:path>
              <a:path w="1507490" h="299085">
                <a:moveTo>
                  <a:pt x="1136270" y="27486"/>
                </a:moveTo>
                <a:lnTo>
                  <a:pt x="1125276" y="27486"/>
                </a:lnTo>
                <a:lnTo>
                  <a:pt x="1120511" y="29440"/>
                </a:lnTo>
                <a:lnTo>
                  <a:pt x="1116358" y="33349"/>
                </a:lnTo>
                <a:lnTo>
                  <a:pt x="1112449" y="37258"/>
                </a:lnTo>
                <a:lnTo>
                  <a:pt x="1110494" y="42023"/>
                </a:lnTo>
                <a:lnTo>
                  <a:pt x="1110494" y="53017"/>
                </a:lnTo>
                <a:lnTo>
                  <a:pt x="1112449" y="57781"/>
                </a:lnTo>
                <a:lnTo>
                  <a:pt x="1116358" y="61935"/>
                </a:lnTo>
                <a:lnTo>
                  <a:pt x="1120511" y="65844"/>
                </a:lnTo>
                <a:lnTo>
                  <a:pt x="1125276" y="67798"/>
                </a:lnTo>
                <a:lnTo>
                  <a:pt x="1136270" y="67798"/>
                </a:lnTo>
                <a:lnTo>
                  <a:pt x="1141034" y="65844"/>
                </a:lnTo>
                <a:lnTo>
                  <a:pt x="1144943" y="61935"/>
                </a:lnTo>
                <a:lnTo>
                  <a:pt x="1148852" y="57781"/>
                </a:lnTo>
                <a:lnTo>
                  <a:pt x="1150807" y="53017"/>
                </a:lnTo>
                <a:lnTo>
                  <a:pt x="1150807" y="42023"/>
                </a:lnTo>
                <a:lnTo>
                  <a:pt x="1148852" y="37258"/>
                </a:lnTo>
                <a:lnTo>
                  <a:pt x="1141034" y="29440"/>
                </a:lnTo>
                <a:lnTo>
                  <a:pt x="1136270" y="27486"/>
                </a:lnTo>
                <a:close/>
              </a:path>
              <a:path w="1507490" h="299085">
                <a:moveTo>
                  <a:pt x="1145310" y="117273"/>
                </a:moveTo>
                <a:lnTo>
                  <a:pt x="1115991" y="117273"/>
                </a:lnTo>
                <a:lnTo>
                  <a:pt x="1115991" y="285855"/>
                </a:lnTo>
                <a:lnTo>
                  <a:pt x="1145310" y="285855"/>
                </a:lnTo>
                <a:lnTo>
                  <a:pt x="1145310" y="117273"/>
                </a:lnTo>
                <a:close/>
              </a:path>
              <a:path w="1507490" h="299085">
                <a:moveTo>
                  <a:pt x="1212656" y="234181"/>
                </a:moveTo>
                <a:lnTo>
                  <a:pt x="1189568" y="248474"/>
                </a:lnTo>
                <a:lnTo>
                  <a:pt x="1192744" y="255070"/>
                </a:lnTo>
                <a:lnTo>
                  <a:pt x="1197386" y="261545"/>
                </a:lnTo>
                <a:lnTo>
                  <a:pt x="1233569" y="286221"/>
                </a:lnTo>
                <a:lnTo>
                  <a:pt x="1257001" y="289519"/>
                </a:lnTo>
                <a:lnTo>
                  <a:pt x="1269369" y="288603"/>
                </a:lnTo>
                <a:lnTo>
                  <a:pt x="1305834" y="267073"/>
                </a:lnTo>
                <a:lnTo>
                  <a:pt x="1308327" y="262766"/>
                </a:lnTo>
                <a:lnTo>
                  <a:pt x="1251625" y="262766"/>
                </a:lnTo>
                <a:lnTo>
                  <a:pt x="1245273" y="261545"/>
                </a:lnTo>
                <a:lnTo>
                  <a:pt x="1216077" y="239312"/>
                </a:lnTo>
                <a:lnTo>
                  <a:pt x="1212656" y="234181"/>
                </a:lnTo>
                <a:close/>
              </a:path>
              <a:path w="1507490" h="299085">
                <a:moveTo>
                  <a:pt x="1252603" y="113609"/>
                </a:moveTo>
                <a:lnTo>
                  <a:pt x="1211068" y="126435"/>
                </a:lnTo>
                <a:lnTo>
                  <a:pt x="1197997" y="157953"/>
                </a:lnTo>
                <a:lnTo>
                  <a:pt x="1198455" y="164985"/>
                </a:lnTo>
                <a:lnTo>
                  <a:pt x="1224017" y="198266"/>
                </a:lnTo>
                <a:lnTo>
                  <a:pt x="1252969" y="210970"/>
                </a:lnTo>
                <a:lnTo>
                  <a:pt x="1259200" y="213658"/>
                </a:lnTo>
                <a:lnTo>
                  <a:pt x="1265063" y="216590"/>
                </a:lnTo>
                <a:lnTo>
                  <a:pt x="1270927" y="219277"/>
                </a:lnTo>
                <a:lnTo>
                  <a:pt x="1275691" y="222698"/>
                </a:lnTo>
                <a:lnTo>
                  <a:pt x="1279356" y="226851"/>
                </a:lnTo>
                <a:lnTo>
                  <a:pt x="1283265" y="230760"/>
                </a:lnTo>
                <a:lnTo>
                  <a:pt x="1285220" y="235647"/>
                </a:lnTo>
                <a:lnTo>
                  <a:pt x="1285220" y="248107"/>
                </a:lnTo>
                <a:lnTo>
                  <a:pt x="1282776" y="253360"/>
                </a:lnTo>
                <a:lnTo>
                  <a:pt x="1277890" y="257269"/>
                </a:lnTo>
                <a:lnTo>
                  <a:pt x="1273248" y="260934"/>
                </a:lnTo>
                <a:lnTo>
                  <a:pt x="1266773" y="262766"/>
                </a:lnTo>
                <a:lnTo>
                  <a:pt x="1308327" y="262766"/>
                </a:lnTo>
                <a:lnTo>
                  <a:pt x="1310873" y="258369"/>
                </a:lnTo>
                <a:lnTo>
                  <a:pt x="1313897" y="248748"/>
                </a:lnTo>
                <a:lnTo>
                  <a:pt x="1314905" y="238212"/>
                </a:lnTo>
                <a:lnTo>
                  <a:pt x="1314447" y="231043"/>
                </a:lnTo>
                <a:lnTo>
                  <a:pt x="1282296" y="194112"/>
                </a:lnTo>
                <a:lnTo>
                  <a:pt x="1255901" y="182263"/>
                </a:lnTo>
                <a:lnTo>
                  <a:pt x="1250282" y="179697"/>
                </a:lnTo>
                <a:lnTo>
                  <a:pt x="1239532" y="174322"/>
                </a:lnTo>
                <a:lnTo>
                  <a:pt x="1235134" y="171268"/>
                </a:lnTo>
                <a:lnTo>
                  <a:pt x="1228293" y="164427"/>
                </a:lnTo>
                <a:lnTo>
                  <a:pt x="1226583" y="160518"/>
                </a:lnTo>
                <a:lnTo>
                  <a:pt x="1226583" y="150501"/>
                </a:lnTo>
                <a:lnTo>
                  <a:pt x="1228782" y="146348"/>
                </a:lnTo>
                <a:lnTo>
                  <a:pt x="1237577" y="140973"/>
                </a:lnTo>
                <a:lnTo>
                  <a:pt x="1242830" y="139629"/>
                </a:lnTo>
                <a:lnTo>
                  <a:pt x="1309500" y="139629"/>
                </a:lnTo>
                <a:lnTo>
                  <a:pt x="1305254" y="134620"/>
                </a:lnTo>
                <a:lnTo>
                  <a:pt x="1271912" y="116082"/>
                </a:lnTo>
                <a:lnTo>
                  <a:pt x="1259268" y="113883"/>
                </a:lnTo>
                <a:lnTo>
                  <a:pt x="1252603" y="113609"/>
                </a:lnTo>
                <a:close/>
              </a:path>
              <a:path w="1507490" h="299085">
                <a:moveTo>
                  <a:pt x="1309500" y="139629"/>
                </a:moveTo>
                <a:lnTo>
                  <a:pt x="1257734" y="139629"/>
                </a:lnTo>
                <a:lnTo>
                  <a:pt x="1265552" y="141705"/>
                </a:lnTo>
                <a:lnTo>
                  <a:pt x="1272393" y="145859"/>
                </a:lnTo>
                <a:lnTo>
                  <a:pt x="1279478" y="150012"/>
                </a:lnTo>
                <a:lnTo>
                  <a:pt x="1285342" y="155265"/>
                </a:lnTo>
                <a:lnTo>
                  <a:pt x="1289984" y="161618"/>
                </a:lnTo>
                <a:lnTo>
                  <a:pt x="1313439" y="146592"/>
                </a:lnTo>
                <a:lnTo>
                  <a:pt x="1310018" y="140240"/>
                </a:lnTo>
                <a:lnTo>
                  <a:pt x="1309500" y="139629"/>
                </a:lnTo>
                <a:close/>
              </a:path>
              <a:path w="1507490" h="299085">
                <a:moveTo>
                  <a:pt x="1379278" y="27486"/>
                </a:moveTo>
                <a:lnTo>
                  <a:pt x="1368284" y="27486"/>
                </a:lnTo>
                <a:lnTo>
                  <a:pt x="1363520" y="29440"/>
                </a:lnTo>
                <a:lnTo>
                  <a:pt x="1359366" y="33349"/>
                </a:lnTo>
                <a:lnTo>
                  <a:pt x="1355457" y="37258"/>
                </a:lnTo>
                <a:lnTo>
                  <a:pt x="1353503" y="42023"/>
                </a:lnTo>
                <a:lnTo>
                  <a:pt x="1353503" y="53017"/>
                </a:lnTo>
                <a:lnTo>
                  <a:pt x="1355457" y="57781"/>
                </a:lnTo>
                <a:lnTo>
                  <a:pt x="1359366" y="61935"/>
                </a:lnTo>
                <a:lnTo>
                  <a:pt x="1363520" y="65844"/>
                </a:lnTo>
                <a:lnTo>
                  <a:pt x="1368284" y="67798"/>
                </a:lnTo>
                <a:lnTo>
                  <a:pt x="1379278" y="67798"/>
                </a:lnTo>
                <a:lnTo>
                  <a:pt x="1384042" y="65844"/>
                </a:lnTo>
                <a:lnTo>
                  <a:pt x="1387952" y="61935"/>
                </a:lnTo>
                <a:lnTo>
                  <a:pt x="1391861" y="57781"/>
                </a:lnTo>
                <a:lnTo>
                  <a:pt x="1393815" y="53017"/>
                </a:lnTo>
                <a:lnTo>
                  <a:pt x="1393815" y="42023"/>
                </a:lnTo>
                <a:lnTo>
                  <a:pt x="1391861" y="37258"/>
                </a:lnTo>
                <a:lnTo>
                  <a:pt x="1384042" y="29440"/>
                </a:lnTo>
                <a:lnTo>
                  <a:pt x="1379278" y="27486"/>
                </a:lnTo>
                <a:close/>
              </a:path>
              <a:path w="1507490" h="299085">
                <a:moveTo>
                  <a:pt x="1388318" y="117273"/>
                </a:moveTo>
                <a:lnTo>
                  <a:pt x="1359000" y="117273"/>
                </a:lnTo>
                <a:lnTo>
                  <a:pt x="1359000" y="285855"/>
                </a:lnTo>
                <a:lnTo>
                  <a:pt x="1388318" y="285855"/>
                </a:lnTo>
                <a:lnTo>
                  <a:pt x="1388318" y="117273"/>
                </a:lnTo>
                <a:close/>
              </a:path>
              <a:path w="1507490" h="299085">
                <a:moveTo>
                  <a:pt x="1479853" y="58636"/>
                </a:moveTo>
                <a:lnTo>
                  <a:pt x="1450534" y="58636"/>
                </a:lnTo>
                <a:lnTo>
                  <a:pt x="1450534" y="285855"/>
                </a:lnTo>
                <a:lnTo>
                  <a:pt x="1479853" y="285855"/>
                </a:lnTo>
                <a:lnTo>
                  <a:pt x="1479853" y="58636"/>
                </a:lnTo>
                <a:close/>
              </a:path>
              <a:path w="1507490" h="299085">
                <a:moveTo>
                  <a:pt x="1450534" y="117273"/>
                </a:moveTo>
                <a:lnTo>
                  <a:pt x="1423048" y="117273"/>
                </a:lnTo>
                <a:lnTo>
                  <a:pt x="1423048" y="144759"/>
                </a:lnTo>
                <a:lnTo>
                  <a:pt x="1450534" y="144759"/>
                </a:lnTo>
                <a:lnTo>
                  <a:pt x="1450534" y="117273"/>
                </a:lnTo>
                <a:close/>
              </a:path>
              <a:path w="1507490" h="299085">
                <a:moveTo>
                  <a:pt x="1507339" y="117273"/>
                </a:moveTo>
                <a:lnTo>
                  <a:pt x="1479853" y="117273"/>
                </a:lnTo>
                <a:lnTo>
                  <a:pt x="1479853" y="144759"/>
                </a:lnTo>
                <a:lnTo>
                  <a:pt x="1507339" y="144759"/>
                </a:lnTo>
                <a:lnTo>
                  <a:pt x="1507339" y="117273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87364" y="6005052"/>
            <a:ext cx="195580" cy="256540"/>
          </a:xfrm>
          <a:custGeom>
            <a:avLst/>
            <a:gdLst/>
            <a:ahLst/>
            <a:cxnLst/>
            <a:rect l="l" t="t" r="r" b="b"/>
            <a:pathLst>
              <a:path w="195580" h="256539">
                <a:moveTo>
                  <a:pt x="155021" y="69264"/>
                </a:moveTo>
                <a:lnTo>
                  <a:pt x="123870" y="69264"/>
                </a:lnTo>
                <a:lnTo>
                  <a:pt x="123870" y="256536"/>
                </a:lnTo>
                <a:lnTo>
                  <a:pt x="155021" y="256536"/>
                </a:lnTo>
                <a:lnTo>
                  <a:pt x="155021" y="69264"/>
                </a:lnTo>
                <a:close/>
              </a:path>
              <a:path w="195580" h="256539">
                <a:moveTo>
                  <a:pt x="155021" y="0"/>
                </a:moveTo>
                <a:lnTo>
                  <a:pt x="142194" y="0"/>
                </a:lnTo>
                <a:lnTo>
                  <a:pt x="0" y="205229"/>
                </a:lnTo>
                <a:lnTo>
                  <a:pt x="123870" y="205229"/>
                </a:lnTo>
                <a:lnTo>
                  <a:pt x="123870" y="177743"/>
                </a:lnTo>
                <a:lnTo>
                  <a:pt x="51307" y="177743"/>
                </a:lnTo>
                <a:lnTo>
                  <a:pt x="123870" y="69264"/>
                </a:lnTo>
                <a:lnTo>
                  <a:pt x="155021" y="69264"/>
                </a:lnTo>
                <a:lnTo>
                  <a:pt x="155021" y="0"/>
                </a:lnTo>
                <a:close/>
              </a:path>
              <a:path w="195580" h="256539">
                <a:moveTo>
                  <a:pt x="195334" y="177743"/>
                </a:moveTo>
                <a:lnTo>
                  <a:pt x="155021" y="177743"/>
                </a:lnTo>
                <a:lnTo>
                  <a:pt x="155021" y="205229"/>
                </a:lnTo>
                <a:lnTo>
                  <a:pt x="195334" y="205229"/>
                </a:lnTo>
                <a:lnTo>
                  <a:pt x="195334" y="177743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394429" y="6758956"/>
            <a:ext cx="181610" cy="260350"/>
          </a:xfrm>
          <a:custGeom>
            <a:avLst/>
            <a:gdLst/>
            <a:ahLst/>
            <a:cxnLst/>
            <a:rect l="l" t="t" r="r" b="b"/>
            <a:pathLst>
              <a:path w="181609" h="260350">
                <a:moveTo>
                  <a:pt x="180308" y="0"/>
                </a:moveTo>
                <a:lnTo>
                  <a:pt x="59369" y="0"/>
                </a:lnTo>
                <a:lnTo>
                  <a:pt x="25653" y="136697"/>
                </a:lnTo>
                <a:lnTo>
                  <a:pt x="32044" y="132391"/>
                </a:lnTo>
                <a:lnTo>
                  <a:pt x="38022" y="128634"/>
                </a:lnTo>
                <a:lnTo>
                  <a:pt x="75739" y="114342"/>
                </a:lnTo>
                <a:lnTo>
                  <a:pt x="83191" y="113609"/>
                </a:lnTo>
                <a:lnTo>
                  <a:pt x="91253" y="113609"/>
                </a:lnTo>
                <a:lnTo>
                  <a:pt x="132299" y="129734"/>
                </a:lnTo>
                <a:lnTo>
                  <a:pt x="148791" y="172246"/>
                </a:lnTo>
                <a:lnTo>
                  <a:pt x="148356" y="180766"/>
                </a:lnTo>
                <a:lnTo>
                  <a:pt x="128428" y="219522"/>
                </a:lnTo>
                <a:lnTo>
                  <a:pt x="91253" y="230883"/>
                </a:lnTo>
                <a:lnTo>
                  <a:pt x="84359" y="230516"/>
                </a:lnTo>
                <a:lnTo>
                  <a:pt x="46909" y="213818"/>
                </a:lnTo>
                <a:lnTo>
                  <a:pt x="26386" y="188371"/>
                </a:lnTo>
                <a:lnTo>
                  <a:pt x="0" y="206328"/>
                </a:lnTo>
                <a:lnTo>
                  <a:pt x="27050" y="239197"/>
                </a:lnTo>
                <a:lnTo>
                  <a:pt x="69264" y="258369"/>
                </a:lnTo>
                <a:lnTo>
                  <a:pt x="91253" y="260201"/>
                </a:lnTo>
                <a:lnTo>
                  <a:pt x="100438" y="259857"/>
                </a:lnTo>
                <a:lnTo>
                  <a:pt x="141278" y="247832"/>
                </a:lnTo>
                <a:lnTo>
                  <a:pt x="170253" y="218628"/>
                </a:lnTo>
                <a:lnTo>
                  <a:pt x="181041" y="172246"/>
                </a:lnTo>
                <a:lnTo>
                  <a:pt x="180423" y="159808"/>
                </a:lnTo>
                <a:lnTo>
                  <a:pt x="165718" y="117983"/>
                </a:lnTo>
                <a:lnTo>
                  <a:pt x="134750" y="91940"/>
                </a:lnTo>
                <a:lnTo>
                  <a:pt x="104447" y="85756"/>
                </a:lnTo>
                <a:lnTo>
                  <a:pt x="98094" y="85756"/>
                </a:lnTo>
                <a:lnTo>
                  <a:pt x="91620" y="86611"/>
                </a:lnTo>
                <a:lnTo>
                  <a:pt x="78671" y="89787"/>
                </a:lnTo>
                <a:lnTo>
                  <a:pt x="72441" y="92108"/>
                </a:lnTo>
                <a:lnTo>
                  <a:pt x="66333" y="95285"/>
                </a:lnTo>
                <a:lnTo>
                  <a:pt x="83557" y="27486"/>
                </a:lnTo>
                <a:lnTo>
                  <a:pt x="180308" y="27486"/>
                </a:lnTo>
                <a:lnTo>
                  <a:pt x="180308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399611" y="7512860"/>
            <a:ext cx="174625" cy="260350"/>
          </a:xfrm>
          <a:custGeom>
            <a:avLst/>
            <a:gdLst/>
            <a:ahLst/>
            <a:cxnLst/>
            <a:rect l="l" t="t" r="r" b="b"/>
            <a:pathLst>
              <a:path w="174625" h="260350">
                <a:moveTo>
                  <a:pt x="141828" y="0"/>
                </a:moveTo>
                <a:lnTo>
                  <a:pt x="102614" y="0"/>
                </a:lnTo>
                <a:lnTo>
                  <a:pt x="16125" y="119106"/>
                </a:lnTo>
                <a:lnTo>
                  <a:pt x="1099" y="157037"/>
                </a:lnTo>
                <a:lnTo>
                  <a:pt x="0" y="172246"/>
                </a:lnTo>
                <a:lnTo>
                  <a:pt x="710" y="185027"/>
                </a:lnTo>
                <a:lnTo>
                  <a:pt x="17728" y="227767"/>
                </a:lnTo>
                <a:lnTo>
                  <a:pt x="53071" y="254017"/>
                </a:lnTo>
                <a:lnTo>
                  <a:pt x="87222" y="260201"/>
                </a:lnTo>
                <a:lnTo>
                  <a:pt x="99339" y="259514"/>
                </a:lnTo>
                <a:lnTo>
                  <a:pt x="140934" y="243160"/>
                </a:lnTo>
                <a:lnTo>
                  <a:pt x="152799" y="231982"/>
                </a:lnTo>
                <a:lnTo>
                  <a:pt x="87222" y="231982"/>
                </a:lnTo>
                <a:lnTo>
                  <a:pt x="79182" y="231501"/>
                </a:lnTo>
                <a:lnTo>
                  <a:pt x="41183" y="209650"/>
                </a:lnTo>
                <a:lnTo>
                  <a:pt x="29684" y="172246"/>
                </a:lnTo>
                <a:lnTo>
                  <a:pt x="30158" y="163610"/>
                </a:lnTo>
                <a:lnTo>
                  <a:pt x="45993" y="128726"/>
                </a:lnTo>
                <a:lnTo>
                  <a:pt x="87222" y="111776"/>
                </a:lnTo>
                <a:lnTo>
                  <a:pt x="150990" y="111776"/>
                </a:lnTo>
                <a:lnTo>
                  <a:pt x="146729" y="107516"/>
                </a:lnTo>
                <a:lnTo>
                  <a:pt x="144752" y="105912"/>
                </a:lnTo>
                <a:lnTo>
                  <a:pt x="61568" y="105912"/>
                </a:lnTo>
                <a:lnTo>
                  <a:pt x="59369" y="104080"/>
                </a:lnTo>
                <a:lnTo>
                  <a:pt x="64256" y="97972"/>
                </a:lnTo>
                <a:lnTo>
                  <a:pt x="69875" y="93941"/>
                </a:lnTo>
                <a:lnTo>
                  <a:pt x="70873" y="93634"/>
                </a:lnTo>
                <a:lnTo>
                  <a:pt x="141828" y="0"/>
                </a:lnTo>
                <a:close/>
              </a:path>
              <a:path w="174625" h="260350">
                <a:moveTo>
                  <a:pt x="150990" y="111776"/>
                </a:moveTo>
                <a:lnTo>
                  <a:pt x="87222" y="111776"/>
                </a:lnTo>
                <a:lnTo>
                  <a:pt x="95239" y="112257"/>
                </a:lnTo>
                <a:lnTo>
                  <a:pt x="102797" y="113700"/>
                </a:lnTo>
                <a:lnTo>
                  <a:pt x="137063" y="141095"/>
                </a:lnTo>
                <a:lnTo>
                  <a:pt x="144760" y="172246"/>
                </a:lnTo>
                <a:lnTo>
                  <a:pt x="144279" y="180789"/>
                </a:lnTo>
                <a:lnTo>
                  <a:pt x="122771" y="220094"/>
                </a:lnTo>
                <a:lnTo>
                  <a:pt x="87222" y="231982"/>
                </a:lnTo>
                <a:lnTo>
                  <a:pt x="152799" y="231982"/>
                </a:lnTo>
                <a:lnTo>
                  <a:pt x="171513" y="196983"/>
                </a:lnTo>
                <a:lnTo>
                  <a:pt x="174444" y="172246"/>
                </a:lnTo>
                <a:lnTo>
                  <a:pt x="174078" y="163610"/>
                </a:lnTo>
                <a:lnTo>
                  <a:pt x="161526" y="125244"/>
                </a:lnTo>
                <a:lnTo>
                  <a:pt x="152089" y="112876"/>
                </a:lnTo>
                <a:lnTo>
                  <a:pt x="150990" y="111776"/>
                </a:lnTo>
                <a:close/>
              </a:path>
              <a:path w="174625" h="260350">
                <a:moveTo>
                  <a:pt x="70873" y="93634"/>
                </a:moveTo>
                <a:lnTo>
                  <a:pt x="69875" y="93941"/>
                </a:lnTo>
                <a:lnTo>
                  <a:pt x="64256" y="97972"/>
                </a:lnTo>
                <a:lnTo>
                  <a:pt x="59369" y="104080"/>
                </a:lnTo>
                <a:lnTo>
                  <a:pt x="61568" y="105912"/>
                </a:lnTo>
                <a:lnTo>
                  <a:pt x="70873" y="93634"/>
                </a:lnTo>
                <a:close/>
              </a:path>
              <a:path w="174625" h="260350">
                <a:moveTo>
                  <a:pt x="98583" y="89054"/>
                </a:moveTo>
                <a:lnTo>
                  <a:pt x="90276" y="89054"/>
                </a:lnTo>
                <a:lnTo>
                  <a:pt x="82824" y="90032"/>
                </a:lnTo>
                <a:lnTo>
                  <a:pt x="76228" y="91986"/>
                </a:lnTo>
                <a:lnTo>
                  <a:pt x="70873" y="93634"/>
                </a:lnTo>
                <a:lnTo>
                  <a:pt x="61568" y="105912"/>
                </a:lnTo>
                <a:lnTo>
                  <a:pt x="144752" y="105912"/>
                </a:lnTo>
                <a:lnTo>
                  <a:pt x="106325" y="89444"/>
                </a:lnTo>
                <a:lnTo>
                  <a:pt x="98583" y="8905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object 4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006872" y="5972069"/>
            <a:ext cx="7825728" cy="370145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2659874" y="6020329"/>
            <a:ext cx="1527810" cy="234315"/>
          </a:xfrm>
          <a:custGeom>
            <a:avLst/>
            <a:gdLst/>
            <a:ahLst/>
            <a:cxnLst/>
            <a:rect l="l" t="t" r="r" b="b"/>
            <a:pathLst>
              <a:path w="1527810" h="234314">
                <a:moveTo>
                  <a:pt x="145095" y="25967"/>
                </a:moveTo>
                <a:lnTo>
                  <a:pt x="94241" y="25967"/>
                </a:lnTo>
                <a:lnTo>
                  <a:pt x="100408" y="27157"/>
                </a:lnTo>
                <a:lnTo>
                  <a:pt x="111228" y="31918"/>
                </a:lnTo>
                <a:lnTo>
                  <a:pt x="115773" y="35056"/>
                </a:lnTo>
                <a:lnTo>
                  <a:pt x="119451" y="38951"/>
                </a:lnTo>
                <a:lnTo>
                  <a:pt x="123347" y="42846"/>
                </a:lnTo>
                <a:lnTo>
                  <a:pt x="126268" y="47174"/>
                </a:lnTo>
                <a:lnTo>
                  <a:pt x="130163" y="56696"/>
                </a:lnTo>
                <a:lnTo>
                  <a:pt x="131137" y="61565"/>
                </a:lnTo>
                <a:lnTo>
                  <a:pt x="131041" y="73176"/>
                </a:lnTo>
                <a:lnTo>
                  <a:pt x="130163" y="78444"/>
                </a:lnTo>
                <a:lnTo>
                  <a:pt x="128216" y="84070"/>
                </a:lnTo>
                <a:lnTo>
                  <a:pt x="126484" y="89480"/>
                </a:lnTo>
                <a:lnTo>
                  <a:pt x="123779" y="94890"/>
                </a:lnTo>
                <a:lnTo>
                  <a:pt x="120101" y="100300"/>
                </a:lnTo>
                <a:lnTo>
                  <a:pt x="116638" y="105494"/>
                </a:lnTo>
                <a:lnTo>
                  <a:pt x="112418" y="110795"/>
                </a:lnTo>
                <a:lnTo>
                  <a:pt x="107441" y="116205"/>
                </a:lnTo>
                <a:lnTo>
                  <a:pt x="0" y="230788"/>
                </a:lnTo>
                <a:lnTo>
                  <a:pt x="160351" y="230788"/>
                </a:lnTo>
                <a:lnTo>
                  <a:pt x="160351" y="204820"/>
                </a:lnTo>
                <a:lnTo>
                  <a:pt x="56804" y="204820"/>
                </a:lnTo>
                <a:lnTo>
                  <a:pt x="129189" y="131137"/>
                </a:lnTo>
                <a:lnTo>
                  <a:pt x="154630" y="91678"/>
                </a:lnTo>
                <a:lnTo>
                  <a:pt x="159377" y="65568"/>
                </a:lnTo>
                <a:lnTo>
                  <a:pt x="159331" y="58407"/>
                </a:lnTo>
                <a:lnTo>
                  <a:pt x="157970" y="51394"/>
                </a:lnTo>
                <a:lnTo>
                  <a:pt x="152344" y="36246"/>
                </a:lnTo>
                <a:lnTo>
                  <a:pt x="148016" y="29213"/>
                </a:lnTo>
                <a:lnTo>
                  <a:pt x="145095" y="25967"/>
                </a:lnTo>
                <a:close/>
              </a:path>
              <a:path w="1527810" h="234314">
                <a:moveTo>
                  <a:pt x="87316" y="0"/>
                </a:moveTo>
                <a:lnTo>
                  <a:pt x="47066" y="10387"/>
                </a:lnTo>
                <a:lnTo>
                  <a:pt x="21748" y="38951"/>
                </a:lnTo>
                <a:lnTo>
                  <a:pt x="12983" y="81473"/>
                </a:lnTo>
                <a:lnTo>
                  <a:pt x="40574" y="81473"/>
                </a:lnTo>
                <a:lnTo>
                  <a:pt x="40872" y="74312"/>
                </a:lnTo>
                <a:lnTo>
                  <a:pt x="40996" y="72601"/>
                </a:lnTo>
                <a:lnTo>
                  <a:pt x="55073" y="37112"/>
                </a:lnTo>
                <a:lnTo>
                  <a:pt x="87316" y="25967"/>
                </a:lnTo>
                <a:lnTo>
                  <a:pt x="145095" y="25967"/>
                </a:lnTo>
                <a:lnTo>
                  <a:pt x="142173" y="22721"/>
                </a:lnTo>
                <a:lnTo>
                  <a:pt x="104844" y="1622"/>
                </a:lnTo>
                <a:lnTo>
                  <a:pt x="96405" y="405"/>
                </a:lnTo>
                <a:lnTo>
                  <a:pt x="87316" y="0"/>
                </a:lnTo>
                <a:close/>
              </a:path>
              <a:path w="1527810" h="234314">
                <a:moveTo>
                  <a:pt x="322109" y="64919"/>
                </a:moveTo>
                <a:lnTo>
                  <a:pt x="294518" y="64919"/>
                </a:lnTo>
                <a:lnTo>
                  <a:pt x="294518" y="230788"/>
                </a:lnTo>
                <a:lnTo>
                  <a:pt x="322109" y="230788"/>
                </a:lnTo>
                <a:lnTo>
                  <a:pt x="322109" y="64919"/>
                </a:lnTo>
                <a:close/>
              </a:path>
              <a:path w="1527810" h="234314">
                <a:moveTo>
                  <a:pt x="322109" y="3570"/>
                </a:moveTo>
                <a:lnTo>
                  <a:pt x="310748" y="3570"/>
                </a:lnTo>
                <a:lnTo>
                  <a:pt x="184804" y="185345"/>
                </a:lnTo>
                <a:lnTo>
                  <a:pt x="294518" y="185345"/>
                </a:lnTo>
                <a:lnTo>
                  <a:pt x="294518" y="161000"/>
                </a:lnTo>
                <a:lnTo>
                  <a:pt x="230248" y="161000"/>
                </a:lnTo>
                <a:lnTo>
                  <a:pt x="294518" y="64919"/>
                </a:lnTo>
                <a:lnTo>
                  <a:pt x="322109" y="64919"/>
                </a:lnTo>
                <a:lnTo>
                  <a:pt x="322109" y="3570"/>
                </a:lnTo>
                <a:close/>
              </a:path>
              <a:path w="1527810" h="234314">
                <a:moveTo>
                  <a:pt x="357815" y="161000"/>
                </a:moveTo>
                <a:lnTo>
                  <a:pt x="322109" y="161000"/>
                </a:lnTo>
                <a:lnTo>
                  <a:pt x="322109" y="185345"/>
                </a:lnTo>
                <a:lnTo>
                  <a:pt x="357815" y="185345"/>
                </a:lnTo>
                <a:lnTo>
                  <a:pt x="357815" y="161000"/>
                </a:lnTo>
                <a:close/>
              </a:path>
              <a:path w="1527810" h="234314">
                <a:moveTo>
                  <a:pt x="434098" y="141524"/>
                </a:moveTo>
                <a:lnTo>
                  <a:pt x="369178" y="141524"/>
                </a:lnTo>
                <a:lnTo>
                  <a:pt x="369178" y="165869"/>
                </a:lnTo>
                <a:lnTo>
                  <a:pt x="434098" y="165869"/>
                </a:lnTo>
                <a:lnTo>
                  <a:pt x="434098" y="141524"/>
                </a:lnTo>
                <a:close/>
              </a:path>
              <a:path w="1527810" h="234314">
                <a:moveTo>
                  <a:pt x="539579" y="33433"/>
                </a:moveTo>
                <a:lnTo>
                  <a:pt x="511989" y="33433"/>
                </a:lnTo>
                <a:lnTo>
                  <a:pt x="511989" y="230788"/>
                </a:lnTo>
                <a:lnTo>
                  <a:pt x="539579" y="230788"/>
                </a:lnTo>
                <a:lnTo>
                  <a:pt x="539579" y="33433"/>
                </a:lnTo>
                <a:close/>
              </a:path>
              <a:path w="1527810" h="234314">
                <a:moveTo>
                  <a:pt x="539579" y="324"/>
                </a:moveTo>
                <a:lnTo>
                  <a:pt x="461676" y="19800"/>
                </a:lnTo>
                <a:lnTo>
                  <a:pt x="461676" y="48365"/>
                </a:lnTo>
                <a:lnTo>
                  <a:pt x="511989" y="33433"/>
                </a:lnTo>
                <a:lnTo>
                  <a:pt x="539579" y="33433"/>
                </a:lnTo>
                <a:lnTo>
                  <a:pt x="539579" y="324"/>
                </a:lnTo>
                <a:close/>
              </a:path>
              <a:path w="1527810" h="234314">
                <a:moveTo>
                  <a:pt x="685712" y="33433"/>
                </a:moveTo>
                <a:lnTo>
                  <a:pt x="658121" y="33433"/>
                </a:lnTo>
                <a:lnTo>
                  <a:pt x="658121" y="230788"/>
                </a:lnTo>
                <a:lnTo>
                  <a:pt x="685712" y="230788"/>
                </a:lnTo>
                <a:lnTo>
                  <a:pt x="685712" y="33433"/>
                </a:lnTo>
                <a:close/>
              </a:path>
              <a:path w="1527810" h="234314">
                <a:moveTo>
                  <a:pt x="685712" y="324"/>
                </a:moveTo>
                <a:lnTo>
                  <a:pt x="607808" y="19800"/>
                </a:lnTo>
                <a:lnTo>
                  <a:pt x="607808" y="48365"/>
                </a:lnTo>
                <a:lnTo>
                  <a:pt x="658121" y="33433"/>
                </a:lnTo>
                <a:lnTo>
                  <a:pt x="685712" y="33433"/>
                </a:lnTo>
                <a:lnTo>
                  <a:pt x="685712" y="324"/>
                </a:lnTo>
                <a:close/>
              </a:path>
              <a:path w="1527810" h="234314">
                <a:moveTo>
                  <a:pt x="794515" y="141524"/>
                </a:moveTo>
                <a:lnTo>
                  <a:pt x="729596" y="141524"/>
                </a:lnTo>
                <a:lnTo>
                  <a:pt x="729596" y="165869"/>
                </a:lnTo>
                <a:lnTo>
                  <a:pt x="794515" y="165869"/>
                </a:lnTo>
                <a:lnTo>
                  <a:pt x="794515" y="141524"/>
                </a:lnTo>
                <a:close/>
              </a:path>
              <a:path w="1527810" h="234314">
                <a:moveTo>
                  <a:pt x="947712" y="25967"/>
                </a:moveTo>
                <a:lnTo>
                  <a:pt x="896859" y="25967"/>
                </a:lnTo>
                <a:lnTo>
                  <a:pt x="903026" y="27157"/>
                </a:lnTo>
                <a:lnTo>
                  <a:pt x="913846" y="31918"/>
                </a:lnTo>
                <a:lnTo>
                  <a:pt x="918390" y="35056"/>
                </a:lnTo>
                <a:lnTo>
                  <a:pt x="922069" y="38951"/>
                </a:lnTo>
                <a:lnTo>
                  <a:pt x="925964" y="42846"/>
                </a:lnTo>
                <a:lnTo>
                  <a:pt x="928886" y="47174"/>
                </a:lnTo>
                <a:lnTo>
                  <a:pt x="932781" y="56696"/>
                </a:lnTo>
                <a:lnTo>
                  <a:pt x="933755" y="61565"/>
                </a:lnTo>
                <a:lnTo>
                  <a:pt x="933659" y="73176"/>
                </a:lnTo>
                <a:lnTo>
                  <a:pt x="932781" y="78444"/>
                </a:lnTo>
                <a:lnTo>
                  <a:pt x="930833" y="84070"/>
                </a:lnTo>
                <a:lnTo>
                  <a:pt x="929102" y="89480"/>
                </a:lnTo>
                <a:lnTo>
                  <a:pt x="926397" y="94890"/>
                </a:lnTo>
                <a:lnTo>
                  <a:pt x="922718" y="100300"/>
                </a:lnTo>
                <a:lnTo>
                  <a:pt x="919256" y="105494"/>
                </a:lnTo>
                <a:lnTo>
                  <a:pt x="915036" y="110795"/>
                </a:lnTo>
                <a:lnTo>
                  <a:pt x="910059" y="116205"/>
                </a:lnTo>
                <a:lnTo>
                  <a:pt x="802617" y="230788"/>
                </a:lnTo>
                <a:lnTo>
                  <a:pt x="962969" y="230788"/>
                </a:lnTo>
                <a:lnTo>
                  <a:pt x="962969" y="204820"/>
                </a:lnTo>
                <a:lnTo>
                  <a:pt x="859422" y="204820"/>
                </a:lnTo>
                <a:lnTo>
                  <a:pt x="931807" y="131137"/>
                </a:lnTo>
                <a:lnTo>
                  <a:pt x="957248" y="91678"/>
                </a:lnTo>
                <a:lnTo>
                  <a:pt x="961995" y="65568"/>
                </a:lnTo>
                <a:lnTo>
                  <a:pt x="961949" y="58407"/>
                </a:lnTo>
                <a:lnTo>
                  <a:pt x="960588" y="51394"/>
                </a:lnTo>
                <a:lnTo>
                  <a:pt x="954962" y="36246"/>
                </a:lnTo>
                <a:lnTo>
                  <a:pt x="950634" y="29213"/>
                </a:lnTo>
                <a:lnTo>
                  <a:pt x="947712" y="25967"/>
                </a:lnTo>
                <a:close/>
              </a:path>
              <a:path w="1527810" h="234314">
                <a:moveTo>
                  <a:pt x="889934" y="0"/>
                </a:moveTo>
                <a:lnTo>
                  <a:pt x="849684" y="10387"/>
                </a:lnTo>
                <a:lnTo>
                  <a:pt x="824365" y="38951"/>
                </a:lnTo>
                <a:lnTo>
                  <a:pt x="815601" y="81473"/>
                </a:lnTo>
                <a:lnTo>
                  <a:pt x="843192" y="81473"/>
                </a:lnTo>
                <a:lnTo>
                  <a:pt x="843490" y="74312"/>
                </a:lnTo>
                <a:lnTo>
                  <a:pt x="843614" y="72601"/>
                </a:lnTo>
                <a:lnTo>
                  <a:pt x="857691" y="37112"/>
                </a:lnTo>
                <a:lnTo>
                  <a:pt x="889934" y="25967"/>
                </a:lnTo>
                <a:lnTo>
                  <a:pt x="947712" y="25967"/>
                </a:lnTo>
                <a:lnTo>
                  <a:pt x="944791" y="22721"/>
                </a:lnTo>
                <a:lnTo>
                  <a:pt x="907462" y="1622"/>
                </a:lnTo>
                <a:lnTo>
                  <a:pt x="899023" y="405"/>
                </a:lnTo>
                <a:lnTo>
                  <a:pt x="889934" y="0"/>
                </a:lnTo>
                <a:close/>
              </a:path>
              <a:path w="1527810" h="234314">
                <a:moveTo>
                  <a:pt x="1078310" y="324"/>
                </a:moveTo>
                <a:lnTo>
                  <a:pt x="1034164" y="15580"/>
                </a:lnTo>
                <a:lnTo>
                  <a:pt x="1004626" y="56804"/>
                </a:lnTo>
                <a:lnTo>
                  <a:pt x="994584" y="100625"/>
                </a:lnTo>
                <a:lnTo>
                  <a:pt x="993914" y="117179"/>
                </a:lnTo>
                <a:lnTo>
                  <a:pt x="994584" y="133734"/>
                </a:lnTo>
                <a:lnTo>
                  <a:pt x="1004626" y="177554"/>
                </a:lnTo>
                <a:lnTo>
                  <a:pt x="1025258" y="210785"/>
                </a:lnTo>
                <a:lnTo>
                  <a:pt x="1066178" y="233101"/>
                </a:lnTo>
                <a:lnTo>
                  <a:pt x="1078310" y="234034"/>
                </a:lnTo>
                <a:lnTo>
                  <a:pt x="1090421" y="233101"/>
                </a:lnTo>
                <a:lnTo>
                  <a:pt x="1131178" y="210785"/>
                </a:lnTo>
                <a:lnTo>
                  <a:pt x="1133419" y="208066"/>
                </a:lnTo>
                <a:lnTo>
                  <a:pt x="1069654" y="208066"/>
                </a:lnTo>
                <a:lnTo>
                  <a:pt x="1061755" y="205902"/>
                </a:lnTo>
                <a:lnTo>
                  <a:pt x="1033252" y="176317"/>
                </a:lnTo>
                <a:lnTo>
                  <a:pt x="1022479" y="136249"/>
                </a:lnTo>
                <a:lnTo>
                  <a:pt x="1021505" y="117179"/>
                </a:lnTo>
                <a:lnTo>
                  <a:pt x="1021749" y="107482"/>
                </a:lnTo>
                <a:lnTo>
                  <a:pt x="1030188" y="65162"/>
                </a:lnTo>
                <a:lnTo>
                  <a:pt x="1054614" y="33108"/>
                </a:lnTo>
                <a:lnTo>
                  <a:pt x="1069654" y="26292"/>
                </a:lnTo>
                <a:lnTo>
                  <a:pt x="1133291" y="26292"/>
                </a:lnTo>
                <a:lnTo>
                  <a:pt x="1131178" y="23756"/>
                </a:lnTo>
                <a:lnTo>
                  <a:pt x="1122130" y="15580"/>
                </a:lnTo>
                <a:lnTo>
                  <a:pt x="1112332" y="8906"/>
                </a:lnTo>
                <a:lnTo>
                  <a:pt x="1101762" y="4138"/>
                </a:lnTo>
                <a:lnTo>
                  <a:pt x="1090421" y="1278"/>
                </a:lnTo>
                <a:lnTo>
                  <a:pt x="1078310" y="324"/>
                </a:lnTo>
                <a:close/>
              </a:path>
              <a:path w="1527810" h="234314">
                <a:moveTo>
                  <a:pt x="1133291" y="26292"/>
                </a:moveTo>
                <a:lnTo>
                  <a:pt x="1087182" y="26292"/>
                </a:lnTo>
                <a:lnTo>
                  <a:pt x="1095081" y="28564"/>
                </a:lnTo>
                <a:lnTo>
                  <a:pt x="1102005" y="33108"/>
                </a:lnTo>
                <a:lnTo>
                  <a:pt x="1126431" y="65162"/>
                </a:lnTo>
                <a:lnTo>
                  <a:pt x="1134871" y="107482"/>
                </a:lnTo>
                <a:lnTo>
                  <a:pt x="1135114" y="117179"/>
                </a:lnTo>
                <a:lnTo>
                  <a:pt x="1134871" y="126897"/>
                </a:lnTo>
                <a:lnTo>
                  <a:pt x="1126431" y="169358"/>
                </a:lnTo>
                <a:lnTo>
                  <a:pt x="1102005" y="201575"/>
                </a:lnTo>
                <a:lnTo>
                  <a:pt x="1087182" y="208066"/>
                </a:lnTo>
                <a:lnTo>
                  <a:pt x="1133419" y="208066"/>
                </a:lnTo>
                <a:lnTo>
                  <a:pt x="1156680" y="163921"/>
                </a:lnTo>
                <a:lnTo>
                  <a:pt x="1162705" y="117179"/>
                </a:lnTo>
                <a:lnTo>
                  <a:pt x="1162036" y="100625"/>
                </a:lnTo>
                <a:lnTo>
                  <a:pt x="1151993" y="56804"/>
                </a:lnTo>
                <a:lnTo>
                  <a:pt x="1139172" y="33352"/>
                </a:lnTo>
                <a:lnTo>
                  <a:pt x="1133291" y="26292"/>
                </a:lnTo>
                <a:close/>
              </a:path>
              <a:path w="1527810" h="234314">
                <a:moveTo>
                  <a:pt x="1327149" y="25967"/>
                </a:moveTo>
                <a:lnTo>
                  <a:pt x="1276296" y="25967"/>
                </a:lnTo>
                <a:lnTo>
                  <a:pt x="1282463" y="27157"/>
                </a:lnTo>
                <a:lnTo>
                  <a:pt x="1293283" y="31918"/>
                </a:lnTo>
                <a:lnTo>
                  <a:pt x="1297827" y="35056"/>
                </a:lnTo>
                <a:lnTo>
                  <a:pt x="1301506" y="38951"/>
                </a:lnTo>
                <a:lnTo>
                  <a:pt x="1305401" y="42846"/>
                </a:lnTo>
                <a:lnTo>
                  <a:pt x="1308322" y="47174"/>
                </a:lnTo>
                <a:lnTo>
                  <a:pt x="1312218" y="56696"/>
                </a:lnTo>
                <a:lnTo>
                  <a:pt x="1313191" y="61565"/>
                </a:lnTo>
                <a:lnTo>
                  <a:pt x="1313096" y="73176"/>
                </a:lnTo>
                <a:lnTo>
                  <a:pt x="1312218" y="78444"/>
                </a:lnTo>
                <a:lnTo>
                  <a:pt x="1310270" y="84070"/>
                </a:lnTo>
                <a:lnTo>
                  <a:pt x="1308539" y="89480"/>
                </a:lnTo>
                <a:lnTo>
                  <a:pt x="1305834" y="94890"/>
                </a:lnTo>
                <a:lnTo>
                  <a:pt x="1302155" y="100300"/>
                </a:lnTo>
                <a:lnTo>
                  <a:pt x="1298693" y="105494"/>
                </a:lnTo>
                <a:lnTo>
                  <a:pt x="1294473" y="110795"/>
                </a:lnTo>
                <a:lnTo>
                  <a:pt x="1289496" y="116205"/>
                </a:lnTo>
                <a:lnTo>
                  <a:pt x="1182054" y="230788"/>
                </a:lnTo>
                <a:lnTo>
                  <a:pt x="1342405" y="230788"/>
                </a:lnTo>
                <a:lnTo>
                  <a:pt x="1342405" y="204820"/>
                </a:lnTo>
                <a:lnTo>
                  <a:pt x="1238859" y="204820"/>
                </a:lnTo>
                <a:lnTo>
                  <a:pt x="1311244" y="131137"/>
                </a:lnTo>
                <a:lnTo>
                  <a:pt x="1336684" y="91678"/>
                </a:lnTo>
                <a:lnTo>
                  <a:pt x="1341431" y="65568"/>
                </a:lnTo>
                <a:lnTo>
                  <a:pt x="1341386" y="58407"/>
                </a:lnTo>
                <a:lnTo>
                  <a:pt x="1340025" y="51394"/>
                </a:lnTo>
                <a:lnTo>
                  <a:pt x="1334399" y="36246"/>
                </a:lnTo>
                <a:lnTo>
                  <a:pt x="1330070" y="29213"/>
                </a:lnTo>
                <a:lnTo>
                  <a:pt x="1327149" y="25967"/>
                </a:lnTo>
                <a:close/>
              </a:path>
              <a:path w="1527810" h="234314">
                <a:moveTo>
                  <a:pt x="1269371" y="0"/>
                </a:moveTo>
                <a:lnTo>
                  <a:pt x="1229121" y="10387"/>
                </a:lnTo>
                <a:lnTo>
                  <a:pt x="1203802" y="38951"/>
                </a:lnTo>
                <a:lnTo>
                  <a:pt x="1195038" y="81473"/>
                </a:lnTo>
                <a:lnTo>
                  <a:pt x="1222629" y="81473"/>
                </a:lnTo>
                <a:lnTo>
                  <a:pt x="1222926" y="74312"/>
                </a:lnTo>
                <a:lnTo>
                  <a:pt x="1223051" y="72601"/>
                </a:lnTo>
                <a:lnTo>
                  <a:pt x="1237127" y="37112"/>
                </a:lnTo>
                <a:lnTo>
                  <a:pt x="1269371" y="25967"/>
                </a:lnTo>
                <a:lnTo>
                  <a:pt x="1327149" y="25967"/>
                </a:lnTo>
                <a:lnTo>
                  <a:pt x="1324228" y="22721"/>
                </a:lnTo>
                <a:lnTo>
                  <a:pt x="1286899" y="1622"/>
                </a:lnTo>
                <a:lnTo>
                  <a:pt x="1278460" y="405"/>
                </a:lnTo>
                <a:lnTo>
                  <a:pt x="1269371" y="0"/>
                </a:lnTo>
                <a:close/>
              </a:path>
              <a:path w="1527810" h="234314">
                <a:moveTo>
                  <a:pt x="1511954" y="25967"/>
                </a:moveTo>
                <a:lnTo>
                  <a:pt x="1461100" y="25967"/>
                </a:lnTo>
                <a:lnTo>
                  <a:pt x="1467268" y="27157"/>
                </a:lnTo>
                <a:lnTo>
                  <a:pt x="1478088" y="31918"/>
                </a:lnTo>
                <a:lnTo>
                  <a:pt x="1482632" y="35056"/>
                </a:lnTo>
                <a:lnTo>
                  <a:pt x="1486311" y="38951"/>
                </a:lnTo>
                <a:lnTo>
                  <a:pt x="1490206" y="42846"/>
                </a:lnTo>
                <a:lnTo>
                  <a:pt x="1493127" y="47174"/>
                </a:lnTo>
                <a:lnTo>
                  <a:pt x="1497023" y="56696"/>
                </a:lnTo>
                <a:lnTo>
                  <a:pt x="1497996" y="61565"/>
                </a:lnTo>
                <a:lnTo>
                  <a:pt x="1497901" y="73176"/>
                </a:lnTo>
                <a:lnTo>
                  <a:pt x="1497023" y="78444"/>
                </a:lnTo>
                <a:lnTo>
                  <a:pt x="1495075" y="84070"/>
                </a:lnTo>
                <a:lnTo>
                  <a:pt x="1493344" y="89480"/>
                </a:lnTo>
                <a:lnTo>
                  <a:pt x="1490639" y="94890"/>
                </a:lnTo>
                <a:lnTo>
                  <a:pt x="1486960" y="100300"/>
                </a:lnTo>
                <a:lnTo>
                  <a:pt x="1483498" y="105494"/>
                </a:lnTo>
                <a:lnTo>
                  <a:pt x="1479278" y="110795"/>
                </a:lnTo>
                <a:lnTo>
                  <a:pt x="1474301" y="116205"/>
                </a:lnTo>
                <a:lnTo>
                  <a:pt x="1366859" y="230788"/>
                </a:lnTo>
                <a:lnTo>
                  <a:pt x="1527210" y="230788"/>
                </a:lnTo>
                <a:lnTo>
                  <a:pt x="1527210" y="204820"/>
                </a:lnTo>
                <a:lnTo>
                  <a:pt x="1423664" y="204820"/>
                </a:lnTo>
                <a:lnTo>
                  <a:pt x="1496049" y="131137"/>
                </a:lnTo>
                <a:lnTo>
                  <a:pt x="1521489" y="91678"/>
                </a:lnTo>
                <a:lnTo>
                  <a:pt x="1526236" y="65568"/>
                </a:lnTo>
                <a:lnTo>
                  <a:pt x="1526191" y="58407"/>
                </a:lnTo>
                <a:lnTo>
                  <a:pt x="1524830" y="51394"/>
                </a:lnTo>
                <a:lnTo>
                  <a:pt x="1519204" y="36246"/>
                </a:lnTo>
                <a:lnTo>
                  <a:pt x="1514875" y="29213"/>
                </a:lnTo>
                <a:lnTo>
                  <a:pt x="1511954" y="25967"/>
                </a:lnTo>
                <a:close/>
              </a:path>
              <a:path w="1527810" h="234314">
                <a:moveTo>
                  <a:pt x="1454176" y="0"/>
                </a:moveTo>
                <a:lnTo>
                  <a:pt x="1413926" y="10387"/>
                </a:lnTo>
                <a:lnTo>
                  <a:pt x="1388607" y="38951"/>
                </a:lnTo>
                <a:lnTo>
                  <a:pt x="1379843" y="81473"/>
                </a:lnTo>
                <a:lnTo>
                  <a:pt x="1407434" y="81473"/>
                </a:lnTo>
                <a:lnTo>
                  <a:pt x="1407731" y="74312"/>
                </a:lnTo>
                <a:lnTo>
                  <a:pt x="1407856" y="72601"/>
                </a:lnTo>
                <a:lnTo>
                  <a:pt x="1421932" y="37112"/>
                </a:lnTo>
                <a:lnTo>
                  <a:pt x="1454176" y="25967"/>
                </a:lnTo>
                <a:lnTo>
                  <a:pt x="1511954" y="25967"/>
                </a:lnTo>
                <a:lnTo>
                  <a:pt x="1509033" y="22721"/>
                </a:lnTo>
                <a:lnTo>
                  <a:pt x="1471704" y="1622"/>
                </a:lnTo>
                <a:lnTo>
                  <a:pt x="1463265" y="405"/>
                </a:lnTo>
                <a:lnTo>
                  <a:pt x="1454176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object 4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971695" y="6774233"/>
            <a:ext cx="1158135" cy="234034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6253248" y="6001387"/>
            <a:ext cx="2101739" cy="263866"/>
          </a:xfrm>
          <a:prstGeom prst="rect">
            <a:avLst/>
          </a:prstGeom>
        </p:spPr>
      </p:pic>
      <p:sp>
        <p:nvSpPr>
          <p:cNvPr id="48" name="object 48"/>
          <p:cNvSpPr/>
          <p:nvPr/>
        </p:nvSpPr>
        <p:spPr>
          <a:xfrm>
            <a:off x="1401587" y="8266764"/>
            <a:ext cx="179705" cy="256540"/>
          </a:xfrm>
          <a:custGeom>
            <a:avLst/>
            <a:gdLst/>
            <a:ahLst/>
            <a:cxnLst/>
            <a:rect l="l" t="t" r="r" b="b"/>
            <a:pathLst>
              <a:path w="179705" h="256540">
                <a:moveTo>
                  <a:pt x="179575" y="0"/>
                </a:moveTo>
                <a:lnTo>
                  <a:pt x="0" y="0"/>
                </a:lnTo>
                <a:lnTo>
                  <a:pt x="0" y="29318"/>
                </a:lnTo>
                <a:lnTo>
                  <a:pt x="133032" y="29318"/>
                </a:lnTo>
                <a:lnTo>
                  <a:pt x="24187" y="256536"/>
                </a:lnTo>
                <a:lnTo>
                  <a:pt x="56804" y="256536"/>
                </a:lnTo>
                <a:lnTo>
                  <a:pt x="179575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06991" y="9037944"/>
            <a:ext cx="160020" cy="264160"/>
          </a:xfrm>
          <a:custGeom>
            <a:avLst/>
            <a:gdLst/>
            <a:ahLst/>
            <a:cxnLst/>
            <a:rect l="l" t="t" r="r" b="b"/>
            <a:pathLst>
              <a:path w="160019" h="264159">
                <a:moveTo>
                  <a:pt x="45517" y="123561"/>
                </a:moveTo>
                <a:lnTo>
                  <a:pt x="13926" y="146684"/>
                </a:lnTo>
                <a:lnTo>
                  <a:pt x="0" y="190570"/>
                </a:lnTo>
                <a:lnTo>
                  <a:pt x="366" y="197968"/>
                </a:lnTo>
                <a:lnTo>
                  <a:pt x="17682" y="236929"/>
                </a:lnTo>
                <a:lnTo>
                  <a:pt x="55498" y="260774"/>
                </a:lnTo>
                <a:lnTo>
                  <a:pt x="79892" y="263866"/>
                </a:lnTo>
                <a:lnTo>
                  <a:pt x="88321" y="263522"/>
                </a:lnTo>
                <a:lnTo>
                  <a:pt x="125061" y="251405"/>
                </a:lnTo>
                <a:lnTo>
                  <a:pt x="142312" y="236380"/>
                </a:lnTo>
                <a:lnTo>
                  <a:pt x="71341" y="236380"/>
                </a:lnTo>
                <a:lnTo>
                  <a:pt x="63156" y="234425"/>
                </a:lnTo>
                <a:lnTo>
                  <a:pt x="33601" y="207863"/>
                </a:lnTo>
                <a:lnTo>
                  <a:pt x="29684" y="186905"/>
                </a:lnTo>
                <a:lnTo>
                  <a:pt x="30120" y="180125"/>
                </a:lnTo>
                <a:lnTo>
                  <a:pt x="55338" y="144027"/>
                </a:lnTo>
                <a:lnTo>
                  <a:pt x="79892" y="137430"/>
                </a:lnTo>
                <a:lnTo>
                  <a:pt x="136805" y="137430"/>
                </a:lnTo>
                <a:lnTo>
                  <a:pt x="135597" y="136330"/>
                </a:lnTo>
                <a:lnTo>
                  <a:pt x="129871" y="131864"/>
                </a:lnTo>
                <a:lnTo>
                  <a:pt x="127053" y="130100"/>
                </a:lnTo>
                <a:lnTo>
                  <a:pt x="79892" y="130100"/>
                </a:lnTo>
                <a:lnTo>
                  <a:pt x="72173" y="129825"/>
                </a:lnTo>
                <a:lnTo>
                  <a:pt x="64775" y="129001"/>
                </a:lnTo>
                <a:lnTo>
                  <a:pt x="57697" y="127627"/>
                </a:lnTo>
                <a:lnTo>
                  <a:pt x="50940" y="125702"/>
                </a:lnTo>
                <a:lnTo>
                  <a:pt x="45517" y="123561"/>
                </a:lnTo>
                <a:close/>
              </a:path>
              <a:path w="160019" h="264159">
                <a:moveTo>
                  <a:pt x="136805" y="137430"/>
                </a:moveTo>
                <a:lnTo>
                  <a:pt x="88444" y="137430"/>
                </a:lnTo>
                <a:lnTo>
                  <a:pt x="96506" y="139629"/>
                </a:lnTo>
                <a:lnTo>
                  <a:pt x="104080" y="144027"/>
                </a:lnTo>
                <a:lnTo>
                  <a:pt x="128268" y="173711"/>
                </a:lnTo>
                <a:lnTo>
                  <a:pt x="130100" y="186905"/>
                </a:lnTo>
                <a:lnTo>
                  <a:pt x="129642" y="194486"/>
                </a:lnTo>
                <a:lnTo>
                  <a:pt x="104080" y="230516"/>
                </a:lnTo>
                <a:lnTo>
                  <a:pt x="96506" y="234425"/>
                </a:lnTo>
                <a:lnTo>
                  <a:pt x="88444" y="236380"/>
                </a:lnTo>
                <a:lnTo>
                  <a:pt x="142312" y="236380"/>
                </a:lnTo>
                <a:lnTo>
                  <a:pt x="159396" y="197968"/>
                </a:lnTo>
                <a:lnTo>
                  <a:pt x="159785" y="190570"/>
                </a:lnTo>
                <a:lnTo>
                  <a:pt x="159373" y="182026"/>
                </a:lnTo>
                <a:lnTo>
                  <a:pt x="140882" y="141141"/>
                </a:lnTo>
                <a:lnTo>
                  <a:pt x="136805" y="137430"/>
                </a:lnTo>
                <a:close/>
              </a:path>
              <a:path w="160019" h="264159">
                <a:moveTo>
                  <a:pt x="79892" y="117273"/>
                </a:moveTo>
                <a:lnTo>
                  <a:pt x="45517" y="123561"/>
                </a:lnTo>
                <a:lnTo>
                  <a:pt x="50940" y="125702"/>
                </a:lnTo>
                <a:lnTo>
                  <a:pt x="57697" y="127627"/>
                </a:lnTo>
                <a:lnTo>
                  <a:pt x="64775" y="129001"/>
                </a:lnTo>
                <a:lnTo>
                  <a:pt x="72173" y="129825"/>
                </a:lnTo>
                <a:lnTo>
                  <a:pt x="79892" y="130100"/>
                </a:lnTo>
                <a:lnTo>
                  <a:pt x="87588" y="129825"/>
                </a:lnTo>
                <a:lnTo>
                  <a:pt x="94918" y="129001"/>
                </a:lnTo>
                <a:lnTo>
                  <a:pt x="101881" y="127627"/>
                </a:lnTo>
                <a:lnTo>
                  <a:pt x="108478" y="125702"/>
                </a:lnTo>
                <a:lnTo>
                  <a:pt x="114001" y="123569"/>
                </a:lnTo>
                <a:lnTo>
                  <a:pt x="109944" y="122038"/>
                </a:lnTo>
                <a:lnTo>
                  <a:pt x="102706" y="119953"/>
                </a:lnTo>
                <a:lnTo>
                  <a:pt x="95285" y="118464"/>
                </a:lnTo>
                <a:lnTo>
                  <a:pt x="87680" y="117571"/>
                </a:lnTo>
                <a:lnTo>
                  <a:pt x="79892" y="117273"/>
                </a:lnTo>
                <a:close/>
              </a:path>
              <a:path w="160019" h="264159">
                <a:moveTo>
                  <a:pt x="114001" y="123569"/>
                </a:moveTo>
                <a:lnTo>
                  <a:pt x="79892" y="130100"/>
                </a:lnTo>
                <a:lnTo>
                  <a:pt x="127053" y="130100"/>
                </a:lnTo>
                <a:lnTo>
                  <a:pt x="123687" y="127993"/>
                </a:lnTo>
                <a:lnTo>
                  <a:pt x="117044" y="124718"/>
                </a:lnTo>
                <a:lnTo>
                  <a:pt x="114001" y="123569"/>
                </a:lnTo>
                <a:close/>
              </a:path>
              <a:path w="160019" h="264159">
                <a:moveTo>
                  <a:pt x="125329" y="117273"/>
                </a:moveTo>
                <a:lnTo>
                  <a:pt x="79892" y="117273"/>
                </a:lnTo>
                <a:lnTo>
                  <a:pt x="87680" y="117571"/>
                </a:lnTo>
                <a:lnTo>
                  <a:pt x="95285" y="118464"/>
                </a:lnTo>
                <a:lnTo>
                  <a:pt x="102706" y="119953"/>
                </a:lnTo>
                <a:lnTo>
                  <a:pt x="109944" y="122038"/>
                </a:lnTo>
                <a:lnTo>
                  <a:pt x="114001" y="123569"/>
                </a:lnTo>
                <a:lnTo>
                  <a:pt x="114823" y="123252"/>
                </a:lnTo>
                <a:lnTo>
                  <a:pt x="120663" y="120297"/>
                </a:lnTo>
                <a:lnTo>
                  <a:pt x="125329" y="117273"/>
                </a:lnTo>
                <a:close/>
              </a:path>
              <a:path w="160019" h="264159">
                <a:moveTo>
                  <a:pt x="79892" y="0"/>
                </a:moveTo>
                <a:lnTo>
                  <a:pt x="36121" y="13582"/>
                </a:lnTo>
                <a:lnTo>
                  <a:pt x="11452" y="48192"/>
                </a:lnTo>
                <a:lnTo>
                  <a:pt x="9162" y="65600"/>
                </a:lnTo>
                <a:lnTo>
                  <a:pt x="9482" y="72929"/>
                </a:lnTo>
                <a:lnTo>
                  <a:pt x="28585" y="112876"/>
                </a:lnTo>
                <a:lnTo>
                  <a:pt x="45517" y="123561"/>
                </a:lnTo>
                <a:lnTo>
                  <a:pt x="49474" y="122038"/>
                </a:lnTo>
                <a:lnTo>
                  <a:pt x="56873" y="119953"/>
                </a:lnTo>
                <a:lnTo>
                  <a:pt x="64409" y="118464"/>
                </a:lnTo>
                <a:lnTo>
                  <a:pt x="72082" y="117571"/>
                </a:lnTo>
                <a:lnTo>
                  <a:pt x="79892" y="117273"/>
                </a:lnTo>
                <a:lnTo>
                  <a:pt x="125329" y="117273"/>
                </a:lnTo>
                <a:lnTo>
                  <a:pt x="126000" y="116838"/>
                </a:lnTo>
                <a:lnTo>
                  <a:pt x="130833" y="112876"/>
                </a:lnTo>
                <a:lnTo>
                  <a:pt x="134147" y="109944"/>
                </a:lnTo>
                <a:lnTo>
                  <a:pt x="72563" y="109944"/>
                </a:lnTo>
                <a:lnTo>
                  <a:pt x="65722" y="108234"/>
                </a:lnTo>
                <a:lnTo>
                  <a:pt x="38847" y="77327"/>
                </a:lnTo>
                <a:lnTo>
                  <a:pt x="38847" y="61202"/>
                </a:lnTo>
                <a:lnTo>
                  <a:pt x="58636" y="32983"/>
                </a:lnTo>
                <a:lnTo>
                  <a:pt x="64989" y="29318"/>
                </a:lnTo>
                <a:lnTo>
                  <a:pt x="72074" y="27486"/>
                </a:lnTo>
                <a:lnTo>
                  <a:pt x="137482" y="27486"/>
                </a:lnTo>
                <a:lnTo>
                  <a:pt x="136078" y="25493"/>
                </a:lnTo>
                <a:lnTo>
                  <a:pt x="98949" y="2198"/>
                </a:lnTo>
                <a:lnTo>
                  <a:pt x="89696" y="549"/>
                </a:lnTo>
                <a:lnTo>
                  <a:pt x="79892" y="0"/>
                </a:lnTo>
                <a:close/>
              </a:path>
              <a:path w="160019" h="264159">
                <a:moveTo>
                  <a:pt x="137482" y="27486"/>
                </a:moveTo>
                <a:lnTo>
                  <a:pt x="87955" y="27486"/>
                </a:lnTo>
                <a:lnTo>
                  <a:pt x="95040" y="29318"/>
                </a:lnTo>
                <a:lnTo>
                  <a:pt x="101148" y="32983"/>
                </a:lnTo>
                <a:lnTo>
                  <a:pt x="107256" y="36403"/>
                </a:lnTo>
                <a:lnTo>
                  <a:pt x="112020" y="41290"/>
                </a:lnTo>
                <a:lnTo>
                  <a:pt x="115441" y="47642"/>
                </a:lnTo>
                <a:lnTo>
                  <a:pt x="119106" y="53994"/>
                </a:lnTo>
                <a:lnTo>
                  <a:pt x="120938" y="61202"/>
                </a:lnTo>
                <a:lnTo>
                  <a:pt x="120938" y="77327"/>
                </a:lnTo>
                <a:lnTo>
                  <a:pt x="118984" y="84412"/>
                </a:lnTo>
                <a:lnTo>
                  <a:pt x="115075" y="90520"/>
                </a:lnTo>
                <a:lnTo>
                  <a:pt x="111410" y="96628"/>
                </a:lnTo>
                <a:lnTo>
                  <a:pt x="106401" y="101393"/>
                </a:lnTo>
                <a:lnTo>
                  <a:pt x="100049" y="104813"/>
                </a:lnTo>
                <a:lnTo>
                  <a:pt x="93941" y="108234"/>
                </a:lnTo>
                <a:lnTo>
                  <a:pt x="87222" y="109944"/>
                </a:lnTo>
                <a:lnTo>
                  <a:pt x="134147" y="109944"/>
                </a:lnTo>
                <a:lnTo>
                  <a:pt x="150302" y="72929"/>
                </a:lnTo>
                <a:lnTo>
                  <a:pt x="150623" y="65600"/>
                </a:lnTo>
                <a:lnTo>
                  <a:pt x="150028" y="56667"/>
                </a:lnTo>
                <a:lnTo>
                  <a:pt x="148241" y="48192"/>
                </a:lnTo>
                <a:lnTo>
                  <a:pt x="145263" y="40175"/>
                </a:lnTo>
                <a:lnTo>
                  <a:pt x="141095" y="32616"/>
                </a:lnTo>
                <a:lnTo>
                  <a:pt x="137482" y="27486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99611" y="9791848"/>
            <a:ext cx="174625" cy="260350"/>
          </a:xfrm>
          <a:custGeom>
            <a:avLst/>
            <a:gdLst/>
            <a:ahLst/>
            <a:cxnLst/>
            <a:rect l="l" t="t" r="r" b="b"/>
            <a:pathLst>
              <a:path w="174625" h="260350">
                <a:moveTo>
                  <a:pt x="148739" y="154288"/>
                </a:moveTo>
                <a:lnTo>
                  <a:pt x="112876" y="154288"/>
                </a:lnTo>
                <a:lnTo>
                  <a:pt x="115075" y="156120"/>
                </a:lnTo>
                <a:lnTo>
                  <a:pt x="110188" y="162228"/>
                </a:lnTo>
                <a:lnTo>
                  <a:pt x="104447" y="166260"/>
                </a:lnTo>
                <a:lnTo>
                  <a:pt x="103617" y="166505"/>
                </a:lnTo>
                <a:lnTo>
                  <a:pt x="32616" y="260201"/>
                </a:lnTo>
                <a:lnTo>
                  <a:pt x="71830" y="260201"/>
                </a:lnTo>
                <a:lnTo>
                  <a:pt x="148739" y="154288"/>
                </a:lnTo>
                <a:close/>
              </a:path>
              <a:path w="174625" h="260350">
                <a:moveTo>
                  <a:pt x="87222" y="0"/>
                </a:moveTo>
                <a:lnTo>
                  <a:pt x="42878" y="10994"/>
                </a:lnTo>
                <a:lnTo>
                  <a:pt x="11360" y="41778"/>
                </a:lnTo>
                <a:lnTo>
                  <a:pt x="0" y="87955"/>
                </a:lnTo>
                <a:lnTo>
                  <a:pt x="366" y="96613"/>
                </a:lnTo>
                <a:lnTo>
                  <a:pt x="12826" y="135048"/>
                </a:lnTo>
                <a:lnTo>
                  <a:pt x="46176" y="164916"/>
                </a:lnTo>
                <a:lnTo>
                  <a:pt x="75861" y="171146"/>
                </a:lnTo>
                <a:lnTo>
                  <a:pt x="84168" y="171146"/>
                </a:lnTo>
                <a:lnTo>
                  <a:pt x="91498" y="170169"/>
                </a:lnTo>
                <a:lnTo>
                  <a:pt x="97850" y="168214"/>
                </a:lnTo>
                <a:lnTo>
                  <a:pt x="103617" y="166505"/>
                </a:lnTo>
                <a:lnTo>
                  <a:pt x="112876" y="154288"/>
                </a:lnTo>
                <a:lnTo>
                  <a:pt x="148739" y="154288"/>
                </a:lnTo>
                <a:lnTo>
                  <a:pt x="152997" y="148424"/>
                </a:lnTo>
                <a:lnTo>
                  <a:pt x="87222" y="148424"/>
                </a:lnTo>
                <a:lnTo>
                  <a:pt x="79182" y="147943"/>
                </a:lnTo>
                <a:lnTo>
                  <a:pt x="41183" y="125542"/>
                </a:lnTo>
                <a:lnTo>
                  <a:pt x="29684" y="87955"/>
                </a:lnTo>
                <a:lnTo>
                  <a:pt x="30143" y="79434"/>
                </a:lnTo>
                <a:lnTo>
                  <a:pt x="51444" y="40129"/>
                </a:lnTo>
                <a:lnTo>
                  <a:pt x="87222" y="28219"/>
                </a:lnTo>
                <a:lnTo>
                  <a:pt x="152799" y="28219"/>
                </a:lnTo>
                <a:lnTo>
                  <a:pt x="149249" y="24187"/>
                </a:lnTo>
                <a:lnTo>
                  <a:pt x="110768" y="2748"/>
                </a:lnTo>
                <a:lnTo>
                  <a:pt x="99339" y="687"/>
                </a:lnTo>
                <a:lnTo>
                  <a:pt x="87222" y="0"/>
                </a:lnTo>
                <a:close/>
              </a:path>
              <a:path w="174625" h="260350">
                <a:moveTo>
                  <a:pt x="112876" y="154288"/>
                </a:moveTo>
                <a:lnTo>
                  <a:pt x="103617" y="166505"/>
                </a:lnTo>
                <a:lnTo>
                  <a:pt x="104447" y="166260"/>
                </a:lnTo>
                <a:lnTo>
                  <a:pt x="110188" y="162228"/>
                </a:lnTo>
                <a:lnTo>
                  <a:pt x="115075" y="156120"/>
                </a:lnTo>
                <a:lnTo>
                  <a:pt x="112876" y="154288"/>
                </a:lnTo>
                <a:close/>
              </a:path>
              <a:path w="174625" h="260350">
                <a:moveTo>
                  <a:pt x="152799" y="28219"/>
                </a:moveTo>
                <a:lnTo>
                  <a:pt x="87222" y="28219"/>
                </a:lnTo>
                <a:lnTo>
                  <a:pt x="95239" y="28700"/>
                </a:lnTo>
                <a:lnTo>
                  <a:pt x="102797" y="30143"/>
                </a:lnTo>
                <a:lnTo>
                  <a:pt x="137063" y="57171"/>
                </a:lnTo>
                <a:lnTo>
                  <a:pt x="144760" y="87955"/>
                </a:lnTo>
                <a:lnTo>
                  <a:pt x="144258" y="96613"/>
                </a:lnTo>
                <a:lnTo>
                  <a:pt x="128268" y="131291"/>
                </a:lnTo>
                <a:lnTo>
                  <a:pt x="87222" y="148424"/>
                </a:lnTo>
                <a:lnTo>
                  <a:pt x="152997" y="148424"/>
                </a:lnTo>
                <a:lnTo>
                  <a:pt x="171971" y="110356"/>
                </a:lnTo>
                <a:lnTo>
                  <a:pt x="174444" y="87955"/>
                </a:lnTo>
                <a:lnTo>
                  <a:pt x="173712" y="75174"/>
                </a:lnTo>
                <a:lnTo>
                  <a:pt x="171513" y="63217"/>
                </a:lnTo>
                <a:lnTo>
                  <a:pt x="167848" y="52086"/>
                </a:lnTo>
                <a:lnTo>
                  <a:pt x="162717" y="41778"/>
                </a:lnTo>
                <a:lnTo>
                  <a:pt x="156510" y="32433"/>
                </a:lnTo>
                <a:lnTo>
                  <a:pt x="152799" y="28219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" name="object 5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148661" y="6729638"/>
            <a:ext cx="7567803" cy="370145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536261" y="6754924"/>
            <a:ext cx="1780287" cy="264232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6253248" y="6755291"/>
            <a:ext cx="2101739" cy="263866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720802" y="7483541"/>
            <a:ext cx="8428770" cy="370145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515689" y="7508829"/>
            <a:ext cx="1814100" cy="264232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407056" y="8233780"/>
            <a:ext cx="7050323" cy="373810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6253248" y="7509195"/>
            <a:ext cx="2101739" cy="263866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530184" y="8262732"/>
            <a:ext cx="1785111" cy="264232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6253248" y="8263099"/>
            <a:ext cx="2101739" cy="263866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095869" y="8987684"/>
            <a:ext cx="7657737" cy="370145"/>
          </a:xfrm>
          <a:prstGeom prst="rect">
            <a:avLst/>
          </a:prstGeom>
        </p:spPr>
      </p:pic>
      <p:sp>
        <p:nvSpPr>
          <p:cNvPr id="61" name="object 61"/>
          <p:cNvSpPr/>
          <p:nvPr/>
        </p:nvSpPr>
        <p:spPr>
          <a:xfrm>
            <a:off x="2562387" y="9016636"/>
            <a:ext cx="1701164" cy="264795"/>
          </a:xfrm>
          <a:custGeom>
            <a:avLst/>
            <a:gdLst/>
            <a:ahLst/>
            <a:cxnLst/>
            <a:rect l="l" t="t" r="r" b="b"/>
            <a:pathLst>
              <a:path w="1701164" h="264795">
                <a:moveTo>
                  <a:pt x="95285" y="366"/>
                </a:moveTo>
                <a:lnTo>
                  <a:pt x="56667" y="10055"/>
                </a:lnTo>
                <a:lnTo>
                  <a:pt x="26478" y="37655"/>
                </a:lnTo>
                <a:lnTo>
                  <a:pt x="6802" y="79526"/>
                </a:lnTo>
                <a:lnTo>
                  <a:pt x="0" y="132299"/>
                </a:lnTo>
                <a:lnTo>
                  <a:pt x="755" y="150990"/>
                </a:lnTo>
                <a:lnTo>
                  <a:pt x="12093" y="200465"/>
                </a:lnTo>
                <a:lnTo>
                  <a:pt x="35388" y="237983"/>
                </a:lnTo>
                <a:lnTo>
                  <a:pt x="68715" y="260018"/>
                </a:lnTo>
                <a:lnTo>
                  <a:pt x="95285" y="264232"/>
                </a:lnTo>
                <a:lnTo>
                  <a:pt x="108959" y="263179"/>
                </a:lnTo>
                <a:lnTo>
                  <a:pt x="144760" y="247374"/>
                </a:lnTo>
                <a:lnTo>
                  <a:pt x="157505" y="234914"/>
                </a:lnTo>
                <a:lnTo>
                  <a:pt x="95285" y="234914"/>
                </a:lnTo>
                <a:lnTo>
                  <a:pt x="88115" y="234456"/>
                </a:lnTo>
                <a:lnTo>
                  <a:pt x="52796" y="212742"/>
                </a:lnTo>
                <a:lnTo>
                  <a:pt x="35548" y="173711"/>
                </a:lnTo>
                <a:lnTo>
                  <a:pt x="31150" y="132299"/>
                </a:lnTo>
                <a:lnTo>
                  <a:pt x="31425" y="121350"/>
                </a:lnTo>
                <a:lnTo>
                  <a:pt x="37999" y="82068"/>
                </a:lnTo>
                <a:lnTo>
                  <a:pt x="57629" y="46359"/>
                </a:lnTo>
                <a:lnTo>
                  <a:pt x="95285" y="29684"/>
                </a:lnTo>
                <a:lnTo>
                  <a:pt x="157360" y="29684"/>
                </a:lnTo>
                <a:lnTo>
                  <a:pt x="154975" y="26821"/>
                </a:lnTo>
                <a:lnTo>
                  <a:pt x="144760" y="17591"/>
                </a:lnTo>
                <a:lnTo>
                  <a:pt x="133696" y="10055"/>
                </a:lnTo>
                <a:lnTo>
                  <a:pt x="121763" y="4672"/>
                </a:lnTo>
                <a:lnTo>
                  <a:pt x="108959" y="1442"/>
                </a:lnTo>
                <a:lnTo>
                  <a:pt x="95285" y="366"/>
                </a:lnTo>
                <a:close/>
              </a:path>
              <a:path w="1701164" h="264795">
                <a:moveTo>
                  <a:pt x="157360" y="29684"/>
                </a:moveTo>
                <a:lnTo>
                  <a:pt x="95285" y="29684"/>
                </a:lnTo>
                <a:lnTo>
                  <a:pt x="102591" y="30165"/>
                </a:lnTo>
                <a:lnTo>
                  <a:pt x="109486" y="31608"/>
                </a:lnTo>
                <a:lnTo>
                  <a:pt x="142194" y="58636"/>
                </a:lnTo>
                <a:lnTo>
                  <a:pt x="156945" y="100828"/>
                </a:lnTo>
                <a:lnTo>
                  <a:pt x="159419" y="132299"/>
                </a:lnTo>
                <a:lnTo>
                  <a:pt x="159144" y="143271"/>
                </a:lnTo>
                <a:lnTo>
                  <a:pt x="152570" y="182759"/>
                </a:lnTo>
                <a:lnTo>
                  <a:pt x="132940" y="218422"/>
                </a:lnTo>
                <a:lnTo>
                  <a:pt x="95285" y="234914"/>
                </a:lnTo>
                <a:lnTo>
                  <a:pt x="157505" y="234914"/>
                </a:lnTo>
                <a:lnTo>
                  <a:pt x="178476" y="200465"/>
                </a:lnTo>
                <a:lnTo>
                  <a:pt x="189814" y="150990"/>
                </a:lnTo>
                <a:lnTo>
                  <a:pt x="190570" y="132299"/>
                </a:lnTo>
                <a:lnTo>
                  <a:pt x="189814" y="113609"/>
                </a:lnTo>
                <a:lnTo>
                  <a:pt x="178476" y="64134"/>
                </a:lnTo>
                <a:lnTo>
                  <a:pt x="164000" y="37655"/>
                </a:lnTo>
                <a:lnTo>
                  <a:pt x="157360" y="29684"/>
                </a:lnTo>
                <a:close/>
              </a:path>
              <a:path w="1701164" h="264795">
                <a:moveTo>
                  <a:pt x="367437" y="73296"/>
                </a:moveTo>
                <a:lnTo>
                  <a:pt x="336286" y="73296"/>
                </a:lnTo>
                <a:lnTo>
                  <a:pt x="336286" y="260567"/>
                </a:lnTo>
                <a:lnTo>
                  <a:pt x="367437" y="260567"/>
                </a:lnTo>
                <a:lnTo>
                  <a:pt x="367437" y="73296"/>
                </a:lnTo>
                <a:close/>
              </a:path>
              <a:path w="1701164" h="264795">
                <a:moveTo>
                  <a:pt x="367437" y="4031"/>
                </a:moveTo>
                <a:lnTo>
                  <a:pt x="354610" y="4031"/>
                </a:lnTo>
                <a:lnTo>
                  <a:pt x="212415" y="209260"/>
                </a:lnTo>
                <a:lnTo>
                  <a:pt x="336286" y="209260"/>
                </a:lnTo>
                <a:lnTo>
                  <a:pt x="336286" y="181774"/>
                </a:lnTo>
                <a:lnTo>
                  <a:pt x="263723" y="181774"/>
                </a:lnTo>
                <a:lnTo>
                  <a:pt x="336286" y="73296"/>
                </a:lnTo>
                <a:lnTo>
                  <a:pt x="367437" y="73296"/>
                </a:lnTo>
                <a:lnTo>
                  <a:pt x="367437" y="4031"/>
                </a:lnTo>
                <a:close/>
              </a:path>
              <a:path w="1701164" h="264795">
                <a:moveTo>
                  <a:pt x="407750" y="181774"/>
                </a:moveTo>
                <a:lnTo>
                  <a:pt x="367437" y="181774"/>
                </a:lnTo>
                <a:lnTo>
                  <a:pt x="367437" y="209260"/>
                </a:lnTo>
                <a:lnTo>
                  <a:pt x="407750" y="209260"/>
                </a:lnTo>
                <a:lnTo>
                  <a:pt x="407750" y="181774"/>
                </a:lnTo>
                <a:close/>
              </a:path>
              <a:path w="1701164" h="264795">
                <a:moveTo>
                  <a:pt x="493876" y="159785"/>
                </a:moveTo>
                <a:lnTo>
                  <a:pt x="420579" y="159785"/>
                </a:lnTo>
                <a:lnTo>
                  <a:pt x="420579" y="187271"/>
                </a:lnTo>
                <a:lnTo>
                  <a:pt x="493876" y="187271"/>
                </a:lnTo>
                <a:lnTo>
                  <a:pt x="493876" y="159785"/>
                </a:lnTo>
                <a:close/>
              </a:path>
              <a:path w="1701164" h="264795">
                <a:moveTo>
                  <a:pt x="612968" y="37747"/>
                </a:moveTo>
                <a:lnTo>
                  <a:pt x="581817" y="37747"/>
                </a:lnTo>
                <a:lnTo>
                  <a:pt x="581817" y="260567"/>
                </a:lnTo>
                <a:lnTo>
                  <a:pt x="612968" y="260567"/>
                </a:lnTo>
                <a:lnTo>
                  <a:pt x="612968" y="37747"/>
                </a:lnTo>
                <a:close/>
              </a:path>
              <a:path w="1701164" h="264795">
                <a:moveTo>
                  <a:pt x="612968" y="366"/>
                </a:moveTo>
                <a:lnTo>
                  <a:pt x="525012" y="22355"/>
                </a:lnTo>
                <a:lnTo>
                  <a:pt x="525012" y="54605"/>
                </a:lnTo>
                <a:lnTo>
                  <a:pt x="581817" y="37747"/>
                </a:lnTo>
                <a:lnTo>
                  <a:pt x="612968" y="37747"/>
                </a:lnTo>
                <a:lnTo>
                  <a:pt x="612968" y="366"/>
                </a:lnTo>
                <a:close/>
              </a:path>
              <a:path w="1701164" h="264795">
                <a:moveTo>
                  <a:pt x="831552" y="29318"/>
                </a:moveTo>
                <a:lnTo>
                  <a:pt x="774413" y="29318"/>
                </a:lnTo>
                <a:lnTo>
                  <a:pt x="781376" y="30662"/>
                </a:lnTo>
                <a:lnTo>
                  <a:pt x="793592" y="36037"/>
                </a:lnTo>
                <a:lnTo>
                  <a:pt x="798723" y="39579"/>
                </a:lnTo>
                <a:lnTo>
                  <a:pt x="802876" y="43977"/>
                </a:lnTo>
                <a:lnTo>
                  <a:pt x="807274" y="48375"/>
                </a:lnTo>
                <a:lnTo>
                  <a:pt x="810572" y="53261"/>
                </a:lnTo>
                <a:lnTo>
                  <a:pt x="814970" y="64011"/>
                </a:lnTo>
                <a:lnTo>
                  <a:pt x="816070" y="69509"/>
                </a:lnTo>
                <a:lnTo>
                  <a:pt x="815961" y="82618"/>
                </a:lnTo>
                <a:lnTo>
                  <a:pt x="814970" y="88566"/>
                </a:lnTo>
                <a:lnTo>
                  <a:pt x="812771" y="94918"/>
                </a:lnTo>
                <a:lnTo>
                  <a:pt x="810817" y="101026"/>
                </a:lnTo>
                <a:lnTo>
                  <a:pt x="807763" y="107134"/>
                </a:lnTo>
                <a:lnTo>
                  <a:pt x="803609" y="113242"/>
                </a:lnTo>
                <a:lnTo>
                  <a:pt x="799700" y="119106"/>
                </a:lnTo>
                <a:lnTo>
                  <a:pt x="794936" y="125092"/>
                </a:lnTo>
                <a:lnTo>
                  <a:pt x="789317" y="131200"/>
                </a:lnTo>
                <a:lnTo>
                  <a:pt x="668011" y="260567"/>
                </a:lnTo>
                <a:lnTo>
                  <a:pt x="849053" y="260567"/>
                </a:lnTo>
                <a:lnTo>
                  <a:pt x="849053" y="231249"/>
                </a:lnTo>
                <a:lnTo>
                  <a:pt x="732145" y="231249"/>
                </a:lnTo>
                <a:lnTo>
                  <a:pt x="813871" y="148058"/>
                </a:lnTo>
                <a:lnTo>
                  <a:pt x="838425" y="113242"/>
                </a:lnTo>
                <a:lnTo>
                  <a:pt x="847953" y="74029"/>
                </a:lnTo>
                <a:lnTo>
                  <a:pt x="847902" y="65943"/>
                </a:lnTo>
                <a:lnTo>
                  <a:pt x="833138" y="31242"/>
                </a:lnTo>
                <a:lnTo>
                  <a:pt x="831552" y="29318"/>
                </a:lnTo>
                <a:close/>
              </a:path>
              <a:path w="1701164" h="264795">
                <a:moveTo>
                  <a:pt x="766595" y="0"/>
                </a:moveTo>
                <a:lnTo>
                  <a:pt x="721151" y="11727"/>
                </a:lnTo>
                <a:lnTo>
                  <a:pt x="692566" y="43977"/>
                </a:lnTo>
                <a:lnTo>
                  <a:pt x="682671" y="91986"/>
                </a:lnTo>
                <a:lnTo>
                  <a:pt x="713821" y="91986"/>
                </a:lnTo>
                <a:lnTo>
                  <a:pt x="714211" y="82618"/>
                </a:lnTo>
                <a:lnTo>
                  <a:pt x="715379" y="73937"/>
                </a:lnTo>
                <a:lnTo>
                  <a:pt x="738009" y="37014"/>
                </a:lnTo>
                <a:lnTo>
                  <a:pt x="766595" y="29318"/>
                </a:lnTo>
                <a:lnTo>
                  <a:pt x="831552" y="29318"/>
                </a:lnTo>
                <a:lnTo>
                  <a:pt x="828530" y="25653"/>
                </a:lnTo>
                <a:lnTo>
                  <a:pt x="795180" y="4122"/>
                </a:lnTo>
                <a:lnTo>
                  <a:pt x="776856" y="458"/>
                </a:lnTo>
                <a:lnTo>
                  <a:pt x="766595" y="0"/>
                </a:lnTo>
                <a:close/>
              </a:path>
              <a:path w="1701164" h="264795">
                <a:moveTo>
                  <a:pt x="944461" y="159785"/>
                </a:moveTo>
                <a:lnTo>
                  <a:pt x="871165" y="159785"/>
                </a:lnTo>
                <a:lnTo>
                  <a:pt x="871165" y="187271"/>
                </a:lnTo>
                <a:lnTo>
                  <a:pt x="944461" y="187271"/>
                </a:lnTo>
                <a:lnTo>
                  <a:pt x="944461" y="159785"/>
                </a:lnTo>
                <a:close/>
              </a:path>
              <a:path w="1701164" h="264795">
                <a:moveTo>
                  <a:pt x="1117149" y="29318"/>
                </a:moveTo>
                <a:lnTo>
                  <a:pt x="1060010" y="29318"/>
                </a:lnTo>
                <a:lnTo>
                  <a:pt x="1066974" y="30662"/>
                </a:lnTo>
                <a:lnTo>
                  <a:pt x="1079190" y="36037"/>
                </a:lnTo>
                <a:lnTo>
                  <a:pt x="1084320" y="39579"/>
                </a:lnTo>
                <a:lnTo>
                  <a:pt x="1088474" y="43977"/>
                </a:lnTo>
                <a:lnTo>
                  <a:pt x="1092872" y="48375"/>
                </a:lnTo>
                <a:lnTo>
                  <a:pt x="1096170" y="53261"/>
                </a:lnTo>
                <a:lnTo>
                  <a:pt x="1100568" y="64011"/>
                </a:lnTo>
                <a:lnTo>
                  <a:pt x="1101667" y="69509"/>
                </a:lnTo>
                <a:lnTo>
                  <a:pt x="1101559" y="82618"/>
                </a:lnTo>
                <a:lnTo>
                  <a:pt x="1100568" y="88566"/>
                </a:lnTo>
                <a:lnTo>
                  <a:pt x="1098369" y="94918"/>
                </a:lnTo>
                <a:lnTo>
                  <a:pt x="1096414" y="101026"/>
                </a:lnTo>
                <a:lnTo>
                  <a:pt x="1093360" y="107134"/>
                </a:lnTo>
                <a:lnTo>
                  <a:pt x="1089207" y="113242"/>
                </a:lnTo>
                <a:lnTo>
                  <a:pt x="1085298" y="119106"/>
                </a:lnTo>
                <a:lnTo>
                  <a:pt x="1080533" y="125092"/>
                </a:lnTo>
                <a:lnTo>
                  <a:pt x="1074914" y="131200"/>
                </a:lnTo>
                <a:lnTo>
                  <a:pt x="953609" y="260567"/>
                </a:lnTo>
                <a:lnTo>
                  <a:pt x="1134650" y="260567"/>
                </a:lnTo>
                <a:lnTo>
                  <a:pt x="1134650" y="231249"/>
                </a:lnTo>
                <a:lnTo>
                  <a:pt x="1017743" y="231249"/>
                </a:lnTo>
                <a:lnTo>
                  <a:pt x="1099468" y="148058"/>
                </a:lnTo>
                <a:lnTo>
                  <a:pt x="1124023" y="113242"/>
                </a:lnTo>
                <a:lnTo>
                  <a:pt x="1133551" y="74029"/>
                </a:lnTo>
                <a:lnTo>
                  <a:pt x="1133499" y="65943"/>
                </a:lnTo>
                <a:lnTo>
                  <a:pt x="1118735" y="31242"/>
                </a:lnTo>
                <a:lnTo>
                  <a:pt x="1117149" y="29318"/>
                </a:lnTo>
                <a:close/>
              </a:path>
              <a:path w="1701164" h="264795">
                <a:moveTo>
                  <a:pt x="1052192" y="0"/>
                </a:moveTo>
                <a:lnTo>
                  <a:pt x="1006748" y="11727"/>
                </a:lnTo>
                <a:lnTo>
                  <a:pt x="978163" y="43977"/>
                </a:lnTo>
                <a:lnTo>
                  <a:pt x="968268" y="91986"/>
                </a:lnTo>
                <a:lnTo>
                  <a:pt x="999419" y="91986"/>
                </a:lnTo>
                <a:lnTo>
                  <a:pt x="999808" y="82618"/>
                </a:lnTo>
                <a:lnTo>
                  <a:pt x="1000976" y="73937"/>
                </a:lnTo>
                <a:lnTo>
                  <a:pt x="1023607" y="37014"/>
                </a:lnTo>
                <a:lnTo>
                  <a:pt x="1052192" y="29318"/>
                </a:lnTo>
                <a:lnTo>
                  <a:pt x="1117149" y="29318"/>
                </a:lnTo>
                <a:lnTo>
                  <a:pt x="1114127" y="25653"/>
                </a:lnTo>
                <a:lnTo>
                  <a:pt x="1080778" y="4122"/>
                </a:lnTo>
                <a:lnTo>
                  <a:pt x="1062454" y="458"/>
                </a:lnTo>
                <a:lnTo>
                  <a:pt x="1052192" y="0"/>
                </a:lnTo>
                <a:close/>
              </a:path>
              <a:path w="1701164" h="264795">
                <a:moveTo>
                  <a:pt x="1264874" y="366"/>
                </a:moveTo>
                <a:lnTo>
                  <a:pt x="1226256" y="10055"/>
                </a:lnTo>
                <a:lnTo>
                  <a:pt x="1196067" y="37655"/>
                </a:lnTo>
                <a:lnTo>
                  <a:pt x="1176392" y="79526"/>
                </a:lnTo>
                <a:lnTo>
                  <a:pt x="1169589" y="132299"/>
                </a:lnTo>
                <a:lnTo>
                  <a:pt x="1170345" y="150990"/>
                </a:lnTo>
                <a:lnTo>
                  <a:pt x="1181683" y="200465"/>
                </a:lnTo>
                <a:lnTo>
                  <a:pt x="1204978" y="237983"/>
                </a:lnTo>
                <a:lnTo>
                  <a:pt x="1238304" y="260018"/>
                </a:lnTo>
                <a:lnTo>
                  <a:pt x="1264874" y="264232"/>
                </a:lnTo>
                <a:lnTo>
                  <a:pt x="1278549" y="263179"/>
                </a:lnTo>
                <a:lnTo>
                  <a:pt x="1314349" y="247374"/>
                </a:lnTo>
                <a:lnTo>
                  <a:pt x="1327095" y="234914"/>
                </a:lnTo>
                <a:lnTo>
                  <a:pt x="1264874" y="234914"/>
                </a:lnTo>
                <a:lnTo>
                  <a:pt x="1257705" y="234456"/>
                </a:lnTo>
                <a:lnTo>
                  <a:pt x="1222385" y="212742"/>
                </a:lnTo>
                <a:lnTo>
                  <a:pt x="1205138" y="173711"/>
                </a:lnTo>
                <a:lnTo>
                  <a:pt x="1200740" y="132299"/>
                </a:lnTo>
                <a:lnTo>
                  <a:pt x="1201015" y="121350"/>
                </a:lnTo>
                <a:lnTo>
                  <a:pt x="1207589" y="82068"/>
                </a:lnTo>
                <a:lnTo>
                  <a:pt x="1227218" y="46359"/>
                </a:lnTo>
                <a:lnTo>
                  <a:pt x="1264874" y="29684"/>
                </a:lnTo>
                <a:lnTo>
                  <a:pt x="1326950" y="29684"/>
                </a:lnTo>
                <a:lnTo>
                  <a:pt x="1324565" y="26821"/>
                </a:lnTo>
                <a:lnTo>
                  <a:pt x="1314349" y="17591"/>
                </a:lnTo>
                <a:lnTo>
                  <a:pt x="1303286" y="10055"/>
                </a:lnTo>
                <a:lnTo>
                  <a:pt x="1291353" y="4672"/>
                </a:lnTo>
                <a:lnTo>
                  <a:pt x="1278549" y="1442"/>
                </a:lnTo>
                <a:lnTo>
                  <a:pt x="1264874" y="366"/>
                </a:lnTo>
                <a:close/>
              </a:path>
              <a:path w="1701164" h="264795">
                <a:moveTo>
                  <a:pt x="1326950" y="29684"/>
                </a:moveTo>
                <a:lnTo>
                  <a:pt x="1264874" y="29684"/>
                </a:lnTo>
                <a:lnTo>
                  <a:pt x="1272181" y="30165"/>
                </a:lnTo>
                <a:lnTo>
                  <a:pt x="1279075" y="31608"/>
                </a:lnTo>
                <a:lnTo>
                  <a:pt x="1311784" y="58636"/>
                </a:lnTo>
                <a:lnTo>
                  <a:pt x="1326535" y="100828"/>
                </a:lnTo>
                <a:lnTo>
                  <a:pt x="1329008" y="132299"/>
                </a:lnTo>
                <a:lnTo>
                  <a:pt x="1328734" y="143271"/>
                </a:lnTo>
                <a:lnTo>
                  <a:pt x="1322160" y="182759"/>
                </a:lnTo>
                <a:lnTo>
                  <a:pt x="1302530" y="218422"/>
                </a:lnTo>
                <a:lnTo>
                  <a:pt x="1264874" y="234914"/>
                </a:lnTo>
                <a:lnTo>
                  <a:pt x="1327095" y="234914"/>
                </a:lnTo>
                <a:lnTo>
                  <a:pt x="1348066" y="200465"/>
                </a:lnTo>
                <a:lnTo>
                  <a:pt x="1359404" y="150990"/>
                </a:lnTo>
                <a:lnTo>
                  <a:pt x="1360159" y="132299"/>
                </a:lnTo>
                <a:lnTo>
                  <a:pt x="1359404" y="113609"/>
                </a:lnTo>
                <a:lnTo>
                  <a:pt x="1348066" y="64134"/>
                </a:lnTo>
                <a:lnTo>
                  <a:pt x="1333589" y="37655"/>
                </a:lnTo>
                <a:lnTo>
                  <a:pt x="1326950" y="29684"/>
                </a:lnTo>
                <a:close/>
              </a:path>
              <a:path w="1701164" h="264795">
                <a:moveTo>
                  <a:pt x="1545545" y="29318"/>
                </a:moveTo>
                <a:lnTo>
                  <a:pt x="1488407" y="29318"/>
                </a:lnTo>
                <a:lnTo>
                  <a:pt x="1495370" y="30662"/>
                </a:lnTo>
                <a:lnTo>
                  <a:pt x="1507586" y="36037"/>
                </a:lnTo>
                <a:lnTo>
                  <a:pt x="1512717" y="39579"/>
                </a:lnTo>
                <a:lnTo>
                  <a:pt x="1516870" y="43977"/>
                </a:lnTo>
                <a:lnTo>
                  <a:pt x="1521268" y="48375"/>
                </a:lnTo>
                <a:lnTo>
                  <a:pt x="1524566" y="53261"/>
                </a:lnTo>
                <a:lnTo>
                  <a:pt x="1528964" y="64011"/>
                </a:lnTo>
                <a:lnTo>
                  <a:pt x="1530063" y="69509"/>
                </a:lnTo>
                <a:lnTo>
                  <a:pt x="1529955" y="82618"/>
                </a:lnTo>
                <a:lnTo>
                  <a:pt x="1528964" y="88566"/>
                </a:lnTo>
                <a:lnTo>
                  <a:pt x="1526765" y="94918"/>
                </a:lnTo>
                <a:lnTo>
                  <a:pt x="1524810" y="101026"/>
                </a:lnTo>
                <a:lnTo>
                  <a:pt x="1521756" y="107134"/>
                </a:lnTo>
                <a:lnTo>
                  <a:pt x="1517603" y="113242"/>
                </a:lnTo>
                <a:lnTo>
                  <a:pt x="1513694" y="119106"/>
                </a:lnTo>
                <a:lnTo>
                  <a:pt x="1508930" y="125092"/>
                </a:lnTo>
                <a:lnTo>
                  <a:pt x="1503310" y="131200"/>
                </a:lnTo>
                <a:lnTo>
                  <a:pt x="1382005" y="260567"/>
                </a:lnTo>
                <a:lnTo>
                  <a:pt x="1563047" y="260567"/>
                </a:lnTo>
                <a:lnTo>
                  <a:pt x="1563047" y="231249"/>
                </a:lnTo>
                <a:lnTo>
                  <a:pt x="1446139" y="231249"/>
                </a:lnTo>
                <a:lnTo>
                  <a:pt x="1527864" y="148058"/>
                </a:lnTo>
                <a:lnTo>
                  <a:pt x="1552419" y="113242"/>
                </a:lnTo>
                <a:lnTo>
                  <a:pt x="1561947" y="74029"/>
                </a:lnTo>
                <a:lnTo>
                  <a:pt x="1561895" y="65943"/>
                </a:lnTo>
                <a:lnTo>
                  <a:pt x="1547132" y="31242"/>
                </a:lnTo>
                <a:lnTo>
                  <a:pt x="1545545" y="29318"/>
                </a:lnTo>
                <a:close/>
              </a:path>
              <a:path w="1701164" h="264795">
                <a:moveTo>
                  <a:pt x="1480588" y="0"/>
                </a:moveTo>
                <a:lnTo>
                  <a:pt x="1435145" y="11727"/>
                </a:lnTo>
                <a:lnTo>
                  <a:pt x="1406559" y="43977"/>
                </a:lnTo>
                <a:lnTo>
                  <a:pt x="1396664" y="91986"/>
                </a:lnTo>
                <a:lnTo>
                  <a:pt x="1427815" y="91986"/>
                </a:lnTo>
                <a:lnTo>
                  <a:pt x="1428205" y="82618"/>
                </a:lnTo>
                <a:lnTo>
                  <a:pt x="1429373" y="73937"/>
                </a:lnTo>
                <a:lnTo>
                  <a:pt x="1452003" y="37014"/>
                </a:lnTo>
                <a:lnTo>
                  <a:pt x="1480588" y="29318"/>
                </a:lnTo>
                <a:lnTo>
                  <a:pt x="1545545" y="29318"/>
                </a:lnTo>
                <a:lnTo>
                  <a:pt x="1542524" y="25653"/>
                </a:lnTo>
                <a:lnTo>
                  <a:pt x="1509174" y="4122"/>
                </a:lnTo>
                <a:lnTo>
                  <a:pt x="1490850" y="458"/>
                </a:lnTo>
                <a:lnTo>
                  <a:pt x="1480588" y="0"/>
                </a:lnTo>
                <a:close/>
              </a:path>
              <a:path w="1701164" h="264795">
                <a:moveTo>
                  <a:pt x="1700600" y="37747"/>
                </a:moveTo>
                <a:lnTo>
                  <a:pt x="1669449" y="37747"/>
                </a:lnTo>
                <a:lnTo>
                  <a:pt x="1669449" y="260567"/>
                </a:lnTo>
                <a:lnTo>
                  <a:pt x="1700600" y="260567"/>
                </a:lnTo>
                <a:lnTo>
                  <a:pt x="1700600" y="37747"/>
                </a:lnTo>
                <a:close/>
              </a:path>
              <a:path w="1701164" h="264795">
                <a:moveTo>
                  <a:pt x="1700600" y="366"/>
                </a:moveTo>
                <a:lnTo>
                  <a:pt x="1612645" y="22355"/>
                </a:lnTo>
                <a:lnTo>
                  <a:pt x="1612645" y="54605"/>
                </a:lnTo>
                <a:lnTo>
                  <a:pt x="1669449" y="37747"/>
                </a:lnTo>
                <a:lnTo>
                  <a:pt x="1700600" y="37747"/>
                </a:lnTo>
                <a:lnTo>
                  <a:pt x="1700600" y="366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913992" y="9016636"/>
            <a:ext cx="1268730" cy="264795"/>
          </a:xfrm>
          <a:custGeom>
            <a:avLst/>
            <a:gdLst/>
            <a:ahLst/>
            <a:cxnLst/>
            <a:rect l="l" t="t" r="r" b="b"/>
            <a:pathLst>
              <a:path w="1268729" h="264795">
                <a:moveTo>
                  <a:pt x="163540" y="29318"/>
                </a:moveTo>
                <a:lnTo>
                  <a:pt x="106401" y="29318"/>
                </a:lnTo>
                <a:lnTo>
                  <a:pt x="113364" y="30662"/>
                </a:lnTo>
                <a:lnTo>
                  <a:pt x="125580" y="36037"/>
                </a:lnTo>
                <a:lnTo>
                  <a:pt x="130711" y="39579"/>
                </a:lnTo>
                <a:lnTo>
                  <a:pt x="134865" y="43977"/>
                </a:lnTo>
                <a:lnTo>
                  <a:pt x="139262" y="48375"/>
                </a:lnTo>
                <a:lnTo>
                  <a:pt x="142561" y="53261"/>
                </a:lnTo>
                <a:lnTo>
                  <a:pt x="146958" y="64011"/>
                </a:lnTo>
                <a:lnTo>
                  <a:pt x="148058" y="69509"/>
                </a:lnTo>
                <a:lnTo>
                  <a:pt x="147950" y="82618"/>
                </a:lnTo>
                <a:lnTo>
                  <a:pt x="146958" y="88566"/>
                </a:lnTo>
                <a:lnTo>
                  <a:pt x="144759" y="94918"/>
                </a:lnTo>
                <a:lnTo>
                  <a:pt x="142805" y="101026"/>
                </a:lnTo>
                <a:lnTo>
                  <a:pt x="139751" y="107134"/>
                </a:lnTo>
                <a:lnTo>
                  <a:pt x="135597" y="113242"/>
                </a:lnTo>
                <a:lnTo>
                  <a:pt x="131688" y="119106"/>
                </a:lnTo>
                <a:lnTo>
                  <a:pt x="126924" y="125092"/>
                </a:lnTo>
                <a:lnTo>
                  <a:pt x="121305" y="131200"/>
                </a:lnTo>
                <a:lnTo>
                  <a:pt x="0" y="260567"/>
                </a:lnTo>
                <a:lnTo>
                  <a:pt x="181041" y="260567"/>
                </a:lnTo>
                <a:lnTo>
                  <a:pt x="181041" y="231249"/>
                </a:lnTo>
                <a:lnTo>
                  <a:pt x="64134" y="231249"/>
                </a:lnTo>
                <a:lnTo>
                  <a:pt x="145859" y="148058"/>
                </a:lnTo>
                <a:lnTo>
                  <a:pt x="170413" y="113242"/>
                </a:lnTo>
                <a:lnTo>
                  <a:pt x="179942" y="74029"/>
                </a:lnTo>
                <a:lnTo>
                  <a:pt x="179890" y="65943"/>
                </a:lnTo>
                <a:lnTo>
                  <a:pt x="165126" y="31242"/>
                </a:lnTo>
                <a:lnTo>
                  <a:pt x="163540" y="29318"/>
                </a:lnTo>
                <a:close/>
              </a:path>
              <a:path w="1268729" h="264795">
                <a:moveTo>
                  <a:pt x="98583" y="0"/>
                </a:moveTo>
                <a:lnTo>
                  <a:pt x="53139" y="11727"/>
                </a:lnTo>
                <a:lnTo>
                  <a:pt x="24554" y="43977"/>
                </a:lnTo>
                <a:lnTo>
                  <a:pt x="14659" y="91986"/>
                </a:lnTo>
                <a:lnTo>
                  <a:pt x="45810" y="91986"/>
                </a:lnTo>
                <a:lnTo>
                  <a:pt x="46199" y="82618"/>
                </a:lnTo>
                <a:lnTo>
                  <a:pt x="47367" y="73937"/>
                </a:lnTo>
                <a:lnTo>
                  <a:pt x="69997" y="37014"/>
                </a:lnTo>
                <a:lnTo>
                  <a:pt x="98583" y="29318"/>
                </a:lnTo>
                <a:lnTo>
                  <a:pt x="163540" y="29318"/>
                </a:lnTo>
                <a:lnTo>
                  <a:pt x="160518" y="25653"/>
                </a:lnTo>
                <a:lnTo>
                  <a:pt x="127168" y="4122"/>
                </a:lnTo>
                <a:lnTo>
                  <a:pt x="108844" y="458"/>
                </a:lnTo>
                <a:lnTo>
                  <a:pt x="98583" y="0"/>
                </a:lnTo>
                <a:close/>
              </a:path>
              <a:path w="1268729" h="264795">
                <a:moveTo>
                  <a:pt x="311265" y="366"/>
                </a:moveTo>
                <a:lnTo>
                  <a:pt x="272647" y="10055"/>
                </a:lnTo>
                <a:lnTo>
                  <a:pt x="242458" y="37655"/>
                </a:lnTo>
                <a:lnTo>
                  <a:pt x="222783" y="79526"/>
                </a:lnTo>
                <a:lnTo>
                  <a:pt x="215980" y="132299"/>
                </a:lnTo>
                <a:lnTo>
                  <a:pt x="216736" y="150990"/>
                </a:lnTo>
                <a:lnTo>
                  <a:pt x="228074" y="200465"/>
                </a:lnTo>
                <a:lnTo>
                  <a:pt x="251368" y="237983"/>
                </a:lnTo>
                <a:lnTo>
                  <a:pt x="284695" y="260018"/>
                </a:lnTo>
                <a:lnTo>
                  <a:pt x="311265" y="264232"/>
                </a:lnTo>
                <a:lnTo>
                  <a:pt x="324939" y="263179"/>
                </a:lnTo>
                <a:lnTo>
                  <a:pt x="360740" y="247374"/>
                </a:lnTo>
                <a:lnTo>
                  <a:pt x="373485" y="234914"/>
                </a:lnTo>
                <a:lnTo>
                  <a:pt x="311265" y="234914"/>
                </a:lnTo>
                <a:lnTo>
                  <a:pt x="304096" y="234456"/>
                </a:lnTo>
                <a:lnTo>
                  <a:pt x="268776" y="212742"/>
                </a:lnTo>
                <a:lnTo>
                  <a:pt x="251529" y="173711"/>
                </a:lnTo>
                <a:lnTo>
                  <a:pt x="247131" y="132299"/>
                </a:lnTo>
                <a:lnTo>
                  <a:pt x="247406" y="121350"/>
                </a:lnTo>
                <a:lnTo>
                  <a:pt x="253979" y="82068"/>
                </a:lnTo>
                <a:lnTo>
                  <a:pt x="273609" y="46359"/>
                </a:lnTo>
                <a:lnTo>
                  <a:pt x="311265" y="29684"/>
                </a:lnTo>
                <a:lnTo>
                  <a:pt x="373341" y="29684"/>
                </a:lnTo>
                <a:lnTo>
                  <a:pt x="370956" y="26821"/>
                </a:lnTo>
                <a:lnTo>
                  <a:pt x="360740" y="17591"/>
                </a:lnTo>
                <a:lnTo>
                  <a:pt x="349677" y="10055"/>
                </a:lnTo>
                <a:lnTo>
                  <a:pt x="337743" y="4672"/>
                </a:lnTo>
                <a:lnTo>
                  <a:pt x="324939" y="1442"/>
                </a:lnTo>
                <a:lnTo>
                  <a:pt x="311265" y="366"/>
                </a:lnTo>
                <a:close/>
              </a:path>
              <a:path w="1268729" h="264795">
                <a:moveTo>
                  <a:pt x="373341" y="29684"/>
                </a:moveTo>
                <a:lnTo>
                  <a:pt x="311265" y="29684"/>
                </a:lnTo>
                <a:lnTo>
                  <a:pt x="318572" y="30165"/>
                </a:lnTo>
                <a:lnTo>
                  <a:pt x="325466" y="31608"/>
                </a:lnTo>
                <a:lnTo>
                  <a:pt x="358175" y="58636"/>
                </a:lnTo>
                <a:lnTo>
                  <a:pt x="372925" y="100828"/>
                </a:lnTo>
                <a:lnTo>
                  <a:pt x="375399" y="132299"/>
                </a:lnTo>
                <a:lnTo>
                  <a:pt x="375124" y="143271"/>
                </a:lnTo>
                <a:lnTo>
                  <a:pt x="368551" y="182759"/>
                </a:lnTo>
                <a:lnTo>
                  <a:pt x="348921" y="218422"/>
                </a:lnTo>
                <a:lnTo>
                  <a:pt x="311265" y="234914"/>
                </a:lnTo>
                <a:lnTo>
                  <a:pt x="373485" y="234914"/>
                </a:lnTo>
                <a:lnTo>
                  <a:pt x="394456" y="200465"/>
                </a:lnTo>
                <a:lnTo>
                  <a:pt x="405794" y="150990"/>
                </a:lnTo>
                <a:lnTo>
                  <a:pt x="406550" y="132299"/>
                </a:lnTo>
                <a:lnTo>
                  <a:pt x="405794" y="113609"/>
                </a:lnTo>
                <a:lnTo>
                  <a:pt x="394456" y="64134"/>
                </a:lnTo>
                <a:lnTo>
                  <a:pt x="379980" y="37655"/>
                </a:lnTo>
                <a:lnTo>
                  <a:pt x="373341" y="29684"/>
                </a:lnTo>
                <a:close/>
              </a:path>
              <a:path w="1268729" h="264795">
                <a:moveTo>
                  <a:pt x="591936" y="29318"/>
                </a:moveTo>
                <a:lnTo>
                  <a:pt x="534797" y="29318"/>
                </a:lnTo>
                <a:lnTo>
                  <a:pt x="541760" y="30662"/>
                </a:lnTo>
                <a:lnTo>
                  <a:pt x="553977" y="36037"/>
                </a:lnTo>
                <a:lnTo>
                  <a:pt x="559107" y="39579"/>
                </a:lnTo>
                <a:lnTo>
                  <a:pt x="563261" y="43977"/>
                </a:lnTo>
                <a:lnTo>
                  <a:pt x="567658" y="48375"/>
                </a:lnTo>
                <a:lnTo>
                  <a:pt x="570957" y="53261"/>
                </a:lnTo>
                <a:lnTo>
                  <a:pt x="575355" y="64011"/>
                </a:lnTo>
                <a:lnTo>
                  <a:pt x="576454" y="69509"/>
                </a:lnTo>
                <a:lnTo>
                  <a:pt x="576346" y="82618"/>
                </a:lnTo>
                <a:lnTo>
                  <a:pt x="575355" y="88566"/>
                </a:lnTo>
                <a:lnTo>
                  <a:pt x="573156" y="94918"/>
                </a:lnTo>
                <a:lnTo>
                  <a:pt x="571201" y="101026"/>
                </a:lnTo>
                <a:lnTo>
                  <a:pt x="568147" y="107134"/>
                </a:lnTo>
                <a:lnTo>
                  <a:pt x="563994" y="113242"/>
                </a:lnTo>
                <a:lnTo>
                  <a:pt x="560085" y="119106"/>
                </a:lnTo>
                <a:lnTo>
                  <a:pt x="555320" y="125092"/>
                </a:lnTo>
                <a:lnTo>
                  <a:pt x="549701" y="131200"/>
                </a:lnTo>
                <a:lnTo>
                  <a:pt x="428396" y="260567"/>
                </a:lnTo>
                <a:lnTo>
                  <a:pt x="609437" y="260567"/>
                </a:lnTo>
                <a:lnTo>
                  <a:pt x="609437" y="231249"/>
                </a:lnTo>
                <a:lnTo>
                  <a:pt x="492530" y="231249"/>
                </a:lnTo>
                <a:lnTo>
                  <a:pt x="574255" y="148058"/>
                </a:lnTo>
                <a:lnTo>
                  <a:pt x="598809" y="113242"/>
                </a:lnTo>
                <a:lnTo>
                  <a:pt x="608338" y="74029"/>
                </a:lnTo>
                <a:lnTo>
                  <a:pt x="608286" y="65943"/>
                </a:lnTo>
                <a:lnTo>
                  <a:pt x="593522" y="31242"/>
                </a:lnTo>
                <a:lnTo>
                  <a:pt x="591936" y="29318"/>
                </a:lnTo>
                <a:close/>
              </a:path>
              <a:path w="1268729" h="264795">
                <a:moveTo>
                  <a:pt x="526979" y="0"/>
                </a:moveTo>
                <a:lnTo>
                  <a:pt x="481535" y="11727"/>
                </a:lnTo>
                <a:lnTo>
                  <a:pt x="452950" y="43977"/>
                </a:lnTo>
                <a:lnTo>
                  <a:pt x="443055" y="91986"/>
                </a:lnTo>
                <a:lnTo>
                  <a:pt x="474206" y="91986"/>
                </a:lnTo>
                <a:lnTo>
                  <a:pt x="474595" y="82618"/>
                </a:lnTo>
                <a:lnTo>
                  <a:pt x="475763" y="73937"/>
                </a:lnTo>
                <a:lnTo>
                  <a:pt x="498394" y="37014"/>
                </a:lnTo>
                <a:lnTo>
                  <a:pt x="526979" y="29318"/>
                </a:lnTo>
                <a:lnTo>
                  <a:pt x="591936" y="29318"/>
                </a:lnTo>
                <a:lnTo>
                  <a:pt x="588914" y="25653"/>
                </a:lnTo>
                <a:lnTo>
                  <a:pt x="555565" y="4122"/>
                </a:lnTo>
                <a:lnTo>
                  <a:pt x="537241" y="458"/>
                </a:lnTo>
                <a:lnTo>
                  <a:pt x="526979" y="0"/>
                </a:lnTo>
                <a:close/>
              </a:path>
              <a:path w="1268729" h="264795">
                <a:moveTo>
                  <a:pt x="746991" y="37747"/>
                </a:moveTo>
                <a:lnTo>
                  <a:pt x="715840" y="37747"/>
                </a:lnTo>
                <a:lnTo>
                  <a:pt x="715840" y="260567"/>
                </a:lnTo>
                <a:lnTo>
                  <a:pt x="746991" y="260567"/>
                </a:lnTo>
                <a:lnTo>
                  <a:pt x="746991" y="37747"/>
                </a:lnTo>
                <a:close/>
              </a:path>
              <a:path w="1268729" h="264795">
                <a:moveTo>
                  <a:pt x="746991" y="366"/>
                </a:moveTo>
                <a:lnTo>
                  <a:pt x="659035" y="22355"/>
                </a:lnTo>
                <a:lnTo>
                  <a:pt x="659035" y="54605"/>
                </a:lnTo>
                <a:lnTo>
                  <a:pt x="715840" y="37747"/>
                </a:lnTo>
                <a:lnTo>
                  <a:pt x="746991" y="37747"/>
                </a:lnTo>
                <a:lnTo>
                  <a:pt x="746991" y="366"/>
                </a:lnTo>
                <a:close/>
              </a:path>
              <a:path w="1268729" h="264795">
                <a:moveTo>
                  <a:pt x="869834" y="159785"/>
                </a:moveTo>
                <a:lnTo>
                  <a:pt x="796537" y="159785"/>
                </a:lnTo>
                <a:lnTo>
                  <a:pt x="796537" y="187271"/>
                </a:lnTo>
                <a:lnTo>
                  <a:pt x="869834" y="187271"/>
                </a:lnTo>
                <a:lnTo>
                  <a:pt x="869834" y="159785"/>
                </a:lnTo>
                <a:close/>
              </a:path>
              <a:path w="1268729" h="264795">
                <a:moveTo>
                  <a:pt x="1042521" y="29318"/>
                </a:moveTo>
                <a:lnTo>
                  <a:pt x="985383" y="29318"/>
                </a:lnTo>
                <a:lnTo>
                  <a:pt x="992346" y="30662"/>
                </a:lnTo>
                <a:lnTo>
                  <a:pt x="1004562" y="36037"/>
                </a:lnTo>
                <a:lnTo>
                  <a:pt x="1009693" y="39579"/>
                </a:lnTo>
                <a:lnTo>
                  <a:pt x="1013846" y="43977"/>
                </a:lnTo>
                <a:lnTo>
                  <a:pt x="1018244" y="48375"/>
                </a:lnTo>
                <a:lnTo>
                  <a:pt x="1021542" y="53261"/>
                </a:lnTo>
                <a:lnTo>
                  <a:pt x="1025940" y="64011"/>
                </a:lnTo>
                <a:lnTo>
                  <a:pt x="1027040" y="69509"/>
                </a:lnTo>
                <a:lnTo>
                  <a:pt x="1026931" y="82618"/>
                </a:lnTo>
                <a:lnTo>
                  <a:pt x="1025940" y="88566"/>
                </a:lnTo>
                <a:lnTo>
                  <a:pt x="1023741" y="94918"/>
                </a:lnTo>
                <a:lnTo>
                  <a:pt x="1021787" y="101026"/>
                </a:lnTo>
                <a:lnTo>
                  <a:pt x="1018733" y="107134"/>
                </a:lnTo>
                <a:lnTo>
                  <a:pt x="1014579" y="113242"/>
                </a:lnTo>
                <a:lnTo>
                  <a:pt x="1010670" y="119106"/>
                </a:lnTo>
                <a:lnTo>
                  <a:pt x="1005906" y="125092"/>
                </a:lnTo>
                <a:lnTo>
                  <a:pt x="1000286" y="131200"/>
                </a:lnTo>
                <a:lnTo>
                  <a:pt x="878981" y="260567"/>
                </a:lnTo>
                <a:lnTo>
                  <a:pt x="1060023" y="260567"/>
                </a:lnTo>
                <a:lnTo>
                  <a:pt x="1060023" y="231249"/>
                </a:lnTo>
                <a:lnTo>
                  <a:pt x="943115" y="231249"/>
                </a:lnTo>
                <a:lnTo>
                  <a:pt x="1024841" y="148058"/>
                </a:lnTo>
                <a:lnTo>
                  <a:pt x="1049395" y="113242"/>
                </a:lnTo>
                <a:lnTo>
                  <a:pt x="1058923" y="74029"/>
                </a:lnTo>
                <a:lnTo>
                  <a:pt x="1058872" y="65943"/>
                </a:lnTo>
                <a:lnTo>
                  <a:pt x="1044108" y="31242"/>
                </a:lnTo>
                <a:lnTo>
                  <a:pt x="1042521" y="29318"/>
                </a:lnTo>
                <a:close/>
              </a:path>
              <a:path w="1268729" h="264795">
                <a:moveTo>
                  <a:pt x="977565" y="0"/>
                </a:moveTo>
                <a:lnTo>
                  <a:pt x="932121" y="11727"/>
                </a:lnTo>
                <a:lnTo>
                  <a:pt x="903535" y="43977"/>
                </a:lnTo>
                <a:lnTo>
                  <a:pt x="893640" y="91986"/>
                </a:lnTo>
                <a:lnTo>
                  <a:pt x="924791" y="91986"/>
                </a:lnTo>
                <a:lnTo>
                  <a:pt x="925181" y="82618"/>
                </a:lnTo>
                <a:lnTo>
                  <a:pt x="926349" y="73937"/>
                </a:lnTo>
                <a:lnTo>
                  <a:pt x="948979" y="37014"/>
                </a:lnTo>
                <a:lnTo>
                  <a:pt x="977565" y="29318"/>
                </a:lnTo>
                <a:lnTo>
                  <a:pt x="1042521" y="29318"/>
                </a:lnTo>
                <a:lnTo>
                  <a:pt x="1039500" y="25653"/>
                </a:lnTo>
                <a:lnTo>
                  <a:pt x="1006150" y="4122"/>
                </a:lnTo>
                <a:lnTo>
                  <a:pt x="987826" y="458"/>
                </a:lnTo>
                <a:lnTo>
                  <a:pt x="977565" y="0"/>
                </a:lnTo>
                <a:close/>
              </a:path>
              <a:path w="1268729" h="264795">
                <a:moveTo>
                  <a:pt x="1251172" y="29318"/>
                </a:moveTo>
                <a:lnTo>
                  <a:pt x="1194034" y="29318"/>
                </a:lnTo>
                <a:lnTo>
                  <a:pt x="1200997" y="30662"/>
                </a:lnTo>
                <a:lnTo>
                  <a:pt x="1213213" y="36037"/>
                </a:lnTo>
                <a:lnTo>
                  <a:pt x="1218344" y="39579"/>
                </a:lnTo>
                <a:lnTo>
                  <a:pt x="1222497" y="43977"/>
                </a:lnTo>
                <a:lnTo>
                  <a:pt x="1226895" y="48375"/>
                </a:lnTo>
                <a:lnTo>
                  <a:pt x="1230193" y="53261"/>
                </a:lnTo>
                <a:lnTo>
                  <a:pt x="1234591" y="64011"/>
                </a:lnTo>
                <a:lnTo>
                  <a:pt x="1235690" y="69509"/>
                </a:lnTo>
                <a:lnTo>
                  <a:pt x="1235582" y="82618"/>
                </a:lnTo>
                <a:lnTo>
                  <a:pt x="1234591" y="88566"/>
                </a:lnTo>
                <a:lnTo>
                  <a:pt x="1232392" y="94918"/>
                </a:lnTo>
                <a:lnTo>
                  <a:pt x="1230437" y="101026"/>
                </a:lnTo>
                <a:lnTo>
                  <a:pt x="1227383" y="107134"/>
                </a:lnTo>
                <a:lnTo>
                  <a:pt x="1223230" y="113242"/>
                </a:lnTo>
                <a:lnTo>
                  <a:pt x="1219321" y="119106"/>
                </a:lnTo>
                <a:lnTo>
                  <a:pt x="1214557" y="125092"/>
                </a:lnTo>
                <a:lnTo>
                  <a:pt x="1208937" y="131200"/>
                </a:lnTo>
                <a:lnTo>
                  <a:pt x="1087632" y="260567"/>
                </a:lnTo>
                <a:lnTo>
                  <a:pt x="1268674" y="260567"/>
                </a:lnTo>
                <a:lnTo>
                  <a:pt x="1268674" y="231249"/>
                </a:lnTo>
                <a:lnTo>
                  <a:pt x="1151766" y="231249"/>
                </a:lnTo>
                <a:lnTo>
                  <a:pt x="1233492" y="148058"/>
                </a:lnTo>
                <a:lnTo>
                  <a:pt x="1258046" y="113242"/>
                </a:lnTo>
                <a:lnTo>
                  <a:pt x="1267574" y="74029"/>
                </a:lnTo>
                <a:lnTo>
                  <a:pt x="1267522" y="65943"/>
                </a:lnTo>
                <a:lnTo>
                  <a:pt x="1252759" y="31242"/>
                </a:lnTo>
                <a:lnTo>
                  <a:pt x="1251172" y="29318"/>
                </a:lnTo>
                <a:close/>
              </a:path>
              <a:path w="1268729" h="264795">
                <a:moveTo>
                  <a:pt x="1186215" y="0"/>
                </a:moveTo>
                <a:lnTo>
                  <a:pt x="1140772" y="11727"/>
                </a:lnTo>
                <a:lnTo>
                  <a:pt x="1112186" y="43977"/>
                </a:lnTo>
                <a:lnTo>
                  <a:pt x="1102291" y="91986"/>
                </a:lnTo>
                <a:lnTo>
                  <a:pt x="1133442" y="91986"/>
                </a:lnTo>
                <a:lnTo>
                  <a:pt x="1133832" y="82618"/>
                </a:lnTo>
                <a:lnTo>
                  <a:pt x="1135000" y="73937"/>
                </a:lnTo>
                <a:lnTo>
                  <a:pt x="1157630" y="37014"/>
                </a:lnTo>
                <a:lnTo>
                  <a:pt x="1186215" y="29318"/>
                </a:lnTo>
                <a:lnTo>
                  <a:pt x="1251172" y="29318"/>
                </a:lnTo>
                <a:lnTo>
                  <a:pt x="1248151" y="25653"/>
                </a:lnTo>
                <a:lnTo>
                  <a:pt x="1214801" y="4122"/>
                </a:lnTo>
                <a:lnTo>
                  <a:pt x="1196477" y="458"/>
                </a:lnTo>
                <a:lnTo>
                  <a:pt x="1186215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6521768" y="8991349"/>
            <a:ext cx="1553845" cy="367030"/>
          </a:xfrm>
          <a:custGeom>
            <a:avLst/>
            <a:gdLst/>
            <a:ahLst/>
            <a:cxnLst/>
            <a:rect l="l" t="t" r="r" b="b"/>
            <a:pathLst>
              <a:path w="1553844" h="367029">
                <a:moveTo>
                  <a:pt x="34815" y="29318"/>
                </a:moveTo>
                <a:lnTo>
                  <a:pt x="0" y="29318"/>
                </a:lnTo>
                <a:lnTo>
                  <a:pt x="100782" y="298681"/>
                </a:lnTo>
                <a:lnTo>
                  <a:pt x="131906" y="218056"/>
                </a:lnTo>
                <a:lnTo>
                  <a:pt x="102981" y="218056"/>
                </a:lnTo>
                <a:lnTo>
                  <a:pt x="34815" y="29318"/>
                </a:lnTo>
                <a:close/>
              </a:path>
              <a:path w="1553844" h="367029">
                <a:moveTo>
                  <a:pt x="209066" y="99316"/>
                </a:moveTo>
                <a:lnTo>
                  <a:pt x="177743" y="99316"/>
                </a:lnTo>
                <a:lnTo>
                  <a:pt x="254704" y="298681"/>
                </a:lnTo>
                <a:lnTo>
                  <a:pt x="284870" y="218056"/>
                </a:lnTo>
                <a:lnTo>
                  <a:pt x="253971" y="218056"/>
                </a:lnTo>
                <a:lnTo>
                  <a:pt x="209066" y="99316"/>
                </a:lnTo>
                <a:close/>
              </a:path>
              <a:path w="1553844" h="367029">
                <a:moveTo>
                  <a:pt x="429939" y="113609"/>
                </a:moveTo>
                <a:lnTo>
                  <a:pt x="385595" y="124970"/>
                </a:lnTo>
                <a:lnTo>
                  <a:pt x="354077" y="156120"/>
                </a:lnTo>
                <a:lnTo>
                  <a:pt x="342717" y="201564"/>
                </a:lnTo>
                <a:lnTo>
                  <a:pt x="343427" y="213887"/>
                </a:lnTo>
                <a:lnTo>
                  <a:pt x="360445" y="256376"/>
                </a:lnTo>
                <a:lnTo>
                  <a:pt x="395788" y="283129"/>
                </a:lnTo>
                <a:lnTo>
                  <a:pt x="429939" y="289519"/>
                </a:lnTo>
                <a:lnTo>
                  <a:pt x="442056" y="288809"/>
                </a:lnTo>
                <a:lnTo>
                  <a:pt x="483651" y="271951"/>
                </a:lnTo>
                <a:lnTo>
                  <a:pt x="494286" y="262033"/>
                </a:lnTo>
                <a:lnTo>
                  <a:pt x="429939" y="262033"/>
                </a:lnTo>
                <a:lnTo>
                  <a:pt x="421899" y="261552"/>
                </a:lnTo>
                <a:lnTo>
                  <a:pt x="383900" y="239151"/>
                </a:lnTo>
                <a:lnTo>
                  <a:pt x="372401" y="201564"/>
                </a:lnTo>
                <a:lnTo>
                  <a:pt x="372860" y="193020"/>
                </a:lnTo>
                <a:lnTo>
                  <a:pt x="388710" y="158044"/>
                </a:lnTo>
                <a:lnTo>
                  <a:pt x="429939" y="141095"/>
                </a:lnTo>
                <a:lnTo>
                  <a:pt x="494286" y="141095"/>
                </a:lnTo>
                <a:lnTo>
                  <a:pt x="491966" y="138438"/>
                </a:lnTo>
                <a:lnTo>
                  <a:pt x="453485" y="116449"/>
                </a:lnTo>
                <a:lnTo>
                  <a:pt x="442056" y="114319"/>
                </a:lnTo>
                <a:lnTo>
                  <a:pt x="429939" y="113609"/>
                </a:lnTo>
                <a:close/>
              </a:path>
              <a:path w="1553844" h="367029">
                <a:moveTo>
                  <a:pt x="494286" y="141095"/>
                </a:moveTo>
                <a:lnTo>
                  <a:pt x="429939" y="141095"/>
                </a:lnTo>
                <a:lnTo>
                  <a:pt x="437956" y="141576"/>
                </a:lnTo>
                <a:lnTo>
                  <a:pt x="445514" y="143019"/>
                </a:lnTo>
                <a:lnTo>
                  <a:pt x="479780" y="170413"/>
                </a:lnTo>
                <a:lnTo>
                  <a:pt x="487477" y="201564"/>
                </a:lnTo>
                <a:lnTo>
                  <a:pt x="486996" y="210108"/>
                </a:lnTo>
                <a:lnTo>
                  <a:pt x="470985" y="244900"/>
                </a:lnTo>
                <a:lnTo>
                  <a:pt x="429939" y="262033"/>
                </a:lnTo>
                <a:lnTo>
                  <a:pt x="494286" y="262033"/>
                </a:lnTo>
                <a:lnTo>
                  <a:pt x="514230" y="225569"/>
                </a:lnTo>
                <a:lnTo>
                  <a:pt x="517161" y="201564"/>
                </a:lnTo>
                <a:lnTo>
                  <a:pt x="516428" y="189104"/>
                </a:lnTo>
                <a:lnTo>
                  <a:pt x="514230" y="177376"/>
                </a:lnTo>
                <a:lnTo>
                  <a:pt x="510565" y="166382"/>
                </a:lnTo>
                <a:lnTo>
                  <a:pt x="505434" y="156120"/>
                </a:lnTo>
                <a:lnTo>
                  <a:pt x="499227" y="146752"/>
                </a:lnTo>
                <a:lnTo>
                  <a:pt x="494286" y="141095"/>
                </a:lnTo>
                <a:close/>
              </a:path>
              <a:path w="1553844" h="367029">
                <a:moveTo>
                  <a:pt x="177743" y="16491"/>
                </a:moveTo>
                <a:lnTo>
                  <a:pt x="102981" y="218056"/>
                </a:lnTo>
                <a:lnTo>
                  <a:pt x="131906" y="218056"/>
                </a:lnTo>
                <a:lnTo>
                  <a:pt x="177743" y="99316"/>
                </a:lnTo>
                <a:lnTo>
                  <a:pt x="209066" y="99316"/>
                </a:lnTo>
                <a:lnTo>
                  <a:pt x="177743" y="16491"/>
                </a:lnTo>
                <a:close/>
              </a:path>
              <a:path w="1553844" h="367029">
                <a:moveTo>
                  <a:pt x="355486" y="29318"/>
                </a:moveTo>
                <a:lnTo>
                  <a:pt x="320670" y="29318"/>
                </a:lnTo>
                <a:lnTo>
                  <a:pt x="253971" y="218056"/>
                </a:lnTo>
                <a:lnTo>
                  <a:pt x="284870" y="218056"/>
                </a:lnTo>
                <a:lnTo>
                  <a:pt x="355486" y="29318"/>
                </a:lnTo>
                <a:close/>
              </a:path>
              <a:path w="1553844" h="367029">
                <a:moveTo>
                  <a:pt x="586756" y="117273"/>
                </a:moveTo>
                <a:lnTo>
                  <a:pt x="557437" y="117273"/>
                </a:lnTo>
                <a:lnTo>
                  <a:pt x="557437" y="285855"/>
                </a:lnTo>
                <a:lnTo>
                  <a:pt x="586756" y="285855"/>
                </a:lnTo>
                <a:lnTo>
                  <a:pt x="586756" y="183240"/>
                </a:lnTo>
                <a:lnTo>
                  <a:pt x="573562" y="183240"/>
                </a:lnTo>
                <a:lnTo>
                  <a:pt x="573997" y="173460"/>
                </a:lnTo>
                <a:lnTo>
                  <a:pt x="586756" y="136748"/>
                </a:lnTo>
                <a:lnTo>
                  <a:pt x="586756" y="117273"/>
                </a:lnTo>
                <a:close/>
              </a:path>
              <a:path w="1553844" h="367029">
                <a:moveTo>
                  <a:pt x="586756" y="136748"/>
                </a:moveTo>
                <a:lnTo>
                  <a:pt x="573997" y="173460"/>
                </a:lnTo>
                <a:lnTo>
                  <a:pt x="573562" y="183240"/>
                </a:lnTo>
                <a:lnTo>
                  <a:pt x="586756" y="183240"/>
                </a:lnTo>
                <a:lnTo>
                  <a:pt x="586756" y="136748"/>
                </a:lnTo>
                <a:close/>
              </a:path>
              <a:path w="1553844" h="367029">
                <a:moveTo>
                  <a:pt x="628412" y="113609"/>
                </a:moveTo>
                <a:lnTo>
                  <a:pt x="614486" y="113609"/>
                </a:lnTo>
                <a:lnTo>
                  <a:pt x="606790" y="116663"/>
                </a:lnTo>
                <a:lnTo>
                  <a:pt x="599216" y="122771"/>
                </a:lnTo>
                <a:lnTo>
                  <a:pt x="593787" y="127764"/>
                </a:lnTo>
                <a:lnTo>
                  <a:pt x="588863" y="133582"/>
                </a:lnTo>
                <a:lnTo>
                  <a:pt x="586756" y="136748"/>
                </a:lnTo>
                <a:lnTo>
                  <a:pt x="586756" y="175177"/>
                </a:lnTo>
                <a:lnTo>
                  <a:pt x="587489" y="167970"/>
                </a:lnTo>
                <a:lnTo>
                  <a:pt x="588954" y="161618"/>
                </a:lnTo>
                <a:lnTo>
                  <a:pt x="590665" y="155265"/>
                </a:lnTo>
                <a:lnTo>
                  <a:pt x="593597" y="150257"/>
                </a:lnTo>
                <a:lnTo>
                  <a:pt x="601904" y="142927"/>
                </a:lnTo>
                <a:lnTo>
                  <a:pt x="607645" y="141095"/>
                </a:lnTo>
                <a:lnTo>
                  <a:pt x="643316" y="141095"/>
                </a:lnTo>
                <a:lnTo>
                  <a:pt x="653822" y="125336"/>
                </a:lnTo>
                <a:lnTo>
                  <a:pt x="649424" y="120694"/>
                </a:lnTo>
                <a:lnTo>
                  <a:pt x="644537" y="117640"/>
                </a:lnTo>
                <a:lnTo>
                  <a:pt x="639162" y="116174"/>
                </a:lnTo>
                <a:lnTo>
                  <a:pt x="634032" y="114464"/>
                </a:lnTo>
                <a:lnTo>
                  <a:pt x="628412" y="113609"/>
                </a:lnTo>
                <a:close/>
              </a:path>
              <a:path w="1553844" h="367029">
                <a:moveTo>
                  <a:pt x="643316" y="141095"/>
                </a:moveTo>
                <a:lnTo>
                  <a:pt x="619861" y="141095"/>
                </a:lnTo>
                <a:lnTo>
                  <a:pt x="623892" y="141828"/>
                </a:lnTo>
                <a:lnTo>
                  <a:pt x="627068" y="143294"/>
                </a:lnTo>
                <a:lnTo>
                  <a:pt x="630245" y="144515"/>
                </a:lnTo>
                <a:lnTo>
                  <a:pt x="633787" y="146592"/>
                </a:lnTo>
                <a:lnTo>
                  <a:pt x="637696" y="149524"/>
                </a:lnTo>
                <a:lnTo>
                  <a:pt x="643316" y="141095"/>
                </a:lnTo>
                <a:close/>
              </a:path>
              <a:path w="1553844" h="367029">
                <a:moveTo>
                  <a:pt x="710543" y="0"/>
                </a:moveTo>
                <a:lnTo>
                  <a:pt x="681225" y="0"/>
                </a:lnTo>
                <a:lnTo>
                  <a:pt x="681225" y="285855"/>
                </a:lnTo>
                <a:lnTo>
                  <a:pt x="710543" y="285855"/>
                </a:lnTo>
                <a:lnTo>
                  <a:pt x="710543" y="200398"/>
                </a:lnTo>
                <a:lnTo>
                  <a:pt x="699549" y="186905"/>
                </a:lnTo>
                <a:lnTo>
                  <a:pt x="710543" y="176460"/>
                </a:lnTo>
                <a:lnTo>
                  <a:pt x="710543" y="0"/>
                </a:lnTo>
                <a:close/>
              </a:path>
              <a:path w="1553844" h="367029">
                <a:moveTo>
                  <a:pt x="809493" y="117273"/>
                </a:moveTo>
                <a:lnTo>
                  <a:pt x="772845" y="117273"/>
                </a:lnTo>
                <a:lnTo>
                  <a:pt x="710543" y="176460"/>
                </a:lnTo>
                <a:lnTo>
                  <a:pt x="710543" y="200398"/>
                </a:lnTo>
                <a:lnTo>
                  <a:pt x="780174" y="285855"/>
                </a:lnTo>
                <a:lnTo>
                  <a:pt x="816823" y="285855"/>
                </a:lnTo>
                <a:lnTo>
                  <a:pt x="736197" y="186905"/>
                </a:lnTo>
                <a:lnTo>
                  <a:pt x="809493" y="117273"/>
                </a:lnTo>
                <a:close/>
              </a:path>
              <a:path w="1553844" h="367029">
                <a:moveTo>
                  <a:pt x="710543" y="176460"/>
                </a:moveTo>
                <a:lnTo>
                  <a:pt x="699549" y="186905"/>
                </a:lnTo>
                <a:lnTo>
                  <a:pt x="710543" y="200398"/>
                </a:lnTo>
                <a:lnTo>
                  <a:pt x="710543" y="176460"/>
                </a:lnTo>
                <a:close/>
              </a:path>
              <a:path w="1553844" h="367029">
                <a:moveTo>
                  <a:pt x="851429" y="234181"/>
                </a:moveTo>
                <a:lnTo>
                  <a:pt x="828341" y="248474"/>
                </a:lnTo>
                <a:lnTo>
                  <a:pt x="831517" y="255070"/>
                </a:lnTo>
                <a:lnTo>
                  <a:pt x="836159" y="261545"/>
                </a:lnTo>
                <a:lnTo>
                  <a:pt x="872342" y="286221"/>
                </a:lnTo>
                <a:lnTo>
                  <a:pt x="895773" y="289519"/>
                </a:lnTo>
                <a:lnTo>
                  <a:pt x="908142" y="288603"/>
                </a:lnTo>
                <a:lnTo>
                  <a:pt x="944607" y="267073"/>
                </a:lnTo>
                <a:lnTo>
                  <a:pt x="947100" y="262766"/>
                </a:lnTo>
                <a:lnTo>
                  <a:pt x="890398" y="262766"/>
                </a:lnTo>
                <a:lnTo>
                  <a:pt x="884046" y="261545"/>
                </a:lnTo>
                <a:lnTo>
                  <a:pt x="854850" y="239312"/>
                </a:lnTo>
                <a:lnTo>
                  <a:pt x="851429" y="234181"/>
                </a:lnTo>
                <a:close/>
              </a:path>
              <a:path w="1553844" h="367029">
                <a:moveTo>
                  <a:pt x="891376" y="113609"/>
                </a:moveTo>
                <a:lnTo>
                  <a:pt x="849841" y="126435"/>
                </a:lnTo>
                <a:lnTo>
                  <a:pt x="836770" y="157953"/>
                </a:lnTo>
                <a:lnTo>
                  <a:pt x="837228" y="164985"/>
                </a:lnTo>
                <a:lnTo>
                  <a:pt x="862790" y="198266"/>
                </a:lnTo>
                <a:lnTo>
                  <a:pt x="891742" y="210970"/>
                </a:lnTo>
                <a:lnTo>
                  <a:pt x="897972" y="213658"/>
                </a:lnTo>
                <a:lnTo>
                  <a:pt x="903836" y="216590"/>
                </a:lnTo>
                <a:lnTo>
                  <a:pt x="909700" y="219277"/>
                </a:lnTo>
                <a:lnTo>
                  <a:pt x="914464" y="222698"/>
                </a:lnTo>
                <a:lnTo>
                  <a:pt x="918129" y="226851"/>
                </a:lnTo>
                <a:lnTo>
                  <a:pt x="922038" y="230760"/>
                </a:lnTo>
                <a:lnTo>
                  <a:pt x="923993" y="235647"/>
                </a:lnTo>
                <a:lnTo>
                  <a:pt x="923993" y="248107"/>
                </a:lnTo>
                <a:lnTo>
                  <a:pt x="921549" y="253360"/>
                </a:lnTo>
                <a:lnTo>
                  <a:pt x="916663" y="257269"/>
                </a:lnTo>
                <a:lnTo>
                  <a:pt x="912021" y="260934"/>
                </a:lnTo>
                <a:lnTo>
                  <a:pt x="905546" y="262766"/>
                </a:lnTo>
                <a:lnTo>
                  <a:pt x="947100" y="262766"/>
                </a:lnTo>
                <a:lnTo>
                  <a:pt x="949646" y="258369"/>
                </a:lnTo>
                <a:lnTo>
                  <a:pt x="952670" y="248748"/>
                </a:lnTo>
                <a:lnTo>
                  <a:pt x="953678" y="238212"/>
                </a:lnTo>
                <a:lnTo>
                  <a:pt x="953220" y="231043"/>
                </a:lnTo>
                <a:lnTo>
                  <a:pt x="921068" y="194112"/>
                </a:lnTo>
                <a:lnTo>
                  <a:pt x="894674" y="182263"/>
                </a:lnTo>
                <a:lnTo>
                  <a:pt x="889055" y="179697"/>
                </a:lnTo>
                <a:lnTo>
                  <a:pt x="878305" y="174322"/>
                </a:lnTo>
                <a:lnTo>
                  <a:pt x="873907" y="171268"/>
                </a:lnTo>
                <a:lnTo>
                  <a:pt x="867066" y="164427"/>
                </a:lnTo>
                <a:lnTo>
                  <a:pt x="865356" y="160518"/>
                </a:lnTo>
                <a:lnTo>
                  <a:pt x="865356" y="150501"/>
                </a:lnTo>
                <a:lnTo>
                  <a:pt x="867555" y="146348"/>
                </a:lnTo>
                <a:lnTo>
                  <a:pt x="876350" y="140973"/>
                </a:lnTo>
                <a:lnTo>
                  <a:pt x="881603" y="139629"/>
                </a:lnTo>
                <a:lnTo>
                  <a:pt x="948273" y="139629"/>
                </a:lnTo>
                <a:lnTo>
                  <a:pt x="944027" y="134620"/>
                </a:lnTo>
                <a:lnTo>
                  <a:pt x="910685" y="116082"/>
                </a:lnTo>
                <a:lnTo>
                  <a:pt x="898041" y="113883"/>
                </a:lnTo>
                <a:lnTo>
                  <a:pt x="891376" y="113609"/>
                </a:lnTo>
                <a:close/>
              </a:path>
              <a:path w="1553844" h="367029">
                <a:moveTo>
                  <a:pt x="948273" y="139629"/>
                </a:moveTo>
                <a:lnTo>
                  <a:pt x="896507" y="139629"/>
                </a:lnTo>
                <a:lnTo>
                  <a:pt x="904325" y="141705"/>
                </a:lnTo>
                <a:lnTo>
                  <a:pt x="911166" y="145859"/>
                </a:lnTo>
                <a:lnTo>
                  <a:pt x="918251" y="150012"/>
                </a:lnTo>
                <a:lnTo>
                  <a:pt x="924115" y="155265"/>
                </a:lnTo>
                <a:lnTo>
                  <a:pt x="928757" y="161618"/>
                </a:lnTo>
                <a:lnTo>
                  <a:pt x="952212" y="146592"/>
                </a:lnTo>
                <a:lnTo>
                  <a:pt x="948791" y="140240"/>
                </a:lnTo>
                <a:lnTo>
                  <a:pt x="948273" y="139629"/>
                </a:lnTo>
                <a:close/>
              </a:path>
              <a:path w="1553844" h="367029">
                <a:moveTo>
                  <a:pt x="1021594" y="0"/>
                </a:moveTo>
                <a:lnTo>
                  <a:pt x="992275" y="0"/>
                </a:lnTo>
                <a:lnTo>
                  <a:pt x="992275" y="285855"/>
                </a:lnTo>
                <a:lnTo>
                  <a:pt x="1021594" y="285855"/>
                </a:lnTo>
                <a:lnTo>
                  <a:pt x="1021594" y="183240"/>
                </a:lnTo>
                <a:lnTo>
                  <a:pt x="1012065" y="183240"/>
                </a:lnTo>
                <a:lnTo>
                  <a:pt x="1012550" y="173437"/>
                </a:lnTo>
                <a:lnTo>
                  <a:pt x="1013989" y="164275"/>
                </a:lnTo>
                <a:lnTo>
                  <a:pt x="1016394" y="155685"/>
                </a:lnTo>
                <a:lnTo>
                  <a:pt x="1019761" y="147691"/>
                </a:lnTo>
                <a:lnTo>
                  <a:pt x="1021594" y="144427"/>
                </a:lnTo>
                <a:lnTo>
                  <a:pt x="1021594" y="0"/>
                </a:lnTo>
                <a:close/>
              </a:path>
              <a:path w="1553844" h="367029">
                <a:moveTo>
                  <a:pt x="1121344" y="141095"/>
                </a:moveTo>
                <a:lnTo>
                  <a:pt x="1064472" y="141095"/>
                </a:lnTo>
                <a:lnTo>
                  <a:pt x="1072878" y="141759"/>
                </a:lnTo>
                <a:lnTo>
                  <a:pt x="1080139" y="143752"/>
                </a:lnTo>
                <a:lnTo>
                  <a:pt x="1100387" y="183240"/>
                </a:lnTo>
                <a:lnTo>
                  <a:pt x="1100387" y="285855"/>
                </a:lnTo>
                <a:lnTo>
                  <a:pt x="1129706" y="285855"/>
                </a:lnTo>
                <a:lnTo>
                  <a:pt x="1129706" y="179575"/>
                </a:lnTo>
                <a:lnTo>
                  <a:pt x="1129248" y="169039"/>
                </a:lnTo>
                <a:lnTo>
                  <a:pt x="1127873" y="159419"/>
                </a:lnTo>
                <a:lnTo>
                  <a:pt x="1125583" y="150715"/>
                </a:lnTo>
                <a:lnTo>
                  <a:pt x="1122376" y="142927"/>
                </a:lnTo>
                <a:lnTo>
                  <a:pt x="1121344" y="141095"/>
                </a:lnTo>
                <a:close/>
              </a:path>
              <a:path w="1553844" h="367029">
                <a:moveTo>
                  <a:pt x="1021594" y="144427"/>
                </a:moveTo>
                <a:lnTo>
                  <a:pt x="1012065" y="183240"/>
                </a:lnTo>
                <a:lnTo>
                  <a:pt x="1021594" y="183240"/>
                </a:lnTo>
                <a:lnTo>
                  <a:pt x="1021594" y="144427"/>
                </a:lnTo>
                <a:close/>
              </a:path>
              <a:path w="1553844" h="367029">
                <a:moveTo>
                  <a:pt x="1071802" y="113609"/>
                </a:moveTo>
                <a:lnTo>
                  <a:pt x="1034398" y="127764"/>
                </a:lnTo>
                <a:lnTo>
                  <a:pt x="1021594" y="144427"/>
                </a:lnTo>
                <a:lnTo>
                  <a:pt x="1021594" y="175177"/>
                </a:lnTo>
                <a:lnTo>
                  <a:pt x="1023304" y="167970"/>
                </a:lnTo>
                <a:lnTo>
                  <a:pt x="1026725" y="161618"/>
                </a:lnTo>
                <a:lnTo>
                  <a:pt x="1055921" y="141095"/>
                </a:lnTo>
                <a:lnTo>
                  <a:pt x="1121344" y="141095"/>
                </a:lnTo>
                <a:lnTo>
                  <a:pt x="1118505" y="136056"/>
                </a:lnTo>
                <a:lnTo>
                  <a:pt x="1080300" y="114067"/>
                </a:lnTo>
                <a:lnTo>
                  <a:pt x="1071802" y="113609"/>
                </a:lnTo>
                <a:close/>
              </a:path>
              <a:path w="1553844" h="367029">
                <a:moveTo>
                  <a:pt x="1257384" y="113609"/>
                </a:moveTo>
                <a:lnTo>
                  <a:pt x="1213040" y="124970"/>
                </a:lnTo>
                <a:lnTo>
                  <a:pt x="1181523" y="156120"/>
                </a:lnTo>
                <a:lnTo>
                  <a:pt x="1170162" y="201564"/>
                </a:lnTo>
                <a:lnTo>
                  <a:pt x="1170872" y="213887"/>
                </a:lnTo>
                <a:lnTo>
                  <a:pt x="1187890" y="256376"/>
                </a:lnTo>
                <a:lnTo>
                  <a:pt x="1223233" y="283129"/>
                </a:lnTo>
                <a:lnTo>
                  <a:pt x="1257384" y="289519"/>
                </a:lnTo>
                <a:lnTo>
                  <a:pt x="1269501" y="288809"/>
                </a:lnTo>
                <a:lnTo>
                  <a:pt x="1311097" y="271951"/>
                </a:lnTo>
                <a:lnTo>
                  <a:pt x="1321732" y="262033"/>
                </a:lnTo>
                <a:lnTo>
                  <a:pt x="1257384" y="262033"/>
                </a:lnTo>
                <a:lnTo>
                  <a:pt x="1249345" y="261552"/>
                </a:lnTo>
                <a:lnTo>
                  <a:pt x="1211345" y="239151"/>
                </a:lnTo>
                <a:lnTo>
                  <a:pt x="1199847" y="201564"/>
                </a:lnTo>
                <a:lnTo>
                  <a:pt x="1200305" y="193020"/>
                </a:lnTo>
                <a:lnTo>
                  <a:pt x="1216155" y="158044"/>
                </a:lnTo>
                <a:lnTo>
                  <a:pt x="1257384" y="141095"/>
                </a:lnTo>
                <a:lnTo>
                  <a:pt x="1321732" y="141095"/>
                </a:lnTo>
                <a:lnTo>
                  <a:pt x="1319411" y="138438"/>
                </a:lnTo>
                <a:lnTo>
                  <a:pt x="1280931" y="116449"/>
                </a:lnTo>
                <a:lnTo>
                  <a:pt x="1269501" y="114319"/>
                </a:lnTo>
                <a:lnTo>
                  <a:pt x="1257384" y="113609"/>
                </a:lnTo>
                <a:close/>
              </a:path>
              <a:path w="1553844" h="367029">
                <a:moveTo>
                  <a:pt x="1321732" y="141095"/>
                </a:moveTo>
                <a:lnTo>
                  <a:pt x="1257384" y="141095"/>
                </a:lnTo>
                <a:lnTo>
                  <a:pt x="1265401" y="141576"/>
                </a:lnTo>
                <a:lnTo>
                  <a:pt x="1272960" y="143019"/>
                </a:lnTo>
                <a:lnTo>
                  <a:pt x="1307226" y="170413"/>
                </a:lnTo>
                <a:lnTo>
                  <a:pt x="1314922" y="201564"/>
                </a:lnTo>
                <a:lnTo>
                  <a:pt x="1314441" y="210108"/>
                </a:lnTo>
                <a:lnTo>
                  <a:pt x="1298430" y="244900"/>
                </a:lnTo>
                <a:lnTo>
                  <a:pt x="1257384" y="262033"/>
                </a:lnTo>
                <a:lnTo>
                  <a:pt x="1321732" y="262033"/>
                </a:lnTo>
                <a:lnTo>
                  <a:pt x="1341675" y="225569"/>
                </a:lnTo>
                <a:lnTo>
                  <a:pt x="1344607" y="201564"/>
                </a:lnTo>
                <a:lnTo>
                  <a:pt x="1343874" y="189104"/>
                </a:lnTo>
                <a:lnTo>
                  <a:pt x="1341675" y="177376"/>
                </a:lnTo>
                <a:lnTo>
                  <a:pt x="1338010" y="166382"/>
                </a:lnTo>
                <a:lnTo>
                  <a:pt x="1332879" y="156120"/>
                </a:lnTo>
                <a:lnTo>
                  <a:pt x="1326672" y="146752"/>
                </a:lnTo>
                <a:lnTo>
                  <a:pt x="1321732" y="141095"/>
                </a:lnTo>
                <a:close/>
              </a:path>
              <a:path w="1553844" h="367029">
                <a:moveTo>
                  <a:pt x="1412369" y="117273"/>
                </a:moveTo>
                <a:lnTo>
                  <a:pt x="1383050" y="117273"/>
                </a:lnTo>
                <a:lnTo>
                  <a:pt x="1383050" y="366481"/>
                </a:lnTo>
                <a:lnTo>
                  <a:pt x="1412369" y="366481"/>
                </a:lnTo>
                <a:lnTo>
                  <a:pt x="1412369" y="256684"/>
                </a:lnTo>
                <a:lnTo>
                  <a:pt x="1407971" y="248474"/>
                </a:lnTo>
                <a:lnTo>
                  <a:pt x="1404123" y="238121"/>
                </a:lnTo>
                <a:lnTo>
                  <a:pt x="1401374" y="226851"/>
                </a:lnTo>
                <a:lnTo>
                  <a:pt x="1399725" y="214666"/>
                </a:lnTo>
                <a:lnTo>
                  <a:pt x="1399175" y="201564"/>
                </a:lnTo>
                <a:lnTo>
                  <a:pt x="1399725" y="188325"/>
                </a:lnTo>
                <a:lnTo>
                  <a:pt x="1401374" y="176094"/>
                </a:lnTo>
                <a:lnTo>
                  <a:pt x="1404123" y="164870"/>
                </a:lnTo>
                <a:lnTo>
                  <a:pt x="1407971" y="154654"/>
                </a:lnTo>
                <a:lnTo>
                  <a:pt x="1412369" y="146444"/>
                </a:lnTo>
                <a:lnTo>
                  <a:pt x="1412369" y="117273"/>
                </a:lnTo>
                <a:close/>
              </a:path>
              <a:path w="1553844" h="367029">
                <a:moveTo>
                  <a:pt x="1412369" y="201564"/>
                </a:moveTo>
                <a:lnTo>
                  <a:pt x="1412369" y="256684"/>
                </a:lnTo>
                <a:lnTo>
                  <a:pt x="1412964" y="257796"/>
                </a:lnTo>
                <a:lnTo>
                  <a:pt x="1441252" y="283541"/>
                </a:lnTo>
                <a:lnTo>
                  <a:pt x="1469906" y="289519"/>
                </a:lnTo>
                <a:lnTo>
                  <a:pt x="1481175" y="288855"/>
                </a:lnTo>
                <a:lnTo>
                  <a:pt x="1520732" y="273005"/>
                </a:lnTo>
                <a:lnTo>
                  <a:pt x="1532250" y="262033"/>
                </a:lnTo>
                <a:lnTo>
                  <a:pt x="1466241" y="262033"/>
                </a:lnTo>
                <a:lnTo>
                  <a:pt x="1459851" y="261598"/>
                </a:lnTo>
                <a:lnTo>
                  <a:pt x="1424737" y="240915"/>
                </a:lnTo>
                <a:lnTo>
                  <a:pt x="1412872" y="210909"/>
                </a:lnTo>
                <a:lnTo>
                  <a:pt x="1412369" y="201564"/>
                </a:lnTo>
                <a:close/>
              </a:path>
              <a:path w="1553844" h="367029">
                <a:moveTo>
                  <a:pt x="1532250" y="141095"/>
                </a:moveTo>
                <a:lnTo>
                  <a:pt x="1466241" y="141095"/>
                </a:lnTo>
                <a:lnTo>
                  <a:pt x="1473937" y="141530"/>
                </a:lnTo>
                <a:lnTo>
                  <a:pt x="1481267" y="142835"/>
                </a:lnTo>
                <a:lnTo>
                  <a:pt x="1515716" y="168581"/>
                </a:lnTo>
                <a:lnTo>
                  <a:pt x="1523779" y="201564"/>
                </a:lnTo>
                <a:lnTo>
                  <a:pt x="1523275" y="210909"/>
                </a:lnTo>
                <a:lnTo>
                  <a:pt x="1506646" y="246458"/>
                </a:lnTo>
                <a:lnTo>
                  <a:pt x="1466241" y="262033"/>
                </a:lnTo>
                <a:lnTo>
                  <a:pt x="1532250" y="262033"/>
                </a:lnTo>
                <a:lnTo>
                  <a:pt x="1550624" y="226851"/>
                </a:lnTo>
                <a:lnTo>
                  <a:pt x="1553464" y="201564"/>
                </a:lnTo>
                <a:lnTo>
                  <a:pt x="1552754" y="188325"/>
                </a:lnTo>
                <a:lnTo>
                  <a:pt x="1550624" y="176094"/>
                </a:lnTo>
                <a:lnTo>
                  <a:pt x="1547073" y="164870"/>
                </a:lnTo>
                <a:lnTo>
                  <a:pt x="1542103" y="154654"/>
                </a:lnTo>
                <a:lnTo>
                  <a:pt x="1535941" y="145332"/>
                </a:lnTo>
                <a:lnTo>
                  <a:pt x="1532250" y="141095"/>
                </a:lnTo>
                <a:close/>
              </a:path>
              <a:path w="1553844" h="367029">
                <a:moveTo>
                  <a:pt x="1412369" y="146444"/>
                </a:moveTo>
                <a:lnTo>
                  <a:pt x="1399725" y="188325"/>
                </a:lnTo>
                <a:lnTo>
                  <a:pt x="1399175" y="201564"/>
                </a:lnTo>
                <a:lnTo>
                  <a:pt x="1399725" y="214666"/>
                </a:lnTo>
                <a:lnTo>
                  <a:pt x="1401374" y="226851"/>
                </a:lnTo>
                <a:lnTo>
                  <a:pt x="1404123" y="238121"/>
                </a:lnTo>
                <a:lnTo>
                  <a:pt x="1407971" y="248474"/>
                </a:lnTo>
                <a:lnTo>
                  <a:pt x="1412369" y="256684"/>
                </a:lnTo>
                <a:lnTo>
                  <a:pt x="1412369" y="146444"/>
                </a:lnTo>
                <a:close/>
              </a:path>
              <a:path w="1553844" h="367029">
                <a:moveTo>
                  <a:pt x="1469906" y="113609"/>
                </a:moveTo>
                <a:lnTo>
                  <a:pt x="1432892" y="124237"/>
                </a:lnTo>
                <a:lnTo>
                  <a:pt x="1412369" y="146444"/>
                </a:lnTo>
                <a:lnTo>
                  <a:pt x="1412369" y="201564"/>
                </a:lnTo>
                <a:lnTo>
                  <a:pt x="1412872" y="192219"/>
                </a:lnTo>
                <a:lnTo>
                  <a:pt x="1414384" y="183606"/>
                </a:lnTo>
                <a:lnTo>
                  <a:pt x="1440954" y="148058"/>
                </a:lnTo>
                <a:lnTo>
                  <a:pt x="1466241" y="141095"/>
                </a:lnTo>
                <a:lnTo>
                  <a:pt x="1532250" y="141095"/>
                </a:lnTo>
                <a:lnTo>
                  <a:pt x="1528818" y="137155"/>
                </a:lnTo>
                <a:lnTo>
                  <a:pt x="1491895" y="116266"/>
                </a:lnTo>
                <a:lnTo>
                  <a:pt x="1481175" y="114273"/>
                </a:lnTo>
                <a:lnTo>
                  <a:pt x="1469906" y="113609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4" name="object 6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586232" y="9741588"/>
            <a:ext cx="8677270" cy="370145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289472" y="9789848"/>
            <a:ext cx="2243716" cy="234034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6253248" y="9770906"/>
            <a:ext cx="2101739" cy="26386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10967" y="1549691"/>
            <a:ext cx="3759200" cy="10795"/>
          </a:xfrm>
          <a:custGeom>
            <a:avLst/>
            <a:gdLst/>
            <a:ahLst/>
            <a:cxnLst/>
            <a:rect l="l" t="t" r="r" b="b"/>
            <a:pathLst>
              <a:path w="3759200" h="10794">
                <a:moveTo>
                  <a:pt x="3759047" y="0"/>
                </a:moveTo>
                <a:lnTo>
                  <a:pt x="0" y="0"/>
                </a:lnTo>
                <a:lnTo>
                  <a:pt x="0" y="10470"/>
                </a:lnTo>
                <a:lnTo>
                  <a:pt x="3759047" y="10470"/>
                </a:lnTo>
                <a:lnTo>
                  <a:pt x="37590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39594" y="1549691"/>
            <a:ext cx="12743180" cy="10795"/>
          </a:xfrm>
          <a:custGeom>
            <a:avLst/>
            <a:gdLst/>
            <a:ahLst/>
            <a:cxnLst/>
            <a:rect l="l" t="t" r="r" b="b"/>
            <a:pathLst>
              <a:path w="12743180" h="10794">
                <a:moveTo>
                  <a:pt x="12743067" y="0"/>
                </a:moveTo>
                <a:lnTo>
                  <a:pt x="0" y="0"/>
                </a:lnTo>
                <a:lnTo>
                  <a:pt x="0" y="10470"/>
                </a:lnTo>
                <a:lnTo>
                  <a:pt x="12743067" y="10470"/>
                </a:lnTo>
                <a:lnTo>
                  <a:pt x="127430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0967" y="3057498"/>
            <a:ext cx="18272125" cy="10795"/>
          </a:xfrm>
          <a:custGeom>
            <a:avLst/>
            <a:gdLst/>
            <a:ahLst/>
            <a:cxnLst/>
            <a:rect l="l" t="t" r="r" b="b"/>
            <a:pathLst>
              <a:path w="18272125" h="10794">
                <a:moveTo>
                  <a:pt x="18271694" y="0"/>
                </a:moveTo>
                <a:lnTo>
                  <a:pt x="0" y="0"/>
                </a:lnTo>
                <a:lnTo>
                  <a:pt x="0" y="10470"/>
                </a:lnTo>
                <a:lnTo>
                  <a:pt x="18271694" y="10470"/>
                </a:lnTo>
                <a:lnTo>
                  <a:pt x="182716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0967" y="2303594"/>
            <a:ext cx="18272125" cy="10795"/>
          </a:xfrm>
          <a:custGeom>
            <a:avLst/>
            <a:gdLst/>
            <a:ahLst/>
            <a:cxnLst/>
            <a:rect l="l" t="t" r="r" b="b"/>
            <a:pathLst>
              <a:path w="18272125" h="10794">
                <a:moveTo>
                  <a:pt x="18271694" y="0"/>
                </a:moveTo>
                <a:lnTo>
                  <a:pt x="0" y="0"/>
                </a:lnTo>
                <a:lnTo>
                  <a:pt x="0" y="10470"/>
                </a:lnTo>
                <a:lnTo>
                  <a:pt x="18271694" y="10470"/>
                </a:lnTo>
                <a:lnTo>
                  <a:pt x="182716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39594" y="3811402"/>
            <a:ext cx="12743180" cy="10795"/>
          </a:xfrm>
          <a:custGeom>
            <a:avLst/>
            <a:gdLst/>
            <a:ahLst/>
            <a:cxnLst/>
            <a:rect l="l" t="t" r="r" b="b"/>
            <a:pathLst>
              <a:path w="12743180" h="10795">
                <a:moveTo>
                  <a:pt x="12743067" y="0"/>
                </a:moveTo>
                <a:lnTo>
                  <a:pt x="0" y="0"/>
                </a:lnTo>
                <a:lnTo>
                  <a:pt x="0" y="10470"/>
                </a:lnTo>
                <a:lnTo>
                  <a:pt x="12743067" y="10470"/>
                </a:lnTo>
                <a:lnTo>
                  <a:pt x="127430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0967" y="3811402"/>
            <a:ext cx="3759200" cy="10795"/>
          </a:xfrm>
          <a:custGeom>
            <a:avLst/>
            <a:gdLst/>
            <a:ahLst/>
            <a:cxnLst/>
            <a:rect l="l" t="t" r="r" b="b"/>
            <a:pathLst>
              <a:path w="3759200" h="10795">
                <a:moveTo>
                  <a:pt x="3759047" y="0"/>
                </a:moveTo>
                <a:lnTo>
                  <a:pt x="0" y="0"/>
                </a:lnTo>
                <a:lnTo>
                  <a:pt x="0" y="10470"/>
                </a:lnTo>
                <a:lnTo>
                  <a:pt x="3759047" y="10470"/>
                </a:lnTo>
                <a:lnTo>
                  <a:pt x="37590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39594" y="4565306"/>
            <a:ext cx="12743180" cy="10795"/>
          </a:xfrm>
          <a:custGeom>
            <a:avLst/>
            <a:gdLst/>
            <a:ahLst/>
            <a:cxnLst/>
            <a:rect l="l" t="t" r="r" b="b"/>
            <a:pathLst>
              <a:path w="12743180" h="10795">
                <a:moveTo>
                  <a:pt x="12743067" y="0"/>
                </a:moveTo>
                <a:lnTo>
                  <a:pt x="0" y="0"/>
                </a:lnTo>
                <a:lnTo>
                  <a:pt x="0" y="10470"/>
                </a:lnTo>
                <a:lnTo>
                  <a:pt x="12743067" y="10470"/>
                </a:lnTo>
                <a:lnTo>
                  <a:pt x="127430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0958" y="691089"/>
            <a:ext cx="3769995" cy="4963795"/>
          </a:xfrm>
          <a:custGeom>
            <a:avLst/>
            <a:gdLst/>
            <a:ahLst/>
            <a:cxnLst/>
            <a:rect l="l" t="t" r="r" b="b"/>
            <a:pathLst>
              <a:path w="3769995" h="4963795">
                <a:moveTo>
                  <a:pt x="3769525" y="0"/>
                </a:moveTo>
                <a:lnTo>
                  <a:pt x="3759047" y="0"/>
                </a:lnTo>
                <a:lnTo>
                  <a:pt x="3759047" y="3874224"/>
                </a:lnTo>
                <a:lnTo>
                  <a:pt x="1287919" y="3874224"/>
                </a:lnTo>
                <a:lnTo>
                  <a:pt x="1287919" y="0"/>
                </a:lnTo>
                <a:lnTo>
                  <a:pt x="1277454" y="0"/>
                </a:lnTo>
                <a:lnTo>
                  <a:pt x="1277454" y="3874224"/>
                </a:lnTo>
                <a:lnTo>
                  <a:pt x="0" y="3874224"/>
                </a:lnTo>
                <a:lnTo>
                  <a:pt x="0" y="3884688"/>
                </a:lnTo>
                <a:lnTo>
                  <a:pt x="1277454" y="3884688"/>
                </a:lnTo>
                <a:lnTo>
                  <a:pt x="1277454" y="4963198"/>
                </a:lnTo>
                <a:lnTo>
                  <a:pt x="1287919" y="4963198"/>
                </a:lnTo>
                <a:lnTo>
                  <a:pt x="1287919" y="3884688"/>
                </a:lnTo>
                <a:lnTo>
                  <a:pt x="3759047" y="3884688"/>
                </a:lnTo>
                <a:lnTo>
                  <a:pt x="3759047" y="4963198"/>
                </a:lnTo>
                <a:lnTo>
                  <a:pt x="3769525" y="4963198"/>
                </a:lnTo>
                <a:lnTo>
                  <a:pt x="37695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39594" y="691078"/>
            <a:ext cx="10795" cy="4963795"/>
          </a:xfrm>
          <a:custGeom>
            <a:avLst/>
            <a:gdLst/>
            <a:ahLst/>
            <a:cxnLst/>
            <a:rect l="l" t="t" r="r" b="b"/>
            <a:pathLst>
              <a:path w="10795" h="4963795">
                <a:moveTo>
                  <a:pt x="10470" y="4963199"/>
                </a:moveTo>
                <a:lnTo>
                  <a:pt x="10470" y="0"/>
                </a:lnTo>
                <a:lnTo>
                  <a:pt x="0" y="0"/>
                </a:lnTo>
                <a:lnTo>
                  <a:pt x="0" y="4963199"/>
                </a:lnTo>
                <a:lnTo>
                  <a:pt x="10470" y="4963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423613" y="691078"/>
            <a:ext cx="10795" cy="4963795"/>
          </a:xfrm>
          <a:custGeom>
            <a:avLst/>
            <a:gdLst/>
            <a:ahLst/>
            <a:cxnLst/>
            <a:rect l="l" t="t" r="r" b="b"/>
            <a:pathLst>
              <a:path w="10794" h="4963795">
                <a:moveTo>
                  <a:pt x="10470" y="4963199"/>
                </a:moveTo>
                <a:lnTo>
                  <a:pt x="10470" y="0"/>
                </a:lnTo>
                <a:lnTo>
                  <a:pt x="0" y="0"/>
                </a:lnTo>
                <a:lnTo>
                  <a:pt x="0" y="4963199"/>
                </a:lnTo>
                <a:lnTo>
                  <a:pt x="10470" y="4963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23817" y="1048659"/>
            <a:ext cx="340995" cy="264160"/>
          </a:xfrm>
          <a:custGeom>
            <a:avLst/>
            <a:gdLst/>
            <a:ahLst/>
            <a:cxnLst/>
            <a:rect l="l" t="t" r="r" b="b"/>
            <a:pathLst>
              <a:path w="340994" h="264159">
                <a:moveTo>
                  <a:pt x="87955" y="37381"/>
                </a:moveTo>
                <a:lnTo>
                  <a:pt x="56804" y="37381"/>
                </a:lnTo>
                <a:lnTo>
                  <a:pt x="56804" y="260201"/>
                </a:lnTo>
                <a:lnTo>
                  <a:pt x="87955" y="260201"/>
                </a:lnTo>
                <a:lnTo>
                  <a:pt x="87955" y="37381"/>
                </a:lnTo>
                <a:close/>
              </a:path>
              <a:path w="340994" h="264159">
                <a:moveTo>
                  <a:pt x="87955" y="0"/>
                </a:moveTo>
                <a:lnTo>
                  <a:pt x="0" y="21988"/>
                </a:lnTo>
                <a:lnTo>
                  <a:pt x="0" y="54239"/>
                </a:lnTo>
                <a:lnTo>
                  <a:pt x="56804" y="37381"/>
                </a:lnTo>
                <a:lnTo>
                  <a:pt x="87955" y="37381"/>
                </a:lnTo>
                <a:lnTo>
                  <a:pt x="87955" y="0"/>
                </a:lnTo>
                <a:close/>
              </a:path>
              <a:path w="340994" h="264159">
                <a:moveTo>
                  <a:pt x="245613" y="0"/>
                </a:moveTo>
                <a:lnTo>
                  <a:pt x="206995" y="9688"/>
                </a:lnTo>
                <a:lnTo>
                  <a:pt x="176807" y="37289"/>
                </a:lnTo>
                <a:lnTo>
                  <a:pt x="157131" y="79159"/>
                </a:lnTo>
                <a:lnTo>
                  <a:pt x="150328" y="131933"/>
                </a:lnTo>
                <a:lnTo>
                  <a:pt x="151084" y="150623"/>
                </a:lnTo>
                <a:lnTo>
                  <a:pt x="162422" y="200098"/>
                </a:lnTo>
                <a:lnTo>
                  <a:pt x="185717" y="237617"/>
                </a:lnTo>
                <a:lnTo>
                  <a:pt x="219043" y="259651"/>
                </a:lnTo>
                <a:lnTo>
                  <a:pt x="245613" y="263866"/>
                </a:lnTo>
                <a:lnTo>
                  <a:pt x="259288" y="262812"/>
                </a:lnTo>
                <a:lnTo>
                  <a:pt x="295088" y="247008"/>
                </a:lnTo>
                <a:lnTo>
                  <a:pt x="307834" y="234547"/>
                </a:lnTo>
                <a:lnTo>
                  <a:pt x="245613" y="234547"/>
                </a:lnTo>
                <a:lnTo>
                  <a:pt x="238444" y="234089"/>
                </a:lnTo>
                <a:lnTo>
                  <a:pt x="203124" y="212375"/>
                </a:lnTo>
                <a:lnTo>
                  <a:pt x="185877" y="173345"/>
                </a:lnTo>
                <a:lnTo>
                  <a:pt x="181479" y="131933"/>
                </a:lnTo>
                <a:lnTo>
                  <a:pt x="181754" y="120984"/>
                </a:lnTo>
                <a:lnTo>
                  <a:pt x="188328" y="81702"/>
                </a:lnTo>
                <a:lnTo>
                  <a:pt x="207957" y="45993"/>
                </a:lnTo>
                <a:lnTo>
                  <a:pt x="245613" y="29318"/>
                </a:lnTo>
                <a:lnTo>
                  <a:pt x="307689" y="29318"/>
                </a:lnTo>
                <a:lnTo>
                  <a:pt x="305304" y="26455"/>
                </a:lnTo>
                <a:lnTo>
                  <a:pt x="295088" y="17224"/>
                </a:lnTo>
                <a:lnTo>
                  <a:pt x="284025" y="9688"/>
                </a:lnTo>
                <a:lnTo>
                  <a:pt x="272092" y="4306"/>
                </a:lnTo>
                <a:lnTo>
                  <a:pt x="259288" y="1076"/>
                </a:lnTo>
                <a:lnTo>
                  <a:pt x="245613" y="0"/>
                </a:lnTo>
                <a:close/>
              </a:path>
              <a:path w="340994" h="264159">
                <a:moveTo>
                  <a:pt x="307689" y="29318"/>
                </a:moveTo>
                <a:lnTo>
                  <a:pt x="245613" y="29318"/>
                </a:lnTo>
                <a:lnTo>
                  <a:pt x="252920" y="29799"/>
                </a:lnTo>
                <a:lnTo>
                  <a:pt x="259814" y="31242"/>
                </a:lnTo>
                <a:lnTo>
                  <a:pt x="292523" y="58270"/>
                </a:lnTo>
                <a:lnTo>
                  <a:pt x="307274" y="100461"/>
                </a:lnTo>
                <a:lnTo>
                  <a:pt x="309748" y="131933"/>
                </a:lnTo>
                <a:lnTo>
                  <a:pt x="309473" y="142904"/>
                </a:lnTo>
                <a:lnTo>
                  <a:pt x="302899" y="182393"/>
                </a:lnTo>
                <a:lnTo>
                  <a:pt x="283269" y="218056"/>
                </a:lnTo>
                <a:lnTo>
                  <a:pt x="245613" y="234547"/>
                </a:lnTo>
                <a:lnTo>
                  <a:pt x="307834" y="234547"/>
                </a:lnTo>
                <a:lnTo>
                  <a:pt x="328805" y="200098"/>
                </a:lnTo>
                <a:lnTo>
                  <a:pt x="340143" y="150623"/>
                </a:lnTo>
                <a:lnTo>
                  <a:pt x="340898" y="131933"/>
                </a:lnTo>
                <a:lnTo>
                  <a:pt x="340143" y="113242"/>
                </a:lnTo>
                <a:lnTo>
                  <a:pt x="328805" y="63767"/>
                </a:lnTo>
                <a:lnTo>
                  <a:pt x="314329" y="37289"/>
                </a:lnTo>
                <a:lnTo>
                  <a:pt x="307689" y="29318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51196" y="1802562"/>
            <a:ext cx="253365" cy="260350"/>
          </a:xfrm>
          <a:custGeom>
            <a:avLst/>
            <a:gdLst/>
            <a:ahLst/>
            <a:cxnLst/>
            <a:rect l="l" t="t" r="r" b="b"/>
            <a:pathLst>
              <a:path w="253365" h="260350">
                <a:moveTo>
                  <a:pt x="87955" y="37381"/>
                </a:moveTo>
                <a:lnTo>
                  <a:pt x="56804" y="37381"/>
                </a:lnTo>
                <a:lnTo>
                  <a:pt x="56804" y="260201"/>
                </a:lnTo>
                <a:lnTo>
                  <a:pt x="87955" y="260201"/>
                </a:lnTo>
                <a:lnTo>
                  <a:pt x="87955" y="37381"/>
                </a:lnTo>
                <a:close/>
              </a:path>
              <a:path w="253365" h="260350">
                <a:moveTo>
                  <a:pt x="87955" y="0"/>
                </a:moveTo>
                <a:lnTo>
                  <a:pt x="0" y="21988"/>
                </a:lnTo>
                <a:lnTo>
                  <a:pt x="0" y="54239"/>
                </a:lnTo>
                <a:lnTo>
                  <a:pt x="56804" y="37381"/>
                </a:lnTo>
                <a:lnTo>
                  <a:pt x="87955" y="37381"/>
                </a:lnTo>
                <a:lnTo>
                  <a:pt x="87955" y="0"/>
                </a:lnTo>
                <a:close/>
              </a:path>
              <a:path w="253365" h="260350">
                <a:moveTo>
                  <a:pt x="252943" y="37381"/>
                </a:moveTo>
                <a:lnTo>
                  <a:pt x="221792" y="37381"/>
                </a:lnTo>
                <a:lnTo>
                  <a:pt x="221792" y="260201"/>
                </a:lnTo>
                <a:lnTo>
                  <a:pt x="252943" y="260201"/>
                </a:lnTo>
                <a:lnTo>
                  <a:pt x="252943" y="37381"/>
                </a:lnTo>
                <a:close/>
              </a:path>
              <a:path w="253365" h="260350">
                <a:moveTo>
                  <a:pt x="252943" y="0"/>
                </a:moveTo>
                <a:lnTo>
                  <a:pt x="164988" y="21988"/>
                </a:lnTo>
                <a:lnTo>
                  <a:pt x="164988" y="54239"/>
                </a:lnTo>
                <a:lnTo>
                  <a:pt x="221792" y="37381"/>
                </a:lnTo>
                <a:lnTo>
                  <a:pt x="252943" y="37381"/>
                </a:lnTo>
                <a:lnTo>
                  <a:pt x="252943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8374" y="1023005"/>
            <a:ext cx="8353719" cy="36648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82593" y="1048292"/>
            <a:ext cx="1674846" cy="264232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4908445" y="1425244"/>
            <a:ext cx="1252855" cy="264795"/>
          </a:xfrm>
          <a:custGeom>
            <a:avLst/>
            <a:gdLst/>
            <a:ahLst/>
            <a:cxnLst/>
            <a:rect l="l" t="t" r="r" b="b"/>
            <a:pathLst>
              <a:path w="1252854" h="264794">
                <a:moveTo>
                  <a:pt x="163540" y="29318"/>
                </a:moveTo>
                <a:lnTo>
                  <a:pt x="106401" y="29318"/>
                </a:lnTo>
                <a:lnTo>
                  <a:pt x="113364" y="30662"/>
                </a:lnTo>
                <a:lnTo>
                  <a:pt x="125580" y="36037"/>
                </a:lnTo>
                <a:lnTo>
                  <a:pt x="130711" y="39579"/>
                </a:lnTo>
                <a:lnTo>
                  <a:pt x="134865" y="43977"/>
                </a:lnTo>
                <a:lnTo>
                  <a:pt x="139262" y="48375"/>
                </a:lnTo>
                <a:lnTo>
                  <a:pt x="142561" y="53261"/>
                </a:lnTo>
                <a:lnTo>
                  <a:pt x="146958" y="64012"/>
                </a:lnTo>
                <a:lnTo>
                  <a:pt x="148058" y="69509"/>
                </a:lnTo>
                <a:lnTo>
                  <a:pt x="147950" y="82618"/>
                </a:lnTo>
                <a:lnTo>
                  <a:pt x="146958" y="88566"/>
                </a:lnTo>
                <a:lnTo>
                  <a:pt x="144759" y="94918"/>
                </a:lnTo>
                <a:lnTo>
                  <a:pt x="142805" y="101026"/>
                </a:lnTo>
                <a:lnTo>
                  <a:pt x="139751" y="107134"/>
                </a:lnTo>
                <a:lnTo>
                  <a:pt x="135597" y="113242"/>
                </a:lnTo>
                <a:lnTo>
                  <a:pt x="131688" y="119106"/>
                </a:lnTo>
                <a:lnTo>
                  <a:pt x="126924" y="125092"/>
                </a:lnTo>
                <a:lnTo>
                  <a:pt x="121305" y="131200"/>
                </a:lnTo>
                <a:lnTo>
                  <a:pt x="0" y="260568"/>
                </a:lnTo>
                <a:lnTo>
                  <a:pt x="181041" y="260568"/>
                </a:lnTo>
                <a:lnTo>
                  <a:pt x="181041" y="231249"/>
                </a:lnTo>
                <a:lnTo>
                  <a:pt x="64134" y="231249"/>
                </a:lnTo>
                <a:lnTo>
                  <a:pt x="145859" y="148058"/>
                </a:lnTo>
                <a:lnTo>
                  <a:pt x="170413" y="113242"/>
                </a:lnTo>
                <a:lnTo>
                  <a:pt x="179942" y="74029"/>
                </a:lnTo>
                <a:lnTo>
                  <a:pt x="179890" y="65943"/>
                </a:lnTo>
                <a:lnTo>
                  <a:pt x="165126" y="31242"/>
                </a:lnTo>
                <a:lnTo>
                  <a:pt x="163540" y="29318"/>
                </a:lnTo>
                <a:close/>
              </a:path>
              <a:path w="1252854" h="264794">
                <a:moveTo>
                  <a:pt x="98583" y="0"/>
                </a:moveTo>
                <a:lnTo>
                  <a:pt x="53139" y="11727"/>
                </a:lnTo>
                <a:lnTo>
                  <a:pt x="24554" y="43977"/>
                </a:lnTo>
                <a:lnTo>
                  <a:pt x="14659" y="91986"/>
                </a:lnTo>
                <a:lnTo>
                  <a:pt x="45810" y="91986"/>
                </a:lnTo>
                <a:lnTo>
                  <a:pt x="46199" y="82618"/>
                </a:lnTo>
                <a:lnTo>
                  <a:pt x="47367" y="73937"/>
                </a:lnTo>
                <a:lnTo>
                  <a:pt x="69997" y="37014"/>
                </a:lnTo>
                <a:lnTo>
                  <a:pt x="98583" y="29318"/>
                </a:lnTo>
                <a:lnTo>
                  <a:pt x="163540" y="29318"/>
                </a:lnTo>
                <a:lnTo>
                  <a:pt x="160518" y="25653"/>
                </a:lnTo>
                <a:lnTo>
                  <a:pt x="127168" y="4122"/>
                </a:lnTo>
                <a:lnTo>
                  <a:pt x="108844" y="458"/>
                </a:lnTo>
                <a:lnTo>
                  <a:pt x="98583" y="0"/>
                </a:lnTo>
                <a:close/>
              </a:path>
              <a:path w="1252854" h="264794">
                <a:moveTo>
                  <a:pt x="311265" y="366"/>
                </a:moveTo>
                <a:lnTo>
                  <a:pt x="272647" y="10055"/>
                </a:lnTo>
                <a:lnTo>
                  <a:pt x="242458" y="37655"/>
                </a:lnTo>
                <a:lnTo>
                  <a:pt x="222783" y="79526"/>
                </a:lnTo>
                <a:lnTo>
                  <a:pt x="215980" y="132299"/>
                </a:lnTo>
                <a:lnTo>
                  <a:pt x="216736" y="150990"/>
                </a:lnTo>
                <a:lnTo>
                  <a:pt x="228074" y="200465"/>
                </a:lnTo>
                <a:lnTo>
                  <a:pt x="251368" y="237983"/>
                </a:lnTo>
                <a:lnTo>
                  <a:pt x="284695" y="260018"/>
                </a:lnTo>
                <a:lnTo>
                  <a:pt x="311265" y="264232"/>
                </a:lnTo>
                <a:lnTo>
                  <a:pt x="324939" y="263179"/>
                </a:lnTo>
                <a:lnTo>
                  <a:pt x="360740" y="247374"/>
                </a:lnTo>
                <a:lnTo>
                  <a:pt x="373485" y="234914"/>
                </a:lnTo>
                <a:lnTo>
                  <a:pt x="311265" y="234914"/>
                </a:lnTo>
                <a:lnTo>
                  <a:pt x="304096" y="234456"/>
                </a:lnTo>
                <a:lnTo>
                  <a:pt x="268776" y="212742"/>
                </a:lnTo>
                <a:lnTo>
                  <a:pt x="251529" y="173712"/>
                </a:lnTo>
                <a:lnTo>
                  <a:pt x="247131" y="132299"/>
                </a:lnTo>
                <a:lnTo>
                  <a:pt x="247406" y="121351"/>
                </a:lnTo>
                <a:lnTo>
                  <a:pt x="253979" y="82068"/>
                </a:lnTo>
                <a:lnTo>
                  <a:pt x="273609" y="46359"/>
                </a:lnTo>
                <a:lnTo>
                  <a:pt x="311265" y="29684"/>
                </a:lnTo>
                <a:lnTo>
                  <a:pt x="373340" y="29684"/>
                </a:lnTo>
                <a:lnTo>
                  <a:pt x="370956" y="26821"/>
                </a:lnTo>
                <a:lnTo>
                  <a:pt x="360740" y="17591"/>
                </a:lnTo>
                <a:lnTo>
                  <a:pt x="349677" y="10055"/>
                </a:lnTo>
                <a:lnTo>
                  <a:pt x="337743" y="4672"/>
                </a:lnTo>
                <a:lnTo>
                  <a:pt x="324939" y="1443"/>
                </a:lnTo>
                <a:lnTo>
                  <a:pt x="311265" y="366"/>
                </a:lnTo>
                <a:close/>
              </a:path>
              <a:path w="1252854" h="264794">
                <a:moveTo>
                  <a:pt x="373340" y="29684"/>
                </a:moveTo>
                <a:lnTo>
                  <a:pt x="311265" y="29684"/>
                </a:lnTo>
                <a:lnTo>
                  <a:pt x="318572" y="30165"/>
                </a:lnTo>
                <a:lnTo>
                  <a:pt x="325466" y="31608"/>
                </a:lnTo>
                <a:lnTo>
                  <a:pt x="358175" y="58636"/>
                </a:lnTo>
                <a:lnTo>
                  <a:pt x="372925" y="100828"/>
                </a:lnTo>
                <a:lnTo>
                  <a:pt x="375399" y="132299"/>
                </a:lnTo>
                <a:lnTo>
                  <a:pt x="375124" y="143271"/>
                </a:lnTo>
                <a:lnTo>
                  <a:pt x="368551" y="182759"/>
                </a:lnTo>
                <a:lnTo>
                  <a:pt x="348921" y="218422"/>
                </a:lnTo>
                <a:lnTo>
                  <a:pt x="311265" y="234914"/>
                </a:lnTo>
                <a:lnTo>
                  <a:pt x="373485" y="234914"/>
                </a:lnTo>
                <a:lnTo>
                  <a:pt x="394456" y="200465"/>
                </a:lnTo>
                <a:lnTo>
                  <a:pt x="405794" y="150990"/>
                </a:lnTo>
                <a:lnTo>
                  <a:pt x="406550" y="132299"/>
                </a:lnTo>
                <a:lnTo>
                  <a:pt x="405794" y="113609"/>
                </a:lnTo>
                <a:lnTo>
                  <a:pt x="394456" y="64134"/>
                </a:lnTo>
                <a:lnTo>
                  <a:pt x="379980" y="37655"/>
                </a:lnTo>
                <a:lnTo>
                  <a:pt x="373340" y="29684"/>
                </a:lnTo>
                <a:close/>
              </a:path>
              <a:path w="1252854" h="264794">
                <a:moveTo>
                  <a:pt x="591936" y="29318"/>
                </a:moveTo>
                <a:lnTo>
                  <a:pt x="534797" y="29318"/>
                </a:lnTo>
                <a:lnTo>
                  <a:pt x="541760" y="30662"/>
                </a:lnTo>
                <a:lnTo>
                  <a:pt x="553977" y="36037"/>
                </a:lnTo>
                <a:lnTo>
                  <a:pt x="559107" y="39579"/>
                </a:lnTo>
                <a:lnTo>
                  <a:pt x="563261" y="43977"/>
                </a:lnTo>
                <a:lnTo>
                  <a:pt x="567658" y="48375"/>
                </a:lnTo>
                <a:lnTo>
                  <a:pt x="570957" y="53261"/>
                </a:lnTo>
                <a:lnTo>
                  <a:pt x="575355" y="64012"/>
                </a:lnTo>
                <a:lnTo>
                  <a:pt x="576454" y="69509"/>
                </a:lnTo>
                <a:lnTo>
                  <a:pt x="576346" y="82618"/>
                </a:lnTo>
                <a:lnTo>
                  <a:pt x="575355" y="88566"/>
                </a:lnTo>
                <a:lnTo>
                  <a:pt x="573156" y="94918"/>
                </a:lnTo>
                <a:lnTo>
                  <a:pt x="571201" y="101026"/>
                </a:lnTo>
                <a:lnTo>
                  <a:pt x="568147" y="107134"/>
                </a:lnTo>
                <a:lnTo>
                  <a:pt x="563994" y="113242"/>
                </a:lnTo>
                <a:lnTo>
                  <a:pt x="560085" y="119106"/>
                </a:lnTo>
                <a:lnTo>
                  <a:pt x="555320" y="125092"/>
                </a:lnTo>
                <a:lnTo>
                  <a:pt x="549701" y="131200"/>
                </a:lnTo>
                <a:lnTo>
                  <a:pt x="428396" y="260568"/>
                </a:lnTo>
                <a:lnTo>
                  <a:pt x="609437" y="260568"/>
                </a:lnTo>
                <a:lnTo>
                  <a:pt x="609437" y="231249"/>
                </a:lnTo>
                <a:lnTo>
                  <a:pt x="492530" y="231249"/>
                </a:lnTo>
                <a:lnTo>
                  <a:pt x="574255" y="148058"/>
                </a:lnTo>
                <a:lnTo>
                  <a:pt x="598809" y="113242"/>
                </a:lnTo>
                <a:lnTo>
                  <a:pt x="608338" y="74029"/>
                </a:lnTo>
                <a:lnTo>
                  <a:pt x="608286" y="65943"/>
                </a:lnTo>
                <a:lnTo>
                  <a:pt x="593522" y="31242"/>
                </a:lnTo>
                <a:lnTo>
                  <a:pt x="591936" y="29318"/>
                </a:lnTo>
                <a:close/>
              </a:path>
              <a:path w="1252854" h="264794">
                <a:moveTo>
                  <a:pt x="526979" y="0"/>
                </a:moveTo>
                <a:lnTo>
                  <a:pt x="481535" y="11727"/>
                </a:lnTo>
                <a:lnTo>
                  <a:pt x="452950" y="43977"/>
                </a:lnTo>
                <a:lnTo>
                  <a:pt x="443055" y="91986"/>
                </a:lnTo>
                <a:lnTo>
                  <a:pt x="474206" y="91986"/>
                </a:lnTo>
                <a:lnTo>
                  <a:pt x="474595" y="82618"/>
                </a:lnTo>
                <a:lnTo>
                  <a:pt x="475763" y="73937"/>
                </a:lnTo>
                <a:lnTo>
                  <a:pt x="498394" y="37014"/>
                </a:lnTo>
                <a:lnTo>
                  <a:pt x="526979" y="29318"/>
                </a:lnTo>
                <a:lnTo>
                  <a:pt x="591936" y="29318"/>
                </a:lnTo>
                <a:lnTo>
                  <a:pt x="588914" y="25653"/>
                </a:lnTo>
                <a:lnTo>
                  <a:pt x="555565" y="4122"/>
                </a:lnTo>
                <a:lnTo>
                  <a:pt x="537241" y="458"/>
                </a:lnTo>
                <a:lnTo>
                  <a:pt x="526979" y="0"/>
                </a:lnTo>
                <a:close/>
              </a:path>
              <a:path w="1252854" h="264794">
                <a:moveTo>
                  <a:pt x="739661" y="366"/>
                </a:moveTo>
                <a:lnTo>
                  <a:pt x="701043" y="10055"/>
                </a:lnTo>
                <a:lnTo>
                  <a:pt x="670854" y="37655"/>
                </a:lnTo>
                <a:lnTo>
                  <a:pt x="651179" y="79526"/>
                </a:lnTo>
                <a:lnTo>
                  <a:pt x="644376" y="132299"/>
                </a:lnTo>
                <a:lnTo>
                  <a:pt x="645132" y="150990"/>
                </a:lnTo>
                <a:lnTo>
                  <a:pt x="656470" y="200465"/>
                </a:lnTo>
                <a:lnTo>
                  <a:pt x="679764" y="237983"/>
                </a:lnTo>
                <a:lnTo>
                  <a:pt x="713091" y="260018"/>
                </a:lnTo>
                <a:lnTo>
                  <a:pt x="739661" y="264232"/>
                </a:lnTo>
                <a:lnTo>
                  <a:pt x="753336" y="263179"/>
                </a:lnTo>
                <a:lnTo>
                  <a:pt x="789136" y="247374"/>
                </a:lnTo>
                <a:lnTo>
                  <a:pt x="801882" y="234914"/>
                </a:lnTo>
                <a:lnTo>
                  <a:pt x="739661" y="234914"/>
                </a:lnTo>
                <a:lnTo>
                  <a:pt x="732492" y="234456"/>
                </a:lnTo>
                <a:lnTo>
                  <a:pt x="697172" y="212742"/>
                </a:lnTo>
                <a:lnTo>
                  <a:pt x="679925" y="173712"/>
                </a:lnTo>
                <a:lnTo>
                  <a:pt x="675527" y="132299"/>
                </a:lnTo>
                <a:lnTo>
                  <a:pt x="675802" y="121351"/>
                </a:lnTo>
                <a:lnTo>
                  <a:pt x="682376" y="82068"/>
                </a:lnTo>
                <a:lnTo>
                  <a:pt x="702005" y="46359"/>
                </a:lnTo>
                <a:lnTo>
                  <a:pt x="739661" y="29684"/>
                </a:lnTo>
                <a:lnTo>
                  <a:pt x="801737" y="29684"/>
                </a:lnTo>
                <a:lnTo>
                  <a:pt x="799352" y="26821"/>
                </a:lnTo>
                <a:lnTo>
                  <a:pt x="789136" y="17591"/>
                </a:lnTo>
                <a:lnTo>
                  <a:pt x="778073" y="10055"/>
                </a:lnTo>
                <a:lnTo>
                  <a:pt x="766139" y="4672"/>
                </a:lnTo>
                <a:lnTo>
                  <a:pt x="753336" y="1443"/>
                </a:lnTo>
                <a:lnTo>
                  <a:pt x="739661" y="366"/>
                </a:lnTo>
                <a:close/>
              </a:path>
              <a:path w="1252854" h="264794">
                <a:moveTo>
                  <a:pt x="801737" y="29684"/>
                </a:moveTo>
                <a:lnTo>
                  <a:pt x="739661" y="29684"/>
                </a:lnTo>
                <a:lnTo>
                  <a:pt x="746968" y="30165"/>
                </a:lnTo>
                <a:lnTo>
                  <a:pt x="753862" y="31608"/>
                </a:lnTo>
                <a:lnTo>
                  <a:pt x="786571" y="58636"/>
                </a:lnTo>
                <a:lnTo>
                  <a:pt x="801322" y="100828"/>
                </a:lnTo>
                <a:lnTo>
                  <a:pt x="803795" y="132299"/>
                </a:lnTo>
                <a:lnTo>
                  <a:pt x="803521" y="143271"/>
                </a:lnTo>
                <a:lnTo>
                  <a:pt x="796947" y="182759"/>
                </a:lnTo>
                <a:lnTo>
                  <a:pt x="777317" y="218422"/>
                </a:lnTo>
                <a:lnTo>
                  <a:pt x="739661" y="234914"/>
                </a:lnTo>
                <a:lnTo>
                  <a:pt x="801882" y="234914"/>
                </a:lnTo>
                <a:lnTo>
                  <a:pt x="822852" y="200465"/>
                </a:lnTo>
                <a:lnTo>
                  <a:pt x="834190" y="150990"/>
                </a:lnTo>
                <a:lnTo>
                  <a:pt x="834946" y="132299"/>
                </a:lnTo>
                <a:lnTo>
                  <a:pt x="834190" y="113609"/>
                </a:lnTo>
                <a:lnTo>
                  <a:pt x="822852" y="64134"/>
                </a:lnTo>
                <a:lnTo>
                  <a:pt x="808376" y="37655"/>
                </a:lnTo>
                <a:lnTo>
                  <a:pt x="801737" y="29684"/>
                </a:lnTo>
                <a:close/>
              </a:path>
              <a:path w="1252854" h="264794">
                <a:moveTo>
                  <a:pt x="924591" y="159785"/>
                </a:moveTo>
                <a:lnTo>
                  <a:pt x="851295" y="159785"/>
                </a:lnTo>
                <a:lnTo>
                  <a:pt x="851295" y="187271"/>
                </a:lnTo>
                <a:lnTo>
                  <a:pt x="924591" y="187271"/>
                </a:lnTo>
                <a:lnTo>
                  <a:pt x="924591" y="159785"/>
                </a:lnTo>
                <a:close/>
              </a:path>
              <a:path w="1252854" h="264794">
                <a:moveTo>
                  <a:pt x="1097279" y="29318"/>
                </a:moveTo>
                <a:lnTo>
                  <a:pt x="1040140" y="29318"/>
                </a:lnTo>
                <a:lnTo>
                  <a:pt x="1047103" y="30662"/>
                </a:lnTo>
                <a:lnTo>
                  <a:pt x="1059319" y="36037"/>
                </a:lnTo>
                <a:lnTo>
                  <a:pt x="1064450" y="39579"/>
                </a:lnTo>
                <a:lnTo>
                  <a:pt x="1068604" y="43977"/>
                </a:lnTo>
                <a:lnTo>
                  <a:pt x="1073001" y="48375"/>
                </a:lnTo>
                <a:lnTo>
                  <a:pt x="1076300" y="53261"/>
                </a:lnTo>
                <a:lnTo>
                  <a:pt x="1080698" y="64012"/>
                </a:lnTo>
                <a:lnTo>
                  <a:pt x="1081797" y="69509"/>
                </a:lnTo>
                <a:lnTo>
                  <a:pt x="1081689" y="82618"/>
                </a:lnTo>
                <a:lnTo>
                  <a:pt x="1080698" y="88566"/>
                </a:lnTo>
                <a:lnTo>
                  <a:pt x="1078499" y="94918"/>
                </a:lnTo>
                <a:lnTo>
                  <a:pt x="1076544" y="101026"/>
                </a:lnTo>
                <a:lnTo>
                  <a:pt x="1073490" y="107134"/>
                </a:lnTo>
                <a:lnTo>
                  <a:pt x="1069337" y="113242"/>
                </a:lnTo>
                <a:lnTo>
                  <a:pt x="1065428" y="119106"/>
                </a:lnTo>
                <a:lnTo>
                  <a:pt x="1060663" y="125092"/>
                </a:lnTo>
                <a:lnTo>
                  <a:pt x="1055044" y="131200"/>
                </a:lnTo>
                <a:lnTo>
                  <a:pt x="933739" y="260568"/>
                </a:lnTo>
                <a:lnTo>
                  <a:pt x="1114780" y="260568"/>
                </a:lnTo>
                <a:lnTo>
                  <a:pt x="1114780" y="231249"/>
                </a:lnTo>
                <a:lnTo>
                  <a:pt x="997873" y="231249"/>
                </a:lnTo>
                <a:lnTo>
                  <a:pt x="1079598" y="148058"/>
                </a:lnTo>
                <a:lnTo>
                  <a:pt x="1104152" y="113242"/>
                </a:lnTo>
                <a:lnTo>
                  <a:pt x="1113681" y="74029"/>
                </a:lnTo>
                <a:lnTo>
                  <a:pt x="1113629" y="65943"/>
                </a:lnTo>
                <a:lnTo>
                  <a:pt x="1098865" y="31242"/>
                </a:lnTo>
                <a:lnTo>
                  <a:pt x="1097279" y="29318"/>
                </a:lnTo>
                <a:close/>
              </a:path>
              <a:path w="1252854" h="264794">
                <a:moveTo>
                  <a:pt x="1032322" y="0"/>
                </a:moveTo>
                <a:lnTo>
                  <a:pt x="986878" y="11727"/>
                </a:lnTo>
                <a:lnTo>
                  <a:pt x="958293" y="43977"/>
                </a:lnTo>
                <a:lnTo>
                  <a:pt x="948398" y="91986"/>
                </a:lnTo>
                <a:lnTo>
                  <a:pt x="979549" y="91986"/>
                </a:lnTo>
                <a:lnTo>
                  <a:pt x="979938" y="82618"/>
                </a:lnTo>
                <a:lnTo>
                  <a:pt x="981106" y="73937"/>
                </a:lnTo>
                <a:lnTo>
                  <a:pt x="1003737" y="37014"/>
                </a:lnTo>
                <a:lnTo>
                  <a:pt x="1032322" y="29318"/>
                </a:lnTo>
                <a:lnTo>
                  <a:pt x="1097279" y="29318"/>
                </a:lnTo>
                <a:lnTo>
                  <a:pt x="1094257" y="25653"/>
                </a:lnTo>
                <a:lnTo>
                  <a:pt x="1060908" y="4122"/>
                </a:lnTo>
                <a:lnTo>
                  <a:pt x="1042583" y="458"/>
                </a:lnTo>
                <a:lnTo>
                  <a:pt x="1032322" y="0"/>
                </a:lnTo>
                <a:close/>
              </a:path>
              <a:path w="1252854" h="264794">
                <a:moveTo>
                  <a:pt x="1252334" y="37747"/>
                </a:moveTo>
                <a:lnTo>
                  <a:pt x="1221183" y="37747"/>
                </a:lnTo>
                <a:lnTo>
                  <a:pt x="1221183" y="260568"/>
                </a:lnTo>
                <a:lnTo>
                  <a:pt x="1252334" y="260568"/>
                </a:lnTo>
                <a:lnTo>
                  <a:pt x="1252334" y="37747"/>
                </a:lnTo>
                <a:close/>
              </a:path>
              <a:path w="1252854" h="264794">
                <a:moveTo>
                  <a:pt x="1252334" y="366"/>
                </a:moveTo>
                <a:lnTo>
                  <a:pt x="1164378" y="22355"/>
                </a:lnTo>
                <a:lnTo>
                  <a:pt x="1164378" y="54605"/>
                </a:lnTo>
                <a:lnTo>
                  <a:pt x="1221183" y="37747"/>
                </a:lnTo>
                <a:lnTo>
                  <a:pt x="1252334" y="37747"/>
                </a:lnTo>
                <a:lnTo>
                  <a:pt x="1252334" y="366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53248" y="1048659"/>
            <a:ext cx="2101739" cy="26386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39356" y="1773244"/>
            <a:ext cx="7586413" cy="37014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05677" y="1802196"/>
            <a:ext cx="1628678" cy="26423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53248" y="1802562"/>
            <a:ext cx="2101739" cy="263866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1329364" y="2556100"/>
            <a:ext cx="324485" cy="260985"/>
          </a:xfrm>
          <a:custGeom>
            <a:avLst/>
            <a:gdLst/>
            <a:ahLst/>
            <a:cxnLst/>
            <a:rect l="l" t="t" r="r" b="b"/>
            <a:pathLst>
              <a:path w="324485" h="260985">
                <a:moveTo>
                  <a:pt x="87955" y="37747"/>
                </a:moveTo>
                <a:lnTo>
                  <a:pt x="56804" y="37747"/>
                </a:lnTo>
                <a:lnTo>
                  <a:pt x="56804" y="260567"/>
                </a:lnTo>
                <a:lnTo>
                  <a:pt x="87955" y="260567"/>
                </a:lnTo>
                <a:lnTo>
                  <a:pt x="87955" y="37747"/>
                </a:lnTo>
                <a:close/>
              </a:path>
              <a:path w="324485" h="260985">
                <a:moveTo>
                  <a:pt x="87955" y="366"/>
                </a:moveTo>
                <a:lnTo>
                  <a:pt x="0" y="22355"/>
                </a:lnTo>
                <a:lnTo>
                  <a:pt x="0" y="54605"/>
                </a:lnTo>
                <a:lnTo>
                  <a:pt x="56804" y="37747"/>
                </a:lnTo>
                <a:lnTo>
                  <a:pt x="87955" y="37747"/>
                </a:lnTo>
                <a:lnTo>
                  <a:pt x="87955" y="366"/>
                </a:lnTo>
                <a:close/>
              </a:path>
              <a:path w="324485" h="260985">
                <a:moveTo>
                  <a:pt x="306539" y="29318"/>
                </a:moveTo>
                <a:lnTo>
                  <a:pt x="249400" y="29318"/>
                </a:lnTo>
                <a:lnTo>
                  <a:pt x="256363" y="30662"/>
                </a:lnTo>
                <a:lnTo>
                  <a:pt x="268580" y="36037"/>
                </a:lnTo>
                <a:lnTo>
                  <a:pt x="273710" y="39579"/>
                </a:lnTo>
                <a:lnTo>
                  <a:pt x="277864" y="43977"/>
                </a:lnTo>
                <a:lnTo>
                  <a:pt x="282261" y="48375"/>
                </a:lnTo>
                <a:lnTo>
                  <a:pt x="285560" y="53261"/>
                </a:lnTo>
                <a:lnTo>
                  <a:pt x="289958" y="64012"/>
                </a:lnTo>
                <a:lnTo>
                  <a:pt x="291057" y="69509"/>
                </a:lnTo>
                <a:lnTo>
                  <a:pt x="290949" y="82618"/>
                </a:lnTo>
                <a:lnTo>
                  <a:pt x="289958" y="88566"/>
                </a:lnTo>
                <a:lnTo>
                  <a:pt x="287759" y="94918"/>
                </a:lnTo>
                <a:lnTo>
                  <a:pt x="285804" y="101026"/>
                </a:lnTo>
                <a:lnTo>
                  <a:pt x="282750" y="107134"/>
                </a:lnTo>
                <a:lnTo>
                  <a:pt x="278597" y="113242"/>
                </a:lnTo>
                <a:lnTo>
                  <a:pt x="274688" y="119106"/>
                </a:lnTo>
                <a:lnTo>
                  <a:pt x="269923" y="125092"/>
                </a:lnTo>
                <a:lnTo>
                  <a:pt x="264304" y="131200"/>
                </a:lnTo>
                <a:lnTo>
                  <a:pt x="142999" y="260567"/>
                </a:lnTo>
                <a:lnTo>
                  <a:pt x="324040" y="260567"/>
                </a:lnTo>
                <a:lnTo>
                  <a:pt x="324040" y="231249"/>
                </a:lnTo>
                <a:lnTo>
                  <a:pt x="207133" y="231249"/>
                </a:lnTo>
                <a:lnTo>
                  <a:pt x="288858" y="148058"/>
                </a:lnTo>
                <a:lnTo>
                  <a:pt x="313412" y="113242"/>
                </a:lnTo>
                <a:lnTo>
                  <a:pt x="322941" y="74029"/>
                </a:lnTo>
                <a:lnTo>
                  <a:pt x="322889" y="65943"/>
                </a:lnTo>
                <a:lnTo>
                  <a:pt x="308125" y="31242"/>
                </a:lnTo>
                <a:lnTo>
                  <a:pt x="306539" y="29318"/>
                </a:lnTo>
                <a:close/>
              </a:path>
              <a:path w="324485" h="260985">
                <a:moveTo>
                  <a:pt x="241582" y="0"/>
                </a:moveTo>
                <a:lnTo>
                  <a:pt x="196138" y="11727"/>
                </a:lnTo>
                <a:lnTo>
                  <a:pt x="167553" y="43977"/>
                </a:lnTo>
                <a:lnTo>
                  <a:pt x="157658" y="91986"/>
                </a:lnTo>
                <a:lnTo>
                  <a:pt x="188809" y="91986"/>
                </a:lnTo>
                <a:lnTo>
                  <a:pt x="189198" y="82618"/>
                </a:lnTo>
                <a:lnTo>
                  <a:pt x="190366" y="73937"/>
                </a:lnTo>
                <a:lnTo>
                  <a:pt x="212997" y="37014"/>
                </a:lnTo>
                <a:lnTo>
                  <a:pt x="241582" y="29318"/>
                </a:lnTo>
                <a:lnTo>
                  <a:pt x="306539" y="29318"/>
                </a:lnTo>
                <a:lnTo>
                  <a:pt x="303517" y="25653"/>
                </a:lnTo>
                <a:lnTo>
                  <a:pt x="270168" y="4122"/>
                </a:lnTo>
                <a:lnTo>
                  <a:pt x="251843" y="458"/>
                </a:lnTo>
                <a:lnTo>
                  <a:pt x="241582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06275" y="2553011"/>
            <a:ext cx="8252357" cy="32784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548608" y="2556100"/>
            <a:ext cx="1757485" cy="264232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4907192" y="2556100"/>
            <a:ext cx="1288415" cy="264795"/>
          </a:xfrm>
          <a:custGeom>
            <a:avLst/>
            <a:gdLst/>
            <a:ahLst/>
            <a:cxnLst/>
            <a:rect l="l" t="t" r="r" b="b"/>
            <a:pathLst>
              <a:path w="1288414" h="264794">
                <a:moveTo>
                  <a:pt x="163540" y="29318"/>
                </a:moveTo>
                <a:lnTo>
                  <a:pt x="106401" y="29318"/>
                </a:lnTo>
                <a:lnTo>
                  <a:pt x="113364" y="30662"/>
                </a:lnTo>
                <a:lnTo>
                  <a:pt x="125580" y="36037"/>
                </a:lnTo>
                <a:lnTo>
                  <a:pt x="130711" y="39579"/>
                </a:lnTo>
                <a:lnTo>
                  <a:pt x="134865" y="43977"/>
                </a:lnTo>
                <a:lnTo>
                  <a:pt x="139262" y="48375"/>
                </a:lnTo>
                <a:lnTo>
                  <a:pt x="142561" y="53261"/>
                </a:lnTo>
                <a:lnTo>
                  <a:pt x="146958" y="64011"/>
                </a:lnTo>
                <a:lnTo>
                  <a:pt x="148058" y="69509"/>
                </a:lnTo>
                <a:lnTo>
                  <a:pt x="147950" y="82618"/>
                </a:lnTo>
                <a:lnTo>
                  <a:pt x="146958" y="88566"/>
                </a:lnTo>
                <a:lnTo>
                  <a:pt x="144759" y="94918"/>
                </a:lnTo>
                <a:lnTo>
                  <a:pt x="142805" y="101026"/>
                </a:lnTo>
                <a:lnTo>
                  <a:pt x="139751" y="107134"/>
                </a:lnTo>
                <a:lnTo>
                  <a:pt x="135597" y="113242"/>
                </a:lnTo>
                <a:lnTo>
                  <a:pt x="131688" y="119106"/>
                </a:lnTo>
                <a:lnTo>
                  <a:pt x="126924" y="125092"/>
                </a:lnTo>
                <a:lnTo>
                  <a:pt x="121305" y="131200"/>
                </a:lnTo>
                <a:lnTo>
                  <a:pt x="0" y="260567"/>
                </a:lnTo>
                <a:lnTo>
                  <a:pt x="181041" y="260567"/>
                </a:lnTo>
                <a:lnTo>
                  <a:pt x="181041" y="231249"/>
                </a:lnTo>
                <a:lnTo>
                  <a:pt x="64134" y="231249"/>
                </a:lnTo>
                <a:lnTo>
                  <a:pt x="145859" y="148058"/>
                </a:lnTo>
                <a:lnTo>
                  <a:pt x="170413" y="113242"/>
                </a:lnTo>
                <a:lnTo>
                  <a:pt x="179942" y="74029"/>
                </a:lnTo>
                <a:lnTo>
                  <a:pt x="179890" y="65943"/>
                </a:lnTo>
                <a:lnTo>
                  <a:pt x="165126" y="31242"/>
                </a:lnTo>
                <a:lnTo>
                  <a:pt x="163540" y="29318"/>
                </a:lnTo>
                <a:close/>
              </a:path>
              <a:path w="1288414" h="264794">
                <a:moveTo>
                  <a:pt x="98583" y="0"/>
                </a:moveTo>
                <a:lnTo>
                  <a:pt x="53139" y="11727"/>
                </a:lnTo>
                <a:lnTo>
                  <a:pt x="24554" y="43977"/>
                </a:lnTo>
                <a:lnTo>
                  <a:pt x="14659" y="91986"/>
                </a:lnTo>
                <a:lnTo>
                  <a:pt x="45810" y="91986"/>
                </a:lnTo>
                <a:lnTo>
                  <a:pt x="46199" y="82618"/>
                </a:lnTo>
                <a:lnTo>
                  <a:pt x="47367" y="73937"/>
                </a:lnTo>
                <a:lnTo>
                  <a:pt x="69997" y="37014"/>
                </a:lnTo>
                <a:lnTo>
                  <a:pt x="98583" y="29318"/>
                </a:lnTo>
                <a:lnTo>
                  <a:pt x="163540" y="29318"/>
                </a:lnTo>
                <a:lnTo>
                  <a:pt x="160518" y="25653"/>
                </a:lnTo>
                <a:lnTo>
                  <a:pt x="127168" y="4122"/>
                </a:lnTo>
                <a:lnTo>
                  <a:pt x="108844" y="458"/>
                </a:lnTo>
                <a:lnTo>
                  <a:pt x="98583" y="0"/>
                </a:lnTo>
                <a:close/>
              </a:path>
              <a:path w="1288414" h="264794">
                <a:moveTo>
                  <a:pt x="311265" y="366"/>
                </a:moveTo>
                <a:lnTo>
                  <a:pt x="272647" y="10055"/>
                </a:lnTo>
                <a:lnTo>
                  <a:pt x="242458" y="37655"/>
                </a:lnTo>
                <a:lnTo>
                  <a:pt x="222783" y="79526"/>
                </a:lnTo>
                <a:lnTo>
                  <a:pt x="215980" y="132299"/>
                </a:lnTo>
                <a:lnTo>
                  <a:pt x="216736" y="150990"/>
                </a:lnTo>
                <a:lnTo>
                  <a:pt x="228074" y="200465"/>
                </a:lnTo>
                <a:lnTo>
                  <a:pt x="251368" y="237983"/>
                </a:lnTo>
                <a:lnTo>
                  <a:pt x="284695" y="260018"/>
                </a:lnTo>
                <a:lnTo>
                  <a:pt x="311265" y="264232"/>
                </a:lnTo>
                <a:lnTo>
                  <a:pt x="324939" y="263179"/>
                </a:lnTo>
                <a:lnTo>
                  <a:pt x="360740" y="247374"/>
                </a:lnTo>
                <a:lnTo>
                  <a:pt x="373485" y="234914"/>
                </a:lnTo>
                <a:lnTo>
                  <a:pt x="311265" y="234914"/>
                </a:lnTo>
                <a:lnTo>
                  <a:pt x="304096" y="234456"/>
                </a:lnTo>
                <a:lnTo>
                  <a:pt x="268776" y="212742"/>
                </a:lnTo>
                <a:lnTo>
                  <a:pt x="251529" y="173711"/>
                </a:lnTo>
                <a:lnTo>
                  <a:pt x="247131" y="132299"/>
                </a:lnTo>
                <a:lnTo>
                  <a:pt x="247406" y="121350"/>
                </a:lnTo>
                <a:lnTo>
                  <a:pt x="253979" y="82068"/>
                </a:lnTo>
                <a:lnTo>
                  <a:pt x="273609" y="46359"/>
                </a:lnTo>
                <a:lnTo>
                  <a:pt x="311265" y="29684"/>
                </a:lnTo>
                <a:lnTo>
                  <a:pt x="373341" y="29684"/>
                </a:lnTo>
                <a:lnTo>
                  <a:pt x="370956" y="26821"/>
                </a:lnTo>
                <a:lnTo>
                  <a:pt x="360740" y="17591"/>
                </a:lnTo>
                <a:lnTo>
                  <a:pt x="349677" y="10055"/>
                </a:lnTo>
                <a:lnTo>
                  <a:pt x="337743" y="4672"/>
                </a:lnTo>
                <a:lnTo>
                  <a:pt x="324939" y="1442"/>
                </a:lnTo>
                <a:lnTo>
                  <a:pt x="311265" y="366"/>
                </a:lnTo>
                <a:close/>
              </a:path>
              <a:path w="1288414" h="264794">
                <a:moveTo>
                  <a:pt x="373341" y="29684"/>
                </a:moveTo>
                <a:lnTo>
                  <a:pt x="311265" y="29684"/>
                </a:lnTo>
                <a:lnTo>
                  <a:pt x="318572" y="30165"/>
                </a:lnTo>
                <a:lnTo>
                  <a:pt x="325466" y="31608"/>
                </a:lnTo>
                <a:lnTo>
                  <a:pt x="358175" y="58636"/>
                </a:lnTo>
                <a:lnTo>
                  <a:pt x="372925" y="100828"/>
                </a:lnTo>
                <a:lnTo>
                  <a:pt x="375399" y="132299"/>
                </a:lnTo>
                <a:lnTo>
                  <a:pt x="375124" y="143271"/>
                </a:lnTo>
                <a:lnTo>
                  <a:pt x="368551" y="182759"/>
                </a:lnTo>
                <a:lnTo>
                  <a:pt x="348921" y="218422"/>
                </a:lnTo>
                <a:lnTo>
                  <a:pt x="311265" y="234914"/>
                </a:lnTo>
                <a:lnTo>
                  <a:pt x="373485" y="234914"/>
                </a:lnTo>
                <a:lnTo>
                  <a:pt x="394456" y="200465"/>
                </a:lnTo>
                <a:lnTo>
                  <a:pt x="405794" y="150990"/>
                </a:lnTo>
                <a:lnTo>
                  <a:pt x="406550" y="132299"/>
                </a:lnTo>
                <a:lnTo>
                  <a:pt x="405794" y="113609"/>
                </a:lnTo>
                <a:lnTo>
                  <a:pt x="394456" y="64134"/>
                </a:lnTo>
                <a:lnTo>
                  <a:pt x="379980" y="37655"/>
                </a:lnTo>
                <a:lnTo>
                  <a:pt x="373341" y="29684"/>
                </a:lnTo>
                <a:close/>
              </a:path>
              <a:path w="1288414" h="264794">
                <a:moveTo>
                  <a:pt x="538340" y="37747"/>
                </a:moveTo>
                <a:lnTo>
                  <a:pt x="507189" y="37747"/>
                </a:lnTo>
                <a:lnTo>
                  <a:pt x="507189" y="260567"/>
                </a:lnTo>
                <a:lnTo>
                  <a:pt x="538340" y="260567"/>
                </a:lnTo>
                <a:lnTo>
                  <a:pt x="538340" y="37747"/>
                </a:lnTo>
                <a:close/>
              </a:path>
              <a:path w="1288414" h="264794">
                <a:moveTo>
                  <a:pt x="538340" y="366"/>
                </a:moveTo>
                <a:lnTo>
                  <a:pt x="450385" y="22355"/>
                </a:lnTo>
                <a:lnTo>
                  <a:pt x="450385" y="54605"/>
                </a:lnTo>
                <a:lnTo>
                  <a:pt x="507189" y="37747"/>
                </a:lnTo>
                <a:lnTo>
                  <a:pt x="538340" y="37747"/>
                </a:lnTo>
                <a:lnTo>
                  <a:pt x="538340" y="366"/>
                </a:lnTo>
                <a:close/>
              </a:path>
              <a:path w="1288414" h="264794">
                <a:moveTo>
                  <a:pt x="753118" y="154654"/>
                </a:moveTo>
                <a:lnTo>
                  <a:pt x="717254" y="154654"/>
                </a:lnTo>
                <a:lnTo>
                  <a:pt x="719453" y="156487"/>
                </a:lnTo>
                <a:lnTo>
                  <a:pt x="714567" y="162595"/>
                </a:lnTo>
                <a:lnTo>
                  <a:pt x="708825" y="166626"/>
                </a:lnTo>
                <a:lnTo>
                  <a:pt x="707996" y="166872"/>
                </a:lnTo>
                <a:lnTo>
                  <a:pt x="636995" y="260567"/>
                </a:lnTo>
                <a:lnTo>
                  <a:pt x="676208" y="260567"/>
                </a:lnTo>
                <a:lnTo>
                  <a:pt x="753118" y="154654"/>
                </a:lnTo>
                <a:close/>
              </a:path>
              <a:path w="1288414" h="264794">
                <a:moveTo>
                  <a:pt x="691601" y="366"/>
                </a:moveTo>
                <a:lnTo>
                  <a:pt x="647256" y="11360"/>
                </a:lnTo>
                <a:lnTo>
                  <a:pt x="615739" y="42145"/>
                </a:lnTo>
                <a:lnTo>
                  <a:pt x="604378" y="88321"/>
                </a:lnTo>
                <a:lnTo>
                  <a:pt x="604745" y="96980"/>
                </a:lnTo>
                <a:lnTo>
                  <a:pt x="617205" y="135414"/>
                </a:lnTo>
                <a:lnTo>
                  <a:pt x="650555" y="165282"/>
                </a:lnTo>
                <a:lnTo>
                  <a:pt x="680240" y="171513"/>
                </a:lnTo>
                <a:lnTo>
                  <a:pt x="688547" y="171513"/>
                </a:lnTo>
                <a:lnTo>
                  <a:pt x="695876" y="170535"/>
                </a:lnTo>
                <a:lnTo>
                  <a:pt x="702229" y="168581"/>
                </a:lnTo>
                <a:lnTo>
                  <a:pt x="707996" y="166872"/>
                </a:lnTo>
                <a:lnTo>
                  <a:pt x="717254" y="154654"/>
                </a:lnTo>
                <a:lnTo>
                  <a:pt x="753118" y="154654"/>
                </a:lnTo>
                <a:lnTo>
                  <a:pt x="757376" y="148791"/>
                </a:lnTo>
                <a:lnTo>
                  <a:pt x="691601" y="148791"/>
                </a:lnTo>
                <a:lnTo>
                  <a:pt x="683561" y="148310"/>
                </a:lnTo>
                <a:lnTo>
                  <a:pt x="645561" y="125909"/>
                </a:lnTo>
                <a:lnTo>
                  <a:pt x="634063" y="88321"/>
                </a:lnTo>
                <a:lnTo>
                  <a:pt x="634521" y="79801"/>
                </a:lnTo>
                <a:lnTo>
                  <a:pt x="655823" y="40496"/>
                </a:lnTo>
                <a:lnTo>
                  <a:pt x="691601" y="28585"/>
                </a:lnTo>
                <a:lnTo>
                  <a:pt x="757177" y="28585"/>
                </a:lnTo>
                <a:lnTo>
                  <a:pt x="753628" y="24554"/>
                </a:lnTo>
                <a:lnTo>
                  <a:pt x="715147" y="3115"/>
                </a:lnTo>
                <a:lnTo>
                  <a:pt x="703717" y="1053"/>
                </a:lnTo>
                <a:lnTo>
                  <a:pt x="691601" y="366"/>
                </a:lnTo>
                <a:close/>
              </a:path>
              <a:path w="1288414" h="264794">
                <a:moveTo>
                  <a:pt x="717254" y="154654"/>
                </a:moveTo>
                <a:lnTo>
                  <a:pt x="707996" y="166872"/>
                </a:lnTo>
                <a:lnTo>
                  <a:pt x="708825" y="166626"/>
                </a:lnTo>
                <a:lnTo>
                  <a:pt x="714567" y="162595"/>
                </a:lnTo>
                <a:lnTo>
                  <a:pt x="719453" y="156487"/>
                </a:lnTo>
                <a:lnTo>
                  <a:pt x="717254" y="154654"/>
                </a:lnTo>
                <a:close/>
              </a:path>
              <a:path w="1288414" h="264794">
                <a:moveTo>
                  <a:pt x="757177" y="28585"/>
                </a:moveTo>
                <a:lnTo>
                  <a:pt x="691601" y="28585"/>
                </a:lnTo>
                <a:lnTo>
                  <a:pt x="699617" y="29066"/>
                </a:lnTo>
                <a:lnTo>
                  <a:pt x="707176" y="30509"/>
                </a:lnTo>
                <a:lnTo>
                  <a:pt x="741442" y="57537"/>
                </a:lnTo>
                <a:lnTo>
                  <a:pt x="749138" y="88321"/>
                </a:lnTo>
                <a:lnTo>
                  <a:pt x="748637" y="96980"/>
                </a:lnTo>
                <a:lnTo>
                  <a:pt x="732647" y="131658"/>
                </a:lnTo>
                <a:lnTo>
                  <a:pt x="691601" y="148791"/>
                </a:lnTo>
                <a:lnTo>
                  <a:pt x="757376" y="148791"/>
                </a:lnTo>
                <a:lnTo>
                  <a:pt x="776349" y="110723"/>
                </a:lnTo>
                <a:lnTo>
                  <a:pt x="778823" y="88321"/>
                </a:lnTo>
                <a:lnTo>
                  <a:pt x="778090" y="75540"/>
                </a:lnTo>
                <a:lnTo>
                  <a:pt x="775891" y="63584"/>
                </a:lnTo>
                <a:lnTo>
                  <a:pt x="772226" y="52452"/>
                </a:lnTo>
                <a:lnTo>
                  <a:pt x="767096" y="42145"/>
                </a:lnTo>
                <a:lnTo>
                  <a:pt x="760888" y="32800"/>
                </a:lnTo>
                <a:lnTo>
                  <a:pt x="757177" y="28585"/>
                </a:lnTo>
                <a:close/>
              </a:path>
              <a:path w="1288414" h="264794">
                <a:moveTo>
                  <a:pt x="872339" y="159785"/>
                </a:moveTo>
                <a:lnTo>
                  <a:pt x="799043" y="159785"/>
                </a:lnTo>
                <a:lnTo>
                  <a:pt x="799043" y="187271"/>
                </a:lnTo>
                <a:lnTo>
                  <a:pt x="872339" y="187271"/>
                </a:lnTo>
                <a:lnTo>
                  <a:pt x="872339" y="159785"/>
                </a:lnTo>
                <a:close/>
              </a:path>
              <a:path w="1288414" h="264794">
                <a:moveTo>
                  <a:pt x="1045027" y="29318"/>
                </a:moveTo>
                <a:lnTo>
                  <a:pt x="987888" y="29318"/>
                </a:lnTo>
                <a:lnTo>
                  <a:pt x="994851" y="30662"/>
                </a:lnTo>
                <a:lnTo>
                  <a:pt x="1007067" y="36037"/>
                </a:lnTo>
                <a:lnTo>
                  <a:pt x="1012198" y="39579"/>
                </a:lnTo>
                <a:lnTo>
                  <a:pt x="1016351" y="43977"/>
                </a:lnTo>
                <a:lnTo>
                  <a:pt x="1020749" y="48375"/>
                </a:lnTo>
                <a:lnTo>
                  <a:pt x="1024048" y="53261"/>
                </a:lnTo>
                <a:lnTo>
                  <a:pt x="1028445" y="64011"/>
                </a:lnTo>
                <a:lnTo>
                  <a:pt x="1029545" y="69509"/>
                </a:lnTo>
                <a:lnTo>
                  <a:pt x="1029437" y="82618"/>
                </a:lnTo>
                <a:lnTo>
                  <a:pt x="1028445" y="88566"/>
                </a:lnTo>
                <a:lnTo>
                  <a:pt x="1026246" y="94918"/>
                </a:lnTo>
                <a:lnTo>
                  <a:pt x="1024292" y="101026"/>
                </a:lnTo>
                <a:lnTo>
                  <a:pt x="1021238" y="107134"/>
                </a:lnTo>
                <a:lnTo>
                  <a:pt x="1017084" y="113242"/>
                </a:lnTo>
                <a:lnTo>
                  <a:pt x="1013175" y="119106"/>
                </a:lnTo>
                <a:lnTo>
                  <a:pt x="1008411" y="125092"/>
                </a:lnTo>
                <a:lnTo>
                  <a:pt x="1002792" y="131200"/>
                </a:lnTo>
                <a:lnTo>
                  <a:pt x="881486" y="260567"/>
                </a:lnTo>
                <a:lnTo>
                  <a:pt x="1062528" y="260567"/>
                </a:lnTo>
                <a:lnTo>
                  <a:pt x="1062528" y="231249"/>
                </a:lnTo>
                <a:lnTo>
                  <a:pt x="945621" y="231249"/>
                </a:lnTo>
                <a:lnTo>
                  <a:pt x="1027346" y="148058"/>
                </a:lnTo>
                <a:lnTo>
                  <a:pt x="1051900" y="113242"/>
                </a:lnTo>
                <a:lnTo>
                  <a:pt x="1061429" y="74029"/>
                </a:lnTo>
                <a:lnTo>
                  <a:pt x="1061377" y="65943"/>
                </a:lnTo>
                <a:lnTo>
                  <a:pt x="1046613" y="31242"/>
                </a:lnTo>
                <a:lnTo>
                  <a:pt x="1045027" y="29318"/>
                </a:lnTo>
                <a:close/>
              </a:path>
              <a:path w="1288414" h="264794">
                <a:moveTo>
                  <a:pt x="980070" y="0"/>
                </a:moveTo>
                <a:lnTo>
                  <a:pt x="934626" y="11727"/>
                </a:lnTo>
                <a:lnTo>
                  <a:pt x="906041" y="43977"/>
                </a:lnTo>
                <a:lnTo>
                  <a:pt x="896146" y="91986"/>
                </a:lnTo>
                <a:lnTo>
                  <a:pt x="927297" y="91986"/>
                </a:lnTo>
                <a:lnTo>
                  <a:pt x="927686" y="82618"/>
                </a:lnTo>
                <a:lnTo>
                  <a:pt x="928854" y="73937"/>
                </a:lnTo>
                <a:lnTo>
                  <a:pt x="951484" y="37014"/>
                </a:lnTo>
                <a:lnTo>
                  <a:pt x="980070" y="29318"/>
                </a:lnTo>
                <a:lnTo>
                  <a:pt x="1045027" y="29318"/>
                </a:lnTo>
                <a:lnTo>
                  <a:pt x="1042005" y="25653"/>
                </a:lnTo>
                <a:lnTo>
                  <a:pt x="1008655" y="4122"/>
                </a:lnTo>
                <a:lnTo>
                  <a:pt x="990331" y="458"/>
                </a:lnTo>
                <a:lnTo>
                  <a:pt x="980070" y="0"/>
                </a:lnTo>
                <a:close/>
              </a:path>
              <a:path w="1288414" h="264794">
                <a:moveTo>
                  <a:pt x="1192752" y="366"/>
                </a:moveTo>
                <a:lnTo>
                  <a:pt x="1154134" y="10055"/>
                </a:lnTo>
                <a:lnTo>
                  <a:pt x="1123945" y="37655"/>
                </a:lnTo>
                <a:lnTo>
                  <a:pt x="1104270" y="79526"/>
                </a:lnTo>
                <a:lnTo>
                  <a:pt x="1097467" y="132299"/>
                </a:lnTo>
                <a:lnTo>
                  <a:pt x="1098223" y="150990"/>
                </a:lnTo>
                <a:lnTo>
                  <a:pt x="1109561" y="200465"/>
                </a:lnTo>
                <a:lnTo>
                  <a:pt x="1132855" y="237983"/>
                </a:lnTo>
                <a:lnTo>
                  <a:pt x="1166182" y="260018"/>
                </a:lnTo>
                <a:lnTo>
                  <a:pt x="1192752" y="264232"/>
                </a:lnTo>
                <a:lnTo>
                  <a:pt x="1206426" y="263179"/>
                </a:lnTo>
                <a:lnTo>
                  <a:pt x="1242227" y="247374"/>
                </a:lnTo>
                <a:lnTo>
                  <a:pt x="1254972" y="234914"/>
                </a:lnTo>
                <a:lnTo>
                  <a:pt x="1192752" y="234914"/>
                </a:lnTo>
                <a:lnTo>
                  <a:pt x="1185583" y="234456"/>
                </a:lnTo>
                <a:lnTo>
                  <a:pt x="1150263" y="212742"/>
                </a:lnTo>
                <a:lnTo>
                  <a:pt x="1133016" y="173711"/>
                </a:lnTo>
                <a:lnTo>
                  <a:pt x="1128618" y="132299"/>
                </a:lnTo>
                <a:lnTo>
                  <a:pt x="1128893" y="121350"/>
                </a:lnTo>
                <a:lnTo>
                  <a:pt x="1135466" y="82068"/>
                </a:lnTo>
                <a:lnTo>
                  <a:pt x="1155096" y="46359"/>
                </a:lnTo>
                <a:lnTo>
                  <a:pt x="1192752" y="29684"/>
                </a:lnTo>
                <a:lnTo>
                  <a:pt x="1254828" y="29684"/>
                </a:lnTo>
                <a:lnTo>
                  <a:pt x="1252443" y="26821"/>
                </a:lnTo>
                <a:lnTo>
                  <a:pt x="1242227" y="17591"/>
                </a:lnTo>
                <a:lnTo>
                  <a:pt x="1231164" y="10055"/>
                </a:lnTo>
                <a:lnTo>
                  <a:pt x="1219230" y="4672"/>
                </a:lnTo>
                <a:lnTo>
                  <a:pt x="1206426" y="1442"/>
                </a:lnTo>
                <a:lnTo>
                  <a:pt x="1192752" y="366"/>
                </a:lnTo>
                <a:close/>
              </a:path>
              <a:path w="1288414" h="264794">
                <a:moveTo>
                  <a:pt x="1254828" y="29684"/>
                </a:moveTo>
                <a:lnTo>
                  <a:pt x="1192752" y="29684"/>
                </a:lnTo>
                <a:lnTo>
                  <a:pt x="1200059" y="30165"/>
                </a:lnTo>
                <a:lnTo>
                  <a:pt x="1206953" y="31608"/>
                </a:lnTo>
                <a:lnTo>
                  <a:pt x="1239661" y="58636"/>
                </a:lnTo>
                <a:lnTo>
                  <a:pt x="1254412" y="100828"/>
                </a:lnTo>
                <a:lnTo>
                  <a:pt x="1256886" y="132299"/>
                </a:lnTo>
                <a:lnTo>
                  <a:pt x="1256611" y="143271"/>
                </a:lnTo>
                <a:lnTo>
                  <a:pt x="1250038" y="182759"/>
                </a:lnTo>
                <a:lnTo>
                  <a:pt x="1230408" y="218422"/>
                </a:lnTo>
                <a:lnTo>
                  <a:pt x="1192752" y="234914"/>
                </a:lnTo>
                <a:lnTo>
                  <a:pt x="1254972" y="234914"/>
                </a:lnTo>
                <a:lnTo>
                  <a:pt x="1275943" y="200465"/>
                </a:lnTo>
                <a:lnTo>
                  <a:pt x="1287281" y="150990"/>
                </a:lnTo>
                <a:lnTo>
                  <a:pt x="1288037" y="132299"/>
                </a:lnTo>
                <a:lnTo>
                  <a:pt x="1287281" y="113609"/>
                </a:lnTo>
                <a:lnTo>
                  <a:pt x="1275943" y="64134"/>
                </a:lnTo>
                <a:lnTo>
                  <a:pt x="1261467" y="37655"/>
                </a:lnTo>
                <a:lnTo>
                  <a:pt x="1254828" y="2968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253248" y="2556466"/>
            <a:ext cx="2101739" cy="263866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1333659" y="3310370"/>
            <a:ext cx="319405" cy="264160"/>
          </a:xfrm>
          <a:custGeom>
            <a:avLst/>
            <a:gdLst/>
            <a:ahLst/>
            <a:cxnLst/>
            <a:rect l="l" t="t" r="r" b="b"/>
            <a:pathLst>
              <a:path w="319405" h="264160">
                <a:moveTo>
                  <a:pt x="87955" y="37381"/>
                </a:moveTo>
                <a:lnTo>
                  <a:pt x="56804" y="37381"/>
                </a:lnTo>
                <a:lnTo>
                  <a:pt x="56804" y="260201"/>
                </a:lnTo>
                <a:lnTo>
                  <a:pt x="87955" y="260201"/>
                </a:lnTo>
                <a:lnTo>
                  <a:pt x="87955" y="37381"/>
                </a:lnTo>
                <a:close/>
              </a:path>
              <a:path w="319405" h="264160">
                <a:moveTo>
                  <a:pt x="87955" y="0"/>
                </a:moveTo>
                <a:lnTo>
                  <a:pt x="0" y="21988"/>
                </a:lnTo>
                <a:lnTo>
                  <a:pt x="0" y="54239"/>
                </a:lnTo>
                <a:lnTo>
                  <a:pt x="56804" y="37381"/>
                </a:lnTo>
                <a:lnTo>
                  <a:pt x="87955" y="37381"/>
                </a:lnTo>
                <a:lnTo>
                  <a:pt x="87955" y="0"/>
                </a:lnTo>
                <a:close/>
              </a:path>
              <a:path w="319405" h="264160">
                <a:moveTo>
                  <a:pt x="189175" y="192402"/>
                </a:moveTo>
                <a:lnTo>
                  <a:pt x="157658" y="192402"/>
                </a:lnTo>
                <a:lnTo>
                  <a:pt x="158024" y="199800"/>
                </a:lnTo>
                <a:lnTo>
                  <a:pt x="174997" y="238212"/>
                </a:lnTo>
                <a:lnTo>
                  <a:pt x="213409" y="260774"/>
                </a:lnTo>
                <a:lnTo>
                  <a:pt x="239383" y="263866"/>
                </a:lnTo>
                <a:lnTo>
                  <a:pt x="250607" y="263316"/>
                </a:lnTo>
                <a:lnTo>
                  <a:pt x="288927" y="250214"/>
                </a:lnTo>
                <a:lnTo>
                  <a:pt x="305403" y="234547"/>
                </a:lnTo>
                <a:lnTo>
                  <a:pt x="239383" y="234547"/>
                </a:lnTo>
                <a:lnTo>
                  <a:pt x="232260" y="234204"/>
                </a:lnTo>
                <a:lnTo>
                  <a:pt x="195331" y="213910"/>
                </a:lnTo>
                <a:lnTo>
                  <a:pt x="189175" y="200465"/>
                </a:lnTo>
                <a:lnTo>
                  <a:pt x="189175" y="192402"/>
                </a:lnTo>
                <a:close/>
              </a:path>
              <a:path w="319405" h="264160">
                <a:moveTo>
                  <a:pt x="268282" y="126439"/>
                </a:moveTo>
                <a:lnTo>
                  <a:pt x="262265" y="128818"/>
                </a:lnTo>
                <a:lnTo>
                  <a:pt x="251752" y="131566"/>
                </a:lnTo>
                <a:lnTo>
                  <a:pt x="240460" y="133215"/>
                </a:lnTo>
                <a:lnTo>
                  <a:pt x="228389" y="133765"/>
                </a:lnTo>
                <a:lnTo>
                  <a:pt x="228389" y="141095"/>
                </a:lnTo>
                <a:lnTo>
                  <a:pt x="236696" y="141095"/>
                </a:lnTo>
                <a:lnTo>
                  <a:pt x="244392" y="142072"/>
                </a:lnTo>
                <a:lnTo>
                  <a:pt x="258562" y="145981"/>
                </a:lnTo>
                <a:lnTo>
                  <a:pt x="264793" y="149035"/>
                </a:lnTo>
                <a:lnTo>
                  <a:pt x="270168" y="153189"/>
                </a:lnTo>
                <a:lnTo>
                  <a:pt x="275543" y="157098"/>
                </a:lnTo>
                <a:lnTo>
                  <a:pt x="279696" y="162106"/>
                </a:lnTo>
                <a:lnTo>
                  <a:pt x="282628" y="168214"/>
                </a:lnTo>
                <a:lnTo>
                  <a:pt x="285804" y="174078"/>
                </a:lnTo>
                <a:lnTo>
                  <a:pt x="287392" y="180919"/>
                </a:lnTo>
                <a:lnTo>
                  <a:pt x="287392" y="198021"/>
                </a:lnTo>
                <a:lnTo>
                  <a:pt x="264670" y="229050"/>
                </a:lnTo>
                <a:lnTo>
                  <a:pt x="239383" y="234547"/>
                </a:lnTo>
                <a:lnTo>
                  <a:pt x="305403" y="234547"/>
                </a:lnTo>
                <a:lnTo>
                  <a:pt x="319276" y="192402"/>
                </a:lnTo>
                <a:lnTo>
                  <a:pt x="318818" y="183217"/>
                </a:lnTo>
                <a:lnTo>
                  <a:pt x="303517" y="147508"/>
                </a:lnTo>
                <a:lnTo>
                  <a:pt x="271198" y="127283"/>
                </a:lnTo>
                <a:lnTo>
                  <a:pt x="268282" y="126439"/>
                </a:lnTo>
                <a:close/>
              </a:path>
              <a:path w="319405" h="264160">
                <a:moveTo>
                  <a:pt x="228389" y="120938"/>
                </a:moveTo>
                <a:lnTo>
                  <a:pt x="228389" y="133765"/>
                </a:lnTo>
                <a:lnTo>
                  <a:pt x="240460" y="133215"/>
                </a:lnTo>
                <a:lnTo>
                  <a:pt x="251752" y="131566"/>
                </a:lnTo>
                <a:lnTo>
                  <a:pt x="262265" y="128818"/>
                </a:lnTo>
                <a:lnTo>
                  <a:pt x="268282" y="126439"/>
                </a:lnTo>
                <a:lnTo>
                  <a:pt x="263204" y="124970"/>
                </a:lnTo>
                <a:lnTo>
                  <a:pt x="254982" y="123206"/>
                </a:lnTo>
                <a:lnTo>
                  <a:pt x="246438" y="121946"/>
                </a:lnTo>
                <a:lnTo>
                  <a:pt x="237574" y="121190"/>
                </a:lnTo>
                <a:lnTo>
                  <a:pt x="228389" y="120938"/>
                </a:lnTo>
                <a:close/>
              </a:path>
              <a:path w="319405" h="264160">
                <a:moveTo>
                  <a:pt x="299160" y="28219"/>
                </a:moveTo>
                <a:lnTo>
                  <a:pt x="249767" y="28219"/>
                </a:lnTo>
                <a:lnTo>
                  <a:pt x="256852" y="29929"/>
                </a:lnTo>
                <a:lnTo>
                  <a:pt x="262471" y="33349"/>
                </a:lnTo>
                <a:lnTo>
                  <a:pt x="268335" y="36770"/>
                </a:lnTo>
                <a:lnTo>
                  <a:pt x="272733" y="41656"/>
                </a:lnTo>
                <a:lnTo>
                  <a:pt x="275665" y="48009"/>
                </a:lnTo>
                <a:lnTo>
                  <a:pt x="278597" y="54117"/>
                </a:lnTo>
                <a:lnTo>
                  <a:pt x="280063" y="61202"/>
                </a:lnTo>
                <a:lnTo>
                  <a:pt x="280063" y="75372"/>
                </a:lnTo>
                <a:lnTo>
                  <a:pt x="278841" y="81114"/>
                </a:lnTo>
                <a:lnTo>
                  <a:pt x="276398" y="86489"/>
                </a:lnTo>
                <a:lnTo>
                  <a:pt x="274199" y="91864"/>
                </a:lnTo>
                <a:lnTo>
                  <a:pt x="236696" y="113609"/>
                </a:lnTo>
                <a:lnTo>
                  <a:pt x="228389" y="113609"/>
                </a:lnTo>
                <a:lnTo>
                  <a:pt x="228389" y="120938"/>
                </a:lnTo>
                <a:lnTo>
                  <a:pt x="268282" y="126439"/>
                </a:lnTo>
                <a:lnTo>
                  <a:pt x="272000" y="124970"/>
                </a:lnTo>
                <a:lnTo>
                  <a:pt x="305968" y="93452"/>
                </a:lnTo>
                <a:lnTo>
                  <a:pt x="311946" y="68165"/>
                </a:lnTo>
                <a:lnTo>
                  <a:pt x="311397" y="59186"/>
                </a:lnTo>
                <a:lnTo>
                  <a:pt x="309748" y="50574"/>
                </a:lnTo>
                <a:lnTo>
                  <a:pt x="306999" y="42328"/>
                </a:lnTo>
                <a:lnTo>
                  <a:pt x="303151" y="34449"/>
                </a:lnTo>
                <a:lnTo>
                  <a:pt x="299160" y="28219"/>
                </a:lnTo>
                <a:close/>
              </a:path>
              <a:path w="319405" h="264160">
                <a:moveTo>
                  <a:pt x="240849" y="0"/>
                </a:moveTo>
                <a:lnTo>
                  <a:pt x="203468" y="8795"/>
                </a:lnTo>
                <a:lnTo>
                  <a:pt x="173806" y="40083"/>
                </a:lnTo>
                <a:lnTo>
                  <a:pt x="168652" y="67432"/>
                </a:lnTo>
                <a:lnTo>
                  <a:pt x="198337" y="67432"/>
                </a:lnTo>
                <a:lnTo>
                  <a:pt x="199116" y="59369"/>
                </a:lnTo>
                <a:lnTo>
                  <a:pt x="201452" y="52040"/>
                </a:lnTo>
                <a:lnTo>
                  <a:pt x="232580" y="28929"/>
                </a:lnTo>
                <a:lnTo>
                  <a:pt x="241216" y="28219"/>
                </a:lnTo>
                <a:lnTo>
                  <a:pt x="299160" y="28219"/>
                </a:lnTo>
                <a:lnTo>
                  <a:pt x="298455" y="27119"/>
                </a:lnTo>
                <a:lnTo>
                  <a:pt x="261280" y="2382"/>
                </a:lnTo>
                <a:lnTo>
                  <a:pt x="251454" y="595"/>
                </a:lnTo>
                <a:lnTo>
                  <a:pt x="240849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26859" y="4064274"/>
            <a:ext cx="338455" cy="260350"/>
          </a:xfrm>
          <a:custGeom>
            <a:avLst/>
            <a:gdLst/>
            <a:ahLst/>
            <a:cxnLst/>
            <a:rect l="l" t="t" r="r" b="b"/>
            <a:pathLst>
              <a:path w="338455" h="260350">
                <a:moveTo>
                  <a:pt x="87955" y="37381"/>
                </a:moveTo>
                <a:lnTo>
                  <a:pt x="56804" y="37381"/>
                </a:lnTo>
                <a:lnTo>
                  <a:pt x="56804" y="260201"/>
                </a:lnTo>
                <a:lnTo>
                  <a:pt x="87955" y="260201"/>
                </a:lnTo>
                <a:lnTo>
                  <a:pt x="87955" y="37381"/>
                </a:lnTo>
                <a:close/>
              </a:path>
              <a:path w="338455" h="260350">
                <a:moveTo>
                  <a:pt x="87955" y="0"/>
                </a:moveTo>
                <a:lnTo>
                  <a:pt x="0" y="21988"/>
                </a:lnTo>
                <a:lnTo>
                  <a:pt x="0" y="54239"/>
                </a:lnTo>
                <a:lnTo>
                  <a:pt x="56804" y="37381"/>
                </a:lnTo>
                <a:lnTo>
                  <a:pt x="87955" y="37381"/>
                </a:lnTo>
                <a:lnTo>
                  <a:pt x="87955" y="0"/>
                </a:lnTo>
                <a:close/>
              </a:path>
              <a:path w="338455" h="260350">
                <a:moveTo>
                  <a:pt x="298020" y="72929"/>
                </a:moveTo>
                <a:lnTo>
                  <a:pt x="266869" y="72929"/>
                </a:lnTo>
                <a:lnTo>
                  <a:pt x="266869" y="260201"/>
                </a:lnTo>
                <a:lnTo>
                  <a:pt x="298020" y="260201"/>
                </a:lnTo>
                <a:lnTo>
                  <a:pt x="298020" y="72929"/>
                </a:lnTo>
                <a:close/>
              </a:path>
              <a:path w="338455" h="260350">
                <a:moveTo>
                  <a:pt x="298020" y="3664"/>
                </a:moveTo>
                <a:lnTo>
                  <a:pt x="285193" y="3664"/>
                </a:lnTo>
                <a:lnTo>
                  <a:pt x="142999" y="208894"/>
                </a:lnTo>
                <a:lnTo>
                  <a:pt x="266869" y="208894"/>
                </a:lnTo>
                <a:lnTo>
                  <a:pt x="266869" y="181408"/>
                </a:lnTo>
                <a:lnTo>
                  <a:pt x="194306" y="181408"/>
                </a:lnTo>
                <a:lnTo>
                  <a:pt x="266869" y="72929"/>
                </a:lnTo>
                <a:lnTo>
                  <a:pt x="298020" y="72929"/>
                </a:lnTo>
                <a:lnTo>
                  <a:pt x="298020" y="3664"/>
                </a:lnTo>
                <a:close/>
              </a:path>
              <a:path w="338455" h="260350">
                <a:moveTo>
                  <a:pt x="338333" y="181408"/>
                </a:moveTo>
                <a:lnTo>
                  <a:pt x="298020" y="181408"/>
                </a:lnTo>
                <a:lnTo>
                  <a:pt x="298020" y="208894"/>
                </a:lnTo>
                <a:lnTo>
                  <a:pt x="338333" y="208894"/>
                </a:lnTo>
                <a:lnTo>
                  <a:pt x="338333" y="181408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30259" y="4818177"/>
            <a:ext cx="328295" cy="264160"/>
          </a:xfrm>
          <a:custGeom>
            <a:avLst/>
            <a:gdLst/>
            <a:ahLst/>
            <a:cxnLst/>
            <a:rect l="l" t="t" r="r" b="b"/>
            <a:pathLst>
              <a:path w="328294" h="264160">
                <a:moveTo>
                  <a:pt x="87955" y="37381"/>
                </a:moveTo>
                <a:lnTo>
                  <a:pt x="56804" y="37381"/>
                </a:lnTo>
                <a:lnTo>
                  <a:pt x="56804" y="260201"/>
                </a:lnTo>
                <a:lnTo>
                  <a:pt x="87955" y="260201"/>
                </a:lnTo>
                <a:lnTo>
                  <a:pt x="87955" y="37381"/>
                </a:lnTo>
                <a:close/>
              </a:path>
              <a:path w="328294" h="264160">
                <a:moveTo>
                  <a:pt x="87955" y="0"/>
                </a:moveTo>
                <a:lnTo>
                  <a:pt x="0" y="21988"/>
                </a:lnTo>
                <a:lnTo>
                  <a:pt x="0" y="54239"/>
                </a:lnTo>
                <a:lnTo>
                  <a:pt x="56804" y="37381"/>
                </a:lnTo>
                <a:lnTo>
                  <a:pt x="87955" y="37381"/>
                </a:lnTo>
                <a:lnTo>
                  <a:pt x="87955" y="0"/>
                </a:lnTo>
                <a:close/>
              </a:path>
              <a:path w="328294" h="264160">
                <a:moveTo>
                  <a:pt x="173050" y="192036"/>
                </a:moveTo>
                <a:lnTo>
                  <a:pt x="146664" y="209993"/>
                </a:lnTo>
                <a:lnTo>
                  <a:pt x="151107" y="217185"/>
                </a:lnTo>
                <a:lnTo>
                  <a:pt x="156009" y="224103"/>
                </a:lnTo>
                <a:lnTo>
                  <a:pt x="188557" y="252574"/>
                </a:lnTo>
                <a:lnTo>
                  <a:pt x="226556" y="263408"/>
                </a:lnTo>
                <a:lnTo>
                  <a:pt x="237917" y="263866"/>
                </a:lnTo>
                <a:lnTo>
                  <a:pt x="247102" y="263522"/>
                </a:lnTo>
                <a:lnTo>
                  <a:pt x="287942" y="251497"/>
                </a:lnTo>
                <a:lnTo>
                  <a:pt x="308391" y="234547"/>
                </a:lnTo>
                <a:lnTo>
                  <a:pt x="237917" y="234547"/>
                </a:lnTo>
                <a:lnTo>
                  <a:pt x="231023" y="234181"/>
                </a:lnTo>
                <a:lnTo>
                  <a:pt x="193573" y="217483"/>
                </a:lnTo>
                <a:lnTo>
                  <a:pt x="176211" y="197464"/>
                </a:lnTo>
                <a:lnTo>
                  <a:pt x="173050" y="192036"/>
                </a:lnTo>
                <a:close/>
              </a:path>
              <a:path w="328294" h="264160">
                <a:moveTo>
                  <a:pt x="308943" y="117273"/>
                </a:moveTo>
                <a:lnTo>
                  <a:pt x="237917" y="117273"/>
                </a:lnTo>
                <a:lnTo>
                  <a:pt x="245934" y="117732"/>
                </a:lnTo>
                <a:lnTo>
                  <a:pt x="253493" y="119106"/>
                </a:lnTo>
                <a:lnTo>
                  <a:pt x="287759" y="145126"/>
                </a:lnTo>
                <a:lnTo>
                  <a:pt x="295455" y="175910"/>
                </a:lnTo>
                <a:lnTo>
                  <a:pt x="295020" y="184431"/>
                </a:lnTo>
                <a:lnTo>
                  <a:pt x="275092" y="223186"/>
                </a:lnTo>
                <a:lnTo>
                  <a:pt x="237917" y="234547"/>
                </a:lnTo>
                <a:lnTo>
                  <a:pt x="308391" y="234547"/>
                </a:lnTo>
                <a:lnTo>
                  <a:pt x="325964" y="196525"/>
                </a:lnTo>
                <a:lnTo>
                  <a:pt x="327705" y="175910"/>
                </a:lnTo>
                <a:lnTo>
                  <a:pt x="327087" y="163473"/>
                </a:lnTo>
                <a:lnTo>
                  <a:pt x="325231" y="151814"/>
                </a:lnTo>
                <a:lnTo>
                  <a:pt x="322139" y="140934"/>
                </a:lnTo>
                <a:lnTo>
                  <a:pt x="317810" y="130833"/>
                </a:lnTo>
                <a:lnTo>
                  <a:pt x="312382" y="121648"/>
                </a:lnTo>
                <a:lnTo>
                  <a:pt x="308943" y="117273"/>
                </a:lnTo>
                <a:close/>
              </a:path>
              <a:path w="328294" h="264160">
                <a:moveTo>
                  <a:pt x="326972" y="3664"/>
                </a:moveTo>
                <a:lnTo>
                  <a:pt x="206033" y="3664"/>
                </a:lnTo>
                <a:lnTo>
                  <a:pt x="172317" y="140362"/>
                </a:lnTo>
                <a:lnTo>
                  <a:pt x="178708" y="136056"/>
                </a:lnTo>
                <a:lnTo>
                  <a:pt x="184686" y="132299"/>
                </a:lnTo>
                <a:lnTo>
                  <a:pt x="215562" y="119472"/>
                </a:lnTo>
                <a:lnTo>
                  <a:pt x="222403" y="118006"/>
                </a:lnTo>
                <a:lnTo>
                  <a:pt x="229855" y="117273"/>
                </a:lnTo>
                <a:lnTo>
                  <a:pt x="308943" y="117273"/>
                </a:lnTo>
                <a:lnTo>
                  <a:pt x="305991" y="113517"/>
                </a:lnTo>
                <a:lnTo>
                  <a:pt x="298639" y="106439"/>
                </a:lnTo>
                <a:lnTo>
                  <a:pt x="290324" y="100415"/>
                </a:lnTo>
                <a:lnTo>
                  <a:pt x="287609" y="98949"/>
                </a:lnTo>
                <a:lnTo>
                  <a:pt x="212997" y="98949"/>
                </a:lnTo>
                <a:lnTo>
                  <a:pt x="230221" y="31150"/>
                </a:lnTo>
                <a:lnTo>
                  <a:pt x="326972" y="31150"/>
                </a:lnTo>
                <a:lnTo>
                  <a:pt x="326972" y="3664"/>
                </a:lnTo>
                <a:close/>
              </a:path>
              <a:path w="328294" h="264160">
                <a:moveTo>
                  <a:pt x="251111" y="89421"/>
                </a:moveTo>
                <a:lnTo>
                  <a:pt x="244758" y="89421"/>
                </a:lnTo>
                <a:lnTo>
                  <a:pt x="238284" y="90276"/>
                </a:lnTo>
                <a:lnTo>
                  <a:pt x="231687" y="91986"/>
                </a:lnTo>
                <a:lnTo>
                  <a:pt x="225335" y="93452"/>
                </a:lnTo>
                <a:lnTo>
                  <a:pt x="219105" y="95773"/>
                </a:lnTo>
                <a:lnTo>
                  <a:pt x="212997" y="98949"/>
                </a:lnTo>
                <a:lnTo>
                  <a:pt x="287609" y="98949"/>
                </a:lnTo>
                <a:lnTo>
                  <a:pt x="281414" y="95605"/>
                </a:lnTo>
                <a:lnTo>
                  <a:pt x="271908" y="92169"/>
                </a:lnTo>
                <a:lnTo>
                  <a:pt x="261807" y="90108"/>
                </a:lnTo>
                <a:lnTo>
                  <a:pt x="251111" y="89421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613873" y="3301470"/>
            <a:ext cx="8658947" cy="317267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560604" y="3310003"/>
            <a:ext cx="1724430" cy="26423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009258" y="4083215"/>
            <a:ext cx="1081297" cy="234034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53248" y="3310370"/>
            <a:ext cx="2101739" cy="263866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175875" y="4038620"/>
            <a:ext cx="7524367" cy="370145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586888" y="4063907"/>
            <a:ext cx="1693852" cy="26423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53248" y="4064274"/>
            <a:ext cx="2101739" cy="263866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134704" y="4788859"/>
            <a:ext cx="7610421" cy="370145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609972" y="4817811"/>
            <a:ext cx="1647684" cy="26423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6253248" y="4818177"/>
            <a:ext cx="2101739" cy="26386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576613"/>
            <a:ext cx="5570375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314126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314126"/>
            <a:ext cx="1421921" cy="14071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10139" y="2480577"/>
            <a:ext cx="4690955" cy="236660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811451" y="2125592"/>
            <a:ext cx="5713730" cy="3119120"/>
          </a:xfrm>
          <a:custGeom>
            <a:avLst/>
            <a:gdLst/>
            <a:ahLst/>
            <a:cxnLst/>
            <a:rect l="l" t="t" r="r" b="b"/>
            <a:pathLst>
              <a:path w="5713730" h="3119120">
                <a:moveTo>
                  <a:pt x="5713666" y="191592"/>
                </a:moveTo>
                <a:lnTo>
                  <a:pt x="5368175" y="191592"/>
                </a:lnTo>
                <a:lnTo>
                  <a:pt x="5368175" y="0"/>
                </a:lnTo>
                <a:lnTo>
                  <a:pt x="5336756" y="0"/>
                </a:lnTo>
                <a:lnTo>
                  <a:pt x="5336756" y="191592"/>
                </a:lnTo>
                <a:lnTo>
                  <a:pt x="5336756" y="222999"/>
                </a:lnTo>
                <a:lnTo>
                  <a:pt x="5336756" y="2864447"/>
                </a:lnTo>
                <a:lnTo>
                  <a:pt x="366115" y="2864447"/>
                </a:lnTo>
                <a:lnTo>
                  <a:pt x="366115" y="222999"/>
                </a:lnTo>
                <a:lnTo>
                  <a:pt x="5336756" y="222999"/>
                </a:lnTo>
                <a:lnTo>
                  <a:pt x="5336756" y="191592"/>
                </a:lnTo>
                <a:lnTo>
                  <a:pt x="366115" y="191592"/>
                </a:lnTo>
                <a:lnTo>
                  <a:pt x="366115" y="0"/>
                </a:lnTo>
                <a:lnTo>
                  <a:pt x="334708" y="0"/>
                </a:lnTo>
                <a:lnTo>
                  <a:pt x="334708" y="191592"/>
                </a:lnTo>
                <a:lnTo>
                  <a:pt x="0" y="191592"/>
                </a:lnTo>
                <a:lnTo>
                  <a:pt x="0" y="222999"/>
                </a:lnTo>
                <a:lnTo>
                  <a:pt x="334708" y="222999"/>
                </a:lnTo>
                <a:lnTo>
                  <a:pt x="334708" y="2864447"/>
                </a:lnTo>
                <a:lnTo>
                  <a:pt x="0" y="2864447"/>
                </a:lnTo>
                <a:lnTo>
                  <a:pt x="0" y="2895854"/>
                </a:lnTo>
                <a:lnTo>
                  <a:pt x="334708" y="2895854"/>
                </a:lnTo>
                <a:lnTo>
                  <a:pt x="334708" y="3118853"/>
                </a:lnTo>
                <a:lnTo>
                  <a:pt x="366115" y="3118853"/>
                </a:lnTo>
                <a:lnTo>
                  <a:pt x="366115" y="2895854"/>
                </a:lnTo>
                <a:lnTo>
                  <a:pt x="5336756" y="2895854"/>
                </a:lnTo>
                <a:lnTo>
                  <a:pt x="5336756" y="3118853"/>
                </a:lnTo>
                <a:lnTo>
                  <a:pt x="5368175" y="3118853"/>
                </a:lnTo>
                <a:lnTo>
                  <a:pt x="5368175" y="2895854"/>
                </a:lnTo>
                <a:lnTo>
                  <a:pt x="5713666" y="2895854"/>
                </a:lnTo>
                <a:lnTo>
                  <a:pt x="5713666" y="2864447"/>
                </a:lnTo>
                <a:lnTo>
                  <a:pt x="5368175" y="2864447"/>
                </a:lnTo>
                <a:lnTo>
                  <a:pt x="5368175" y="222999"/>
                </a:lnTo>
                <a:lnTo>
                  <a:pt x="5713666" y="222999"/>
                </a:lnTo>
                <a:lnTo>
                  <a:pt x="5713666" y="191592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229339" y="2284043"/>
            <a:ext cx="5383336" cy="2801736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1538915" y="1863819"/>
            <a:ext cx="6764655" cy="3692525"/>
          </a:xfrm>
          <a:custGeom>
            <a:avLst/>
            <a:gdLst/>
            <a:ahLst/>
            <a:cxnLst/>
            <a:rect l="l" t="t" r="r" b="b"/>
            <a:pathLst>
              <a:path w="6764655" h="3692525">
                <a:moveTo>
                  <a:pt x="6764185" y="232613"/>
                </a:moveTo>
                <a:lnTo>
                  <a:pt x="6349403" y="232613"/>
                </a:lnTo>
                <a:lnTo>
                  <a:pt x="6349403" y="0"/>
                </a:lnTo>
                <a:lnTo>
                  <a:pt x="6317983" y="0"/>
                </a:lnTo>
                <a:lnTo>
                  <a:pt x="6317983" y="232613"/>
                </a:lnTo>
                <a:lnTo>
                  <a:pt x="6317983" y="264020"/>
                </a:lnTo>
                <a:lnTo>
                  <a:pt x="6317983" y="3396869"/>
                </a:lnTo>
                <a:lnTo>
                  <a:pt x="427659" y="3396869"/>
                </a:lnTo>
                <a:lnTo>
                  <a:pt x="427659" y="264020"/>
                </a:lnTo>
                <a:lnTo>
                  <a:pt x="6317983" y="264020"/>
                </a:lnTo>
                <a:lnTo>
                  <a:pt x="6317983" y="232613"/>
                </a:lnTo>
                <a:lnTo>
                  <a:pt x="427659" y="232613"/>
                </a:lnTo>
                <a:lnTo>
                  <a:pt x="427659" y="0"/>
                </a:lnTo>
                <a:lnTo>
                  <a:pt x="396252" y="0"/>
                </a:lnTo>
                <a:lnTo>
                  <a:pt x="396252" y="232613"/>
                </a:lnTo>
                <a:lnTo>
                  <a:pt x="0" y="232613"/>
                </a:lnTo>
                <a:lnTo>
                  <a:pt x="0" y="264020"/>
                </a:lnTo>
                <a:lnTo>
                  <a:pt x="396252" y="264020"/>
                </a:lnTo>
                <a:lnTo>
                  <a:pt x="396252" y="3396869"/>
                </a:lnTo>
                <a:lnTo>
                  <a:pt x="0" y="3396869"/>
                </a:lnTo>
                <a:lnTo>
                  <a:pt x="0" y="3428276"/>
                </a:lnTo>
                <a:lnTo>
                  <a:pt x="396252" y="3428276"/>
                </a:lnTo>
                <a:lnTo>
                  <a:pt x="396252" y="3692296"/>
                </a:lnTo>
                <a:lnTo>
                  <a:pt x="427659" y="3692296"/>
                </a:lnTo>
                <a:lnTo>
                  <a:pt x="427659" y="3428276"/>
                </a:lnTo>
                <a:lnTo>
                  <a:pt x="6317983" y="3428276"/>
                </a:lnTo>
                <a:lnTo>
                  <a:pt x="6317983" y="3692296"/>
                </a:lnTo>
                <a:lnTo>
                  <a:pt x="6349403" y="3692296"/>
                </a:lnTo>
                <a:lnTo>
                  <a:pt x="6349403" y="3428276"/>
                </a:lnTo>
                <a:lnTo>
                  <a:pt x="6764185" y="3428276"/>
                </a:lnTo>
                <a:lnTo>
                  <a:pt x="6764185" y="3396869"/>
                </a:lnTo>
                <a:lnTo>
                  <a:pt x="6349403" y="3396869"/>
                </a:lnTo>
                <a:lnTo>
                  <a:pt x="6349403" y="264020"/>
                </a:lnTo>
                <a:lnTo>
                  <a:pt x="6764185" y="264020"/>
                </a:lnTo>
                <a:lnTo>
                  <a:pt x="6764185" y="232613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19582" y="7124619"/>
            <a:ext cx="5361314" cy="2619839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602041" y="6722319"/>
            <a:ext cx="6624955" cy="3453129"/>
          </a:xfrm>
          <a:custGeom>
            <a:avLst/>
            <a:gdLst/>
            <a:ahLst/>
            <a:cxnLst/>
            <a:rect l="l" t="t" r="r" b="b"/>
            <a:pathLst>
              <a:path w="6624955" h="3453129">
                <a:moveTo>
                  <a:pt x="6624447" y="215468"/>
                </a:moveTo>
                <a:lnTo>
                  <a:pt x="6218885" y="215468"/>
                </a:lnTo>
                <a:lnTo>
                  <a:pt x="6218885" y="0"/>
                </a:lnTo>
                <a:lnTo>
                  <a:pt x="6187478" y="0"/>
                </a:lnTo>
                <a:lnTo>
                  <a:pt x="6187478" y="215468"/>
                </a:lnTo>
                <a:lnTo>
                  <a:pt x="6187478" y="246875"/>
                </a:lnTo>
                <a:lnTo>
                  <a:pt x="6187478" y="3174314"/>
                </a:lnTo>
                <a:lnTo>
                  <a:pt x="419493" y="3174314"/>
                </a:lnTo>
                <a:lnTo>
                  <a:pt x="419493" y="246875"/>
                </a:lnTo>
                <a:lnTo>
                  <a:pt x="6187478" y="246875"/>
                </a:lnTo>
                <a:lnTo>
                  <a:pt x="6187478" y="215468"/>
                </a:lnTo>
                <a:lnTo>
                  <a:pt x="419493" y="215468"/>
                </a:lnTo>
                <a:lnTo>
                  <a:pt x="419493" y="0"/>
                </a:lnTo>
                <a:lnTo>
                  <a:pt x="388073" y="0"/>
                </a:lnTo>
                <a:lnTo>
                  <a:pt x="388073" y="215468"/>
                </a:lnTo>
                <a:lnTo>
                  <a:pt x="0" y="215468"/>
                </a:lnTo>
                <a:lnTo>
                  <a:pt x="0" y="246875"/>
                </a:lnTo>
                <a:lnTo>
                  <a:pt x="388073" y="246875"/>
                </a:lnTo>
                <a:lnTo>
                  <a:pt x="388073" y="3174314"/>
                </a:lnTo>
                <a:lnTo>
                  <a:pt x="0" y="3174314"/>
                </a:lnTo>
                <a:lnTo>
                  <a:pt x="0" y="3205721"/>
                </a:lnTo>
                <a:lnTo>
                  <a:pt x="388073" y="3205721"/>
                </a:lnTo>
                <a:lnTo>
                  <a:pt x="388073" y="3452571"/>
                </a:lnTo>
                <a:lnTo>
                  <a:pt x="419493" y="3452571"/>
                </a:lnTo>
                <a:lnTo>
                  <a:pt x="419493" y="3205721"/>
                </a:lnTo>
                <a:lnTo>
                  <a:pt x="6187478" y="3205721"/>
                </a:lnTo>
                <a:lnTo>
                  <a:pt x="6187478" y="3452571"/>
                </a:lnTo>
                <a:lnTo>
                  <a:pt x="6218885" y="3452571"/>
                </a:lnTo>
                <a:lnTo>
                  <a:pt x="6218885" y="3205721"/>
                </a:lnTo>
                <a:lnTo>
                  <a:pt x="6624447" y="3205721"/>
                </a:lnTo>
                <a:lnTo>
                  <a:pt x="6624447" y="3174314"/>
                </a:lnTo>
                <a:lnTo>
                  <a:pt x="6218885" y="3174314"/>
                </a:lnTo>
                <a:lnTo>
                  <a:pt x="6218885" y="246875"/>
                </a:lnTo>
                <a:lnTo>
                  <a:pt x="6624447" y="246875"/>
                </a:lnTo>
                <a:lnTo>
                  <a:pt x="6624447" y="215468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281734" y="7191371"/>
            <a:ext cx="5860316" cy="2548412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1538915" y="6722319"/>
            <a:ext cx="7397750" cy="3453129"/>
          </a:xfrm>
          <a:custGeom>
            <a:avLst/>
            <a:gdLst/>
            <a:ahLst/>
            <a:cxnLst/>
            <a:rect l="l" t="t" r="r" b="b"/>
            <a:pathLst>
              <a:path w="7397750" h="3453129">
                <a:moveTo>
                  <a:pt x="7397648" y="235267"/>
                </a:moveTo>
                <a:lnTo>
                  <a:pt x="6855688" y="235267"/>
                </a:lnTo>
                <a:lnTo>
                  <a:pt x="6855688" y="0"/>
                </a:lnTo>
                <a:lnTo>
                  <a:pt x="6824269" y="0"/>
                </a:lnTo>
                <a:lnTo>
                  <a:pt x="6824269" y="235267"/>
                </a:lnTo>
                <a:lnTo>
                  <a:pt x="6824269" y="266674"/>
                </a:lnTo>
                <a:lnTo>
                  <a:pt x="6824269" y="3219386"/>
                </a:lnTo>
                <a:lnTo>
                  <a:pt x="453796" y="3219386"/>
                </a:lnTo>
                <a:lnTo>
                  <a:pt x="453796" y="266674"/>
                </a:lnTo>
                <a:lnTo>
                  <a:pt x="6824269" y="266674"/>
                </a:lnTo>
                <a:lnTo>
                  <a:pt x="6824269" y="235267"/>
                </a:lnTo>
                <a:lnTo>
                  <a:pt x="453796" y="235267"/>
                </a:lnTo>
                <a:lnTo>
                  <a:pt x="453796" y="0"/>
                </a:lnTo>
                <a:lnTo>
                  <a:pt x="422389" y="0"/>
                </a:lnTo>
                <a:lnTo>
                  <a:pt x="422389" y="235267"/>
                </a:lnTo>
                <a:lnTo>
                  <a:pt x="92887" y="235267"/>
                </a:lnTo>
                <a:lnTo>
                  <a:pt x="92887" y="266674"/>
                </a:lnTo>
                <a:lnTo>
                  <a:pt x="422389" y="266674"/>
                </a:lnTo>
                <a:lnTo>
                  <a:pt x="422389" y="3219386"/>
                </a:lnTo>
                <a:lnTo>
                  <a:pt x="0" y="3219386"/>
                </a:lnTo>
                <a:lnTo>
                  <a:pt x="0" y="3250793"/>
                </a:lnTo>
                <a:lnTo>
                  <a:pt x="422389" y="3250793"/>
                </a:lnTo>
                <a:lnTo>
                  <a:pt x="422389" y="3452571"/>
                </a:lnTo>
                <a:lnTo>
                  <a:pt x="453796" y="3452571"/>
                </a:lnTo>
                <a:lnTo>
                  <a:pt x="453796" y="3250793"/>
                </a:lnTo>
                <a:lnTo>
                  <a:pt x="6824269" y="3250793"/>
                </a:lnTo>
                <a:lnTo>
                  <a:pt x="6824269" y="3452571"/>
                </a:lnTo>
                <a:lnTo>
                  <a:pt x="6855688" y="3452571"/>
                </a:lnTo>
                <a:lnTo>
                  <a:pt x="6855688" y="3250793"/>
                </a:lnTo>
                <a:lnTo>
                  <a:pt x="7304760" y="3250793"/>
                </a:lnTo>
                <a:lnTo>
                  <a:pt x="7304760" y="3219386"/>
                </a:lnTo>
                <a:lnTo>
                  <a:pt x="6855688" y="3219386"/>
                </a:lnTo>
                <a:lnTo>
                  <a:pt x="6855688" y="266674"/>
                </a:lnTo>
                <a:lnTo>
                  <a:pt x="7397648" y="266674"/>
                </a:lnTo>
                <a:lnTo>
                  <a:pt x="7397648" y="235267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09062" y="5322874"/>
            <a:ext cx="6849028" cy="85180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117305" y="7992950"/>
            <a:ext cx="3530099" cy="96018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5570375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81599" y="3329741"/>
            <a:ext cx="6554774" cy="387422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811451" y="2827140"/>
            <a:ext cx="7937500" cy="4911090"/>
          </a:xfrm>
          <a:custGeom>
            <a:avLst/>
            <a:gdLst/>
            <a:ahLst/>
            <a:cxnLst/>
            <a:rect l="l" t="t" r="r" b="b"/>
            <a:pathLst>
              <a:path w="7937500" h="4911090">
                <a:moveTo>
                  <a:pt x="7936941" y="319735"/>
                </a:moveTo>
                <a:lnTo>
                  <a:pt x="7444803" y="319735"/>
                </a:lnTo>
                <a:lnTo>
                  <a:pt x="7444803" y="0"/>
                </a:lnTo>
                <a:lnTo>
                  <a:pt x="7413396" y="0"/>
                </a:lnTo>
                <a:lnTo>
                  <a:pt x="7413396" y="319735"/>
                </a:lnTo>
                <a:lnTo>
                  <a:pt x="7413396" y="351142"/>
                </a:lnTo>
                <a:lnTo>
                  <a:pt x="7413396" y="4528299"/>
                </a:lnTo>
                <a:lnTo>
                  <a:pt x="496392" y="4528299"/>
                </a:lnTo>
                <a:lnTo>
                  <a:pt x="496392" y="351142"/>
                </a:lnTo>
                <a:lnTo>
                  <a:pt x="7413396" y="351142"/>
                </a:lnTo>
                <a:lnTo>
                  <a:pt x="7413396" y="319735"/>
                </a:lnTo>
                <a:lnTo>
                  <a:pt x="496392" y="319735"/>
                </a:lnTo>
                <a:lnTo>
                  <a:pt x="496392" y="0"/>
                </a:lnTo>
                <a:lnTo>
                  <a:pt x="464972" y="0"/>
                </a:lnTo>
                <a:lnTo>
                  <a:pt x="464972" y="319735"/>
                </a:lnTo>
                <a:lnTo>
                  <a:pt x="0" y="319735"/>
                </a:lnTo>
                <a:lnTo>
                  <a:pt x="0" y="351142"/>
                </a:lnTo>
                <a:lnTo>
                  <a:pt x="464972" y="351142"/>
                </a:lnTo>
                <a:lnTo>
                  <a:pt x="464972" y="4528299"/>
                </a:lnTo>
                <a:lnTo>
                  <a:pt x="0" y="4528299"/>
                </a:lnTo>
                <a:lnTo>
                  <a:pt x="0" y="4559706"/>
                </a:lnTo>
                <a:lnTo>
                  <a:pt x="464972" y="4559706"/>
                </a:lnTo>
                <a:lnTo>
                  <a:pt x="464972" y="4910848"/>
                </a:lnTo>
                <a:lnTo>
                  <a:pt x="496392" y="4910848"/>
                </a:lnTo>
                <a:lnTo>
                  <a:pt x="496392" y="4559706"/>
                </a:lnTo>
                <a:lnTo>
                  <a:pt x="7413396" y="4559706"/>
                </a:lnTo>
                <a:lnTo>
                  <a:pt x="7413396" y="4910848"/>
                </a:lnTo>
                <a:lnTo>
                  <a:pt x="7444803" y="4910848"/>
                </a:lnTo>
                <a:lnTo>
                  <a:pt x="7444803" y="4559706"/>
                </a:lnTo>
                <a:lnTo>
                  <a:pt x="7936941" y="4559706"/>
                </a:lnTo>
                <a:lnTo>
                  <a:pt x="7936941" y="4528299"/>
                </a:lnTo>
                <a:lnTo>
                  <a:pt x="7444803" y="4528299"/>
                </a:lnTo>
                <a:lnTo>
                  <a:pt x="7444803" y="351142"/>
                </a:lnTo>
                <a:lnTo>
                  <a:pt x="7936941" y="351142"/>
                </a:lnTo>
                <a:lnTo>
                  <a:pt x="7936941" y="319735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46783" y="3329741"/>
            <a:ext cx="6512890" cy="3874227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0355695" y="2827140"/>
            <a:ext cx="7937500" cy="4911090"/>
          </a:xfrm>
          <a:custGeom>
            <a:avLst/>
            <a:gdLst/>
            <a:ahLst/>
            <a:cxnLst/>
            <a:rect l="l" t="t" r="r" b="b"/>
            <a:pathLst>
              <a:path w="7937500" h="4911090">
                <a:moveTo>
                  <a:pt x="7936941" y="319735"/>
                </a:moveTo>
                <a:lnTo>
                  <a:pt x="7444803" y="319735"/>
                </a:lnTo>
                <a:lnTo>
                  <a:pt x="7444803" y="0"/>
                </a:lnTo>
                <a:lnTo>
                  <a:pt x="7413396" y="0"/>
                </a:lnTo>
                <a:lnTo>
                  <a:pt x="7413396" y="319735"/>
                </a:lnTo>
                <a:lnTo>
                  <a:pt x="7413396" y="351142"/>
                </a:lnTo>
                <a:lnTo>
                  <a:pt x="7413396" y="4528299"/>
                </a:lnTo>
                <a:lnTo>
                  <a:pt x="496392" y="4528299"/>
                </a:lnTo>
                <a:lnTo>
                  <a:pt x="496392" y="351142"/>
                </a:lnTo>
                <a:lnTo>
                  <a:pt x="7413396" y="351142"/>
                </a:lnTo>
                <a:lnTo>
                  <a:pt x="7413396" y="319735"/>
                </a:lnTo>
                <a:lnTo>
                  <a:pt x="496392" y="319735"/>
                </a:lnTo>
                <a:lnTo>
                  <a:pt x="496392" y="0"/>
                </a:lnTo>
                <a:lnTo>
                  <a:pt x="464972" y="0"/>
                </a:lnTo>
                <a:lnTo>
                  <a:pt x="464972" y="319735"/>
                </a:lnTo>
                <a:lnTo>
                  <a:pt x="0" y="319735"/>
                </a:lnTo>
                <a:lnTo>
                  <a:pt x="0" y="351142"/>
                </a:lnTo>
                <a:lnTo>
                  <a:pt x="464972" y="351142"/>
                </a:lnTo>
                <a:lnTo>
                  <a:pt x="464972" y="4528299"/>
                </a:lnTo>
                <a:lnTo>
                  <a:pt x="0" y="4528299"/>
                </a:lnTo>
                <a:lnTo>
                  <a:pt x="0" y="4559706"/>
                </a:lnTo>
                <a:lnTo>
                  <a:pt x="464972" y="4559706"/>
                </a:lnTo>
                <a:lnTo>
                  <a:pt x="464972" y="4910848"/>
                </a:lnTo>
                <a:lnTo>
                  <a:pt x="496392" y="4910848"/>
                </a:lnTo>
                <a:lnTo>
                  <a:pt x="496392" y="4559706"/>
                </a:lnTo>
                <a:lnTo>
                  <a:pt x="7413396" y="4559706"/>
                </a:lnTo>
                <a:lnTo>
                  <a:pt x="7413396" y="4910848"/>
                </a:lnTo>
                <a:lnTo>
                  <a:pt x="7444803" y="4910848"/>
                </a:lnTo>
                <a:lnTo>
                  <a:pt x="7444803" y="4559706"/>
                </a:lnTo>
                <a:lnTo>
                  <a:pt x="7936941" y="4559706"/>
                </a:lnTo>
                <a:lnTo>
                  <a:pt x="7936941" y="4528299"/>
                </a:lnTo>
                <a:lnTo>
                  <a:pt x="7444803" y="4528299"/>
                </a:lnTo>
                <a:lnTo>
                  <a:pt x="7444803" y="351142"/>
                </a:lnTo>
                <a:lnTo>
                  <a:pt x="7936941" y="351142"/>
                </a:lnTo>
                <a:lnTo>
                  <a:pt x="7936941" y="319735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68466" y="8417754"/>
            <a:ext cx="7032231" cy="15131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343926" y="8417754"/>
            <a:ext cx="5960557" cy="9842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9800612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28989" y="3957626"/>
            <a:ext cx="6410237" cy="49958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476387" y="3308800"/>
            <a:ext cx="7915909" cy="6345555"/>
          </a:xfrm>
          <a:custGeom>
            <a:avLst/>
            <a:gdLst/>
            <a:ahLst/>
            <a:cxnLst/>
            <a:rect l="l" t="t" r="r" b="b"/>
            <a:pathLst>
              <a:path w="7915909" h="6345555">
                <a:moveTo>
                  <a:pt x="7915478" y="422313"/>
                </a:moveTo>
                <a:lnTo>
                  <a:pt x="7424763" y="422313"/>
                </a:lnTo>
                <a:lnTo>
                  <a:pt x="7424763" y="0"/>
                </a:lnTo>
                <a:lnTo>
                  <a:pt x="7393343" y="0"/>
                </a:lnTo>
                <a:lnTo>
                  <a:pt x="7393343" y="422313"/>
                </a:lnTo>
                <a:lnTo>
                  <a:pt x="7393343" y="453732"/>
                </a:lnTo>
                <a:lnTo>
                  <a:pt x="7393343" y="5860224"/>
                </a:lnTo>
                <a:lnTo>
                  <a:pt x="495071" y="5860224"/>
                </a:lnTo>
                <a:lnTo>
                  <a:pt x="495071" y="453732"/>
                </a:lnTo>
                <a:lnTo>
                  <a:pt x="7393343" y="453732"/>
                </a:lnTo>
                <a:lnTo>
                  <a:pt x="7393343" y="422313"/>
                </a:lnTo>
                <a:lnTo>
                  <a:pt x="495071" y="422313"/>
                </a:lnTo>
                <a:lnTo>
                  <a:pt x="495071" y="0"/>
                </a:lnTo>
                <a:lnTo>
                  <a:pt x="463664" y="0"/>
                </a:lnTo>
                <a:lnTo>
                  <a:pt x="463664" y="422313"/>
                </a:lnTo>
                <a:lnTo>
                  <a:pt x="0" y="422313"/>
                </a:lnTo>
                <a:lnTo>
                  <a:pt x="0" y="453732"/>
                </a:lnTo>
                <a:lnTo>
                  <a:pt x="463664" y="453732"/>
                </a:lnTo>
                <a:lnTo>
                  <a:pt x="463664" y="5860224"/>
                </a:lnTo>
                <a:lnTo>
                  <a:pt x="0" y="5860224"/>
                </a:lnTo>
                <a:lnTo>
                  <a:pt x="0" y="5891631"/>
                </a:lnTo>
                <a:lnTo>
                  <a:pt x="463664" y="5891631"/>
                </a:lnTo>
                <a:lnTo>
                  <a:pt x="463664" y="6345364"/>
                </a:lnTo>
                <a:lnTo>
                  <a:pt x="495071" y="6345364"/>
                </a:lnTo>
                <a:lnTo>
                  <a:pt x="495071" y="5891631"/>
                </a:lnTo>
                <a:lnTo>
                  <a:pt x="7393343" y="5891631"/>
                </a:lnTo>
                <a:lnTo>
                  <a:pt x="7393343" y="6345364"/>
                </a:lnTo>
                <a:lnTo>
                  <a:pt x="7424763" y="6345364"/>
                </a:lnTo>
                <a:lnTo>
                  <a:pt x="7424763" y="5891631"/>
                </a:lnTo>
                <a:lnTo>
                  <a:pt x="7915478" y="5891631"/>
                </a:lnTo>
                <a:lnTo>
                  <a:pt x="7915478" y="5860224"/>
                </a:lnTo>
                <a:lnTo>
                  <a:pt x="7424763" y="5860224"/>
                </a:lnTo>
                <a:lnTo>
                  <a:pt x="7424763" y="453732"/>
                </a:lnTo>
                <a:lnTo>
                  <a:pt x="7915478" y="453732"/>
                </a:lnTo>
                <a:lnTo>
                  <a:pt x="7915478" y="422313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532861" y="3957626"/>
            <a:ext cx="6241546" cy="4995832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0702379" y="3308800"/>
            <a:ext cx="7915909" cy="6345555"/>
          </a:xfrm>
          <a:custGeom>
            <a:avLst/>
            <a:gdLst/>
            <a:ahLst/>
            <a:cxnLst/>
            <a:rect l="l" t="t" r="r" b="b"/>
            <a:pathLst>
              <a:path w="7915909" h="6345555">
                <a:moveTo>
                  <a:pt x="7915478" y="422313"/>
                </a:moveTo>
                <a:lnTo>
                  <a:pt x="7424763" y="422313"/>
                </a:lnTo>
                <a:lnTo>
                  <a:pt x="7424763" y="0"/>
                </a:lnTo>
                <a:lnTo>
                  <a:pt x="7393356" y="0"/>
                </a:lnTo>
                <a:lnTo>
                  <a:pt x="7393356" y="422313"/>
                </a:lnTo>
                <a:lnTo>
                  <a:pt x="7393356" y="453732"/>
                </a:lnTo>
                <a:lnTo>
                  <a:pt x="7393356" y="5860224"/>
                </a:lnTo>
                <a:lnTo>
                  <a:pt x="495084" y="5860224"/>
                </a:lnTo>
                <a:lnTo>
                  <a:pt x="495084" y="453732"/>
                </a:lnTo>
                <a:lnTo>
                  <a:pt x="7393356" y="453732"/>
                </a:lnTo>
                <a:lnTo>
                  <a:pt x="7393356" y="422313"/>
                </a:lnTo>
                <a:lnTo>
                  <a:pt x="495084" y="422313"/>
                </a:lnTo>
                <a:lnTo>
                  <a:pt x="495084" y="0"/>
                </a:lnTo>
                <a:lnTo>
                  <a:pt x="463664" y="0"/>
                </a:lnTo>
                <a:lnTo>
                  <a:pt x="463664" y="422313"/>
                </a:lnTo>
                <a:lnTo>
                  <a:pt x="0" y="422313"/>
                </a:lnTo>
                <a:lnTo>
                  <a:pt x="0" y="453732"/>
                </a:lnTo>
                <a:lnTo>
                  <a:pt x="463664" y="453732"/>
                </a:lnTo>
                <a:lnTo>
                  <a:pt x="463664" y="5860224"/>
                </a:lnTo>
                <a:lnTo>
                  <a:pt x="0" y="5860224"/>
                </a:lnTo>
                <a:lnTo>
                  <a:pt x="0" y="5891631"/>
                </a:lnTo>
                <a:lnTo>
                  <a:pt x="463664" y="5891631"/>
                </a:lnTo>
                <a:lnTo>
                  <a:pt x="463664" y="6345364"/>
                </a:lnTo>
                <a:lnTo>
                  <a:pt x="495084" y="6345364"/>
                </a:lnTo>
                <a:lnTo>
                  <a:pt x="495084" y="5891631"/>
                </a:lnTo>
                <a:lnTo>
                  <a:pt x="7393356" y="5891631"/>
                </a:lnTo>
                <a:lnTo>
                  <a:pt x="7393356" y="6345364"/>
                </a:lnTo>
                <a:lnTo>
                  <a:pt x="7424763" y="6345364"/>
                </a:lnTo>
                <a:lnTo>
                  <a:pt x="7424763" y="5891631"/>
                </a:lnTo>
                <a:lnTo>
                  <a:pt x="7915478" y="5891631"/>
                </a:lnTo>
                <a:lnTo>
                  <a:pt x="7915478" y="5860224"/>
                </a:lnTo>
                <a:lnTo>
                  <a:pt x="7424763" y="5860224"/>
                </a:lnTo>
                <a:lnTo>
                  <a:pt x="7424763" y="453732"/>
                </a:lnTo>
                <a:lnTo>
                  <a:pt x="7915478" y="453732"/>
                </a:lnTo>
                <a:lnTo>
                  <a:pt x="7915478" y="422313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9800612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40212" y="3067969"/>
            <a:ext cx="3518217" cy="586369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2795714" y="2408306"/>
            <a:ext cx="4603750" cy="7287895"/>
          </a:xfrm>
          <a:custGeom>
            <a:avLst/>
            <a:gdLst/>
            <a:ahLst/>
            <a:cxnLst/>
            <a:rect l="l" t="t" r="r" b="b"/>
            <a:pathLst>
              <a:path w="4603750" h="7287895">
                <a:moveTo>
                  <a:pt x="4603597" y="489673"/>
                </a:moveTo>
                <a:lnTo>
                  <a:pt x="4331347" y="489673"/>
                </a:lnTo>
                <a:lnTo>
                  <a:pt x="4331347" y="0"/>
                </a:lnTo>
                <a:lnTo>
                  <a:pt x="4299940" y="0"/>
                </a:lnTo>
                <a:lnTo>
                  <a:pt x="4299940" y="489673"/>
                </a:lnTo>
                <a:lnTo>
                  <a:pt x="4299940" y="521093"/>
                </a:lnTo>
                <a:lnTo>
                  <a:pt x="4299940" y="6735242"/>
                </a:lnTo>
                <a:lnTo>
                  <a:pt x="301129" y="6735242"/>
                </a:lnTo>
                <a:lnTo>
                  <a:pt x="301129" y="521093"/>
                </a:lnTo>
                <a:lnTo>
                  <a:pt x="4299940" y="521093"/>
                </a:lnTo>
                <a:lnTo>
                  <a:pt x="4299940" y="489673"/>
                </a:lnTo>
                <a:lnTo>
                  <a:pt x="301129" y="489673"/>
                </a:lnTo>
                <a:lnTo>
                  <a:pt x="301129" y="0"/>
                </a:lnTo>
                <a:lnTo>
                  <a:pt x="269709" y="0"/>
                </a:lnTo>
                <a:lnTo>
                  <a:pt x="269709" y="489673"/>
                </a:lnTo>
                <a:lnTo>
                  <a:pt x="0" y="489673"/>
                </a:lnTo>
                <a:lnTo>
                  <a:pt x="0" y="521093"/>
                </a:lnTo>
                <a:lnTo>
                  <a:pt x="269709" y="521093"/>
                </a:lnTo>
                <a:lnTo>
                  <a:pt x="269709" y="6735242"/>
                </a:lnTo>
                <a:lnTo>
                  <a:pt x="0" y="6735242"/>
                </a:lnTo>
                <a:lnTo>
                  <a:pt x="0" y="6766649"/>
                </a:lnTo>
                <a:lnTo>
                  <a:pt x="269709" y="6766649"/>
                </a:lnTo>
                <a:lnTo>
                  <a:pt x="269709" y="7287742"/>
                </a:lnTo>
                <a:lnTo>
                  <a:pt x="301129" y="7287742"/>
                </a:lnTo>
                <a:lnTo>
                  <a:pt x="301129" y="6766649"/>
                </a:lnTo>
                <a:lnTo>
                  <a:pt x="4299940" y="6766649"/>
                </a:lnTo>
                <a:lnTo>
                  <a:pt x="4299940" y="7287742"/>
                </a:lnTo>
                <a:lnTo>
                  <a:pt x="4331347" y="7287742"/>
                </a:lnTo>
                <a:lnTo>
                  <a:pt x="4331347" y="6766649"/>
                </a:lnTo>
                <a:lnTo>
                  <a:pt x="4603597" y="6766649"/>
                </a:lnTo>
                <a:lnTo>
                  <a:pt x="4603597" y="6735242"/>
                </a:lnTo>
                <a:lnTo>
                  <a:pt x="4331347" y="6735242"/>
                </a:lnTo>
                <a:lnTo>
                  <a:pt x="4331347" y="521093"/>
                </a:lnTo>
                <a:lnTo>
                  <a:pt x="4603597" y="521093"/>
                </a:lnTo>
                <a:lnTo>
                  <a:pt x="4603597" y="489673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56876" y="3759048"/>
            <a:ext cx="3193620" cy="5863695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7755318" y="3067970"/>
            <a:ext cx="4603750" cy="7287895"/>
          </a:xfrm>
          <a:custGeom>
            <a:avLst/>
            <a:gdLst/>
            <a:ahLst/>
            <a:cxnLst/>
            <a:rect l="l" t="t" r="r" b="b"/>
            <a:pathLst>
              <a:path w="4603750" h="7287895">
                <a:moveTo>
                  <a:pt x="4603585" y="489686"/>
                </a:moveTo>
                <a:lnTo>
                  <a:pt x="4331347" y="489686"/>
                </a:lnTo>
                <a:lnTo>
                  <a:pt x="4331347" y="0"/>
                </a:lnTo>
                <a:lnTo>
                  <a:pt x="4299940" y="0"/>
                </a:lnTo>
                <a:lnTo>
                  <a:pt x="4299940" y="489686"/>
                </a:lnTo>
                <a:lnTo>
                  <a:pt x="4299940" y="521093"/>
                </a:lnTo>
                <a:lnTo>
                  <a:pt x="4299940" y="6735242"/>
                </a:lnTo>
                <a:lnTo>
                  <a:pt x="301117" y="6735242"/>
                </a:lnTo>
                <a:lnTo>
                  <a:pt x="301117" y="521093"/>
                </a:lnTo>
                <a:lnTo>
                  <a:pt x="4299940" y="521093"/>
                </a:lnTo>
                <a:lnTo>
                  <a:pt x="4299940" y="489686"/>
                </a:lnTo>
                <a:lnTo>
                  <a:pt x="301117" y="489686"/>
                </a:lnTo>
                <a:lnTo>
                  <a:pt x="301117" y="0"/>
                </a:lnTo>
                <a:lnTo>
                  <a:pt x="269709" y="0"/>
                </a:lnTo>
                <a:lnTo>
                  <a:pt x="269709" y="489686"/>
                </a:lnTo>
                <a:lnTo>
                  <a:pt x="0" y="489686"/>
                </a:lnTo>
                <a:lnTo>
                  <a:pt x="0" y="521093"/>
                </a:lnTo>
                <a:lnTo>
                  <a:pt x="269709" y="521093"/>
                </a:lnTo>
                <a:lnTo>
                  <a:pt x="269709" y="6735242"/>
                </a:lnTo>
                <a:lnTo>
                  <a:pt x="0" y="6735242"/>
                </a:lnTo>
                <a:lnTo>
                  <a:pt x="0" y="6766649"/>
                </a:lnTo>
                <a:lnTo>
                  <a:pt x="269709" y="6766649"/>
                </a:lnTo>
                <a:lnTo>
                  <a:pt x="269709" y="7287742"/>
                </a:lnTo>
                <a:lnTo>
                  <a:pt x="301117" y="7287742"/>
                </a:lnTo>
                <a:lnTo>
                  <a:pt x="301117" y="6766649"/>
                </a:lnTo>
                <a:lnTo>
                  <a:pt x="4299940" y="6766649"/>
                </a:lnTo>
                <a:lnTo>
                  <a:pt x="4299940" y="7287742"/>
                </a:lnTo>
                <a:lnTo>
                  <a:pt x="4331347" y="7287742"/>
                </a:lnTo>
                <a:lnTo>
                  <a:pt x="4331347" y="6766649"/>
                </a:lnTo>
                <a:lnTo>
                  <a:pt x="4603585" y="6766649"/>
                </a:lnTo>
                <a:lnTo>
                  <a:pt x="4603585" y="6735242"/>
                </a:lnTo>
                <a:lnTo>
                  <a:pt x="4331347" y="6735242"/>
                </a:lnTo>
                <a:lnTo>
                  <a:pt x="4331347" y="521093"/>
                </a:lnTo>
                <a:lnTo>
                  <a:pt x="4603585" y="521093"/>
                </a:lnTo>
                <a:lnTo>
                  <a:pt x="4603585" y="489686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74592" y="3067969"/>
            <a:ext cx="3235503" cy="5863695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2714923" y="2355957"/>
            <a:ext cx="4603750" cy="7287895"/>
          </a:xfrm>
          <a:custGeom>
            <a:avLst/>
            <a:gdLst/>
            <a:ahLst/>
            <a:cxnLst/>
            <a:rect l="l" t="t" r="r" b="b"/>
            <a:pathLst>
              <a:path w="4603750" h="7287895">
                <a:moveTo>
                  <a:pt x="4603585" y="489673"/>
                </a:moveTo>
                <a:lnTo>
                  <a:pt x="4331347" y="489673"/>
                </a:lnTo>
                <a:lnTo>
                  <a:pt x="4331347" y="0"/>
                </a:lnTo>
                <a:lnTo>
                  <a:pt x="4299928" y="0"/>
                </a:lnTo>
                <a:lnTo>
                  <a:pt x="4299928" y="489673"/>
                </a:lnTo>
                <a:lnTo>
                  <a:pt x="4299928" y="521093"/>
                </a:lnTo>
                <a:lnTo>
                  <a:pt x="4299928" y="6735229"/>
                </a:lnTo>
                <a:lnTo>
                  <a:pt x="301117" y="6735229"/>
                </a:lnTo>
                <a:lnTo>
                  <a:pt x="301117" y="521093"/>
                </a:lnTo>
                <a:lnTo>
                  <a:pt x="4299928" y="521093"/>
                </a:lnTo>
                <a:lnTo>
                  <a:pt x="4299928" y="489673"/>
                </a:lnTo>
                <a:lnTo>
                  <a:pt x="301117" y="489673"/>
                </a:lnTo>
                <a:lnTo>
                  <a:pt x="301117" y="0"/>
                </a:lnTo>
                <a:lnTo>
                  <a:pt x="269709" y="0"/>
                </a:lnTo>
                <a:lnTo>
                  <a:pt x="269709" y="489673"/>
                </a:lnTo>
                <a:lnTo>
                  <a:pt x="0" y="489673"/>
                </a:lnTo>
                <a:lnTo>
                  <a:pt x="0" y="521093"/>
                </a:lnTo>
                <a:lnTo>
                  <a:pt x="269709" y="521093"/>
                </a:lnTo>
                <a:lnTo>
                  <a:pt x="269709" y="6735229"/>
                </a:lnTo>
                <a:lnTo>
                  <a:pt x="0" y="6735229"/>
                </a:lnTo>
                <a:lnTo>
                  <a:pt x="0" y="6766649"/>
                </a:lnTo>
                <a:lnTo>
                  <a:pt x="269709" y="6766649"/>
                </a:lnTo>
                <a:lnTo>
                  <a:pt x="269709" y="7287730"/>
                </a:lnTo>
                <a:lnTo>
                  <a:pt x="301117" y="7287730"/>
                </a:lnTo>
                <a:lnTo>
                  <a:pt x="301117" y="6766649"/>
                </a:lnTo>
                <a:lnTo>
                  <a:pt x="4299928" y="6766649"/>
                </a:lnTo>
                <a:lnTo>
                  <a:pt x="4299928" y="7287730"/>
                </a:lnTo>
                <a:lnTo>
                  <a:pt x="4331347" y="7287730"/>
                </a:lnTo>
                <a:lnTo>
                  <a:pt x="4331347" y="6766649"/>
                </a:lnTo>
                <a:lnTo>
                  <a:pt x="4603585" y="6766649"/>
                </a:lnTo>
                <a:lnTo>
                  <a:pt x="4603585" y="6735229"/>
                </a:lnTo>
                <a:lnTo>
                  <a:pt x="4331347" y="6735229"/>
                </a:lnTo>
                <a:lnTo>
                  <a:pt x="4331347" y="521093"/>
                </a:lnTo>
                <a:lnTo>
                  <a:pt x="4603585" y="521093"/>
                </a:lnTo>
                <a:lnTo>
                  <a:pt x="4603585" y="489673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8816349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16065" y="3905954"/>
            <a:ext cx="16971283" cy="45219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614146" y="816729"/>
            <a:ext cx="1421921" cy="140718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02541" y="3800931"/>
            <a:ext cx="6219705" cy="383234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759102" y="3172681"/>
            <a:ext cx="7706995" cy="5088890"/>
          </a:xfrm>
          <a:custGeom>
            <a:avLst/>
            <a:gdLst/>
            <a:ahLst/>
            <a:cxnLst/>
            <a:rect l="l" t="t" r="r" b="b"/>
            <a:pathLst>
              <a:path w="7706995" h="5088890">
                <a:moveTo>
                  <a:pt x="7706576" y="332447"/>
                </a:moveTo>
                <a:lnTo>
                  <a:pt x="7229653" y="332447"/>
                </a:lnTo>
                <a:lnTo>
                  <a:pt x="7229653" y="0"/>
                </a:lnTo>
                <a:lnTo>
                  <a:pt x="7198246" y="0"/>
                </a:lnTo>
                <a:lnTo>
                  <a:pt x="7198246" y="332447"/>
                </a:lnTo>
                <a:lnTo>
                  <a:pt x="7198246" y="363867"/>
                </a:lnTo>
                <a:lnTo>
                  <a:pt x="7198246" y="4693577"/>
                </a:lnTo>
                <a:lnTo>
                  <a:pt x="482892" y="4693577"/>
                </a:lnTo>
                <a:lnTo>
                  <a:pt x="482892" y="363867"/>
                </a:lnTo>
                <a:lnTo>
                  <a:pt x="7198246" y="363867"/>
                </a:lnTo>
                <a:lnTo>
                  <a:pt x="7198246" y="332447"/>
                </a:lnTo>
                <a:lnTo>
                  <a:pt x="482892" y="332447"/>
                </a:lnTo>
                <a:lnTo>
                  <a:pt x="482892" y="0"/>
                </a:lnTo>
                <a:lnTo>
                  <a:pt x="451472" y="0"/>
                </a:lnTo>
                <a:lnTo>
                  <a:pt x="451472" y="332447"/>
                </a:lnTo>
                <a:lnTo>
                  <a:pt x="0" y="332447"/>
                </a:lnTo>
                <a:lnTo>
                  <a:pt x="0" y="363867"/>
                </a:lnTo>
                <a:lnTo>
                  <a:pt x="451472" y="363867"/>
                </a:lnTo>
                <a:lnTo>
                  <a:pt x="451472" y="4693577"/>
                </a:lnTo>
                <a:lnTo>
                  <a:pt x="0" y="4693577"/>
                </a:lnTo>
                <a:lnTo>
                  <a:pt x="0" y="4724984"/>
                </a:lnTo>
                <a:lnTo>
                  <a:pt x="451472" y="4724984"/>
                </a:lnTo>
                <a:lnTo>
                  <a:pt x="451472" y="5088852"/>
                </a:lnTo>
                <a:lnTo>
                  <a:pt x="482892" y="5088852"/>
                </a:lnTo>
                <a:lnTo>
                  <a:pt x="482892" y="4724984"/>
                </a:lnTo>
                <a:lnTo>
                  <a:pt x="7198246" y="4724984"/>
                </a:lnTo>
                <a:lnTo>
                  <a:pt x="7198246" y="5088852"/>
                </a:lnTo>
                <a:lnTo>
                  <a:pt x="7229653" y="5088852"/>
                </a:lnTo>
                <a:lnTo>
                  <a:pt x="7229653" y="4724984"/>
                </a:lnTo>
                <a:lnTo>
                  <a:pt x="7706576" y="4724984"/>
                </a:lnTo>
                <a:lnTo>
                  <a:pt x="7706576" y="4693577"/>
                </a:lnTo>
                <a:lnTo>
                  <a:pt x="7229653" y="4693577"/>
                </a:lnTo>
                <a:lnTo>
                  <a:pt x="7229653" y="363867"/>
                </a:lnTo>
                <a:lnTo>
                  <a:pt x="7706576" y="363867"/>
                </a:lnTo>
                <a:lnTo>
                  <a:pt x="7706576" y="332447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92323" y="3738105"/>
            <a:ext cx="6188293" cy="383234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0638409" y="3172681"/>
            <a:ext cx="7706995" cy="5088890"/>
          </a:xfrm>
          <a:custGeom>
            <a:avLst/>
            <a:gdLst/>
            <a:ahLst/>
            <a:cxnLst/>
            <a:rect l="l" t="t" r="r" b="b"/>
            <a:pathLst>
              <a:path w="7706994" h="5088890">
                <a:moveTo>
                  <a:pt x="7706576" y="332447"/>
                </a:moveTo>
                <a:lnTo>
                  <a:pt x="7229665" y="332447"/>
                </a:lnTo>
                <a:lnTo>
                  <a:pt x="7229665" y="0"/>
                </a:lnTo>
                <a:lnTo>
                  <a:pt x="7198246" y="0"/>
                </a:lnTo>
                <a:lnTo>
                  <a:pt x="7198246" y="332447"/>
                </a:lnTo>
                <a:lnTo>
                  <a:pt x="7198246" y="363867"/>
                </a:lnTo>
                <a:lnTo>
                  <a:pt x="7198246" y="4693577"/>
                </a:lnTo>
                <a:lnTo>
                  <a:pt x="482892" y="4693577"/>
                </a:lnTo>
                <a:lnTo>
                  <a:pt x="482892" y="363867"/>
                </a:lnTo>
                <a:lnTo>
                  <a:pt x="7198246" y="363867"/>
                </a:lnTo>
                <a:lnTo>
                  <a:pt x="7198246" y="332447"/>
                </a:lnTo>
                <a:lnTo>
                  <a:pt x="482892" y="332447"/>
                </a:lnTo>
                <a:lnTo>
                  <a:pt x="482892" y="0"/>
                </a:lnTo>
                <a:lnTo>
                  <a:pt x="451485" y="0"/>
                </a:lnTo>
                <a:lnTo>
                  <a:pt x="451485" y="332447"/>
                </a:lnTo>
                <a:lnTo>
                  <a:pt x="0" y="332447"/>
                </a:lnTo>
                <a:lnTo>
                  <a:pt x="0" y="363867"/>
                </a:lnTo>
                <a:lnTo>
                  <a:pt x="451485" y="363867"/>
                </a:lnTo>
                <a:lnTo>
                  <a:pt x="451485" y="4693577"/>
                </a:lnTo>
                <a:lnTo>
                  <a:pt x="0" y="4693577"/>
                </a:lnTo>
                <a:lnTo>
                  <a:pt x="0" y="4724984"/>
                </a:lnTo>
                <a:lnTo>
                  <a:pt x="451485" y="4724984"/>
                </a:lnTo>
                <a:lnTo>
                  <a:pt x="451485" y="5088852"/>
                </a:lnTo>
                <a:lnTo>
                  <a:pt x="482892" y="5088852"/>
                </a:lnTo>
                <a:lnTo>
                  <a:pt x="482892" y="4724984"/>
                </a:lnTo>
                <a:lnTo>
                  <a:pt x="7198246" y="4724984"/>
                </a:lnTo>
                <a:lnTo>
                  <a:pt x="7198246" y="5088852"/>
                </a:lnTo>
                <a:lnTo>
                  <a:pt x="7229665" y="5088852"/>
                </a:lnTo>
                <a:lnTo>
                  <a:pt x="7229665" y="4724984"/>
                </a:lnTo>
                <a:lnTo>
                  <a:pt x="7706576" y="4724984"/>
                </a:lnTo>
                <a:lnTo>
                  <a:pt x="7706576" y="4693577"/>
                </a:lnTo>
                <a:lnTo>
                  <a:pt x="7229665" y="4693577"/>
                </a:lnTo>
                <a:lnTo>
                  <a:pt x="7229665" y="363867"/>
                </a:lnTo>
                <a:lnTo>
                  <a:pt x="7706576" y="363867"/>
                </a:lnTo>
                <a:lnTo>
                  <a:pt x="7706576" y="332447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11526" y="8815647"/>
            <a:ext cx="5028520" cy="38298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264706" y="8815647"/>
            <a:ext cx="2461354" cy="38185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F299EE77-D4BF-4C6D-814C-EF3AC38C5E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15675" y="1082675"/>
            <a:ext cx="3839689" cy="87883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6963002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530B3E2-40B5-4B4D-9E5E-242E3D90D2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776" y="3135302"/>
            <a:ext cx="15777379" cy="669671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17509" y="6627232"/>
            <a:ext cx="2831288" cy="90661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85316" y="1078501"/>
            <a:ext cx="6111240" cy="5064760"/>
            <a:chOff x="785316" y="1078501"/>
            <a:chExt cx="6111240" cy="5064760"/>
          </a:xfrm>
        </p:grpSpPr>
        <p:sp>
          <p:nvSpPr>
            <p:cNvPr id="5" name="object 5"/>
            <p:cNvSpPr/>
            <p:nvPr/>
          </p:nvSpPr>
          <p:spPr>
            <a:xfrm>
              <a:off x="785304" y="1078502"/>
              <a:ext cx="6111240" cy="5064760"/>
            </a:xfrm>
            <a:custGeom>
              <a:avLst/>
              <a:gdLst/>
              <a:ahLst/>
              <a:cxnLst/>
              <a:rect l="l" t="t" r="r" b="b"/>
              <a:pathLst>
                <a:path w="6111240" h="5064760">
                  <a:moveTo>
                    <a:pt x="6110998" y="330695"/>
                  </a:moveTo>
                  <a:lnTo>
                    <a:pt x="5739282" y="330695"/>
                  </a:lnTo>
                  <a:lnTo>
                    <a:pt x="5739282" y="0"/>
                  </a:lnTo>
                  <a:lnTo>
                    <a:pt x="5707862" y="0"/>
                  </a:lnTo>
                  <a:lnTo>
                    <a:pt x="5707862" y="330695"/>
                  </a:lnTo>
                  <a:lnTo>
                    <a:pt x="5707862" y="362115"/>
                  </a:lnTo>
                  <a:lnTo>
                    <a:pt x="5707862" y="4670717"/>
                  </a:lnTo>
                  <a:lnTo>
                    <a:pt x="389470" y="4670717"/>
                  </a:lnTo>
                  <a:lnTo>
                    <a:pt x="389470" y="362115"/>
                  </a:lnTo>
                  <a:lnTo>
                    <a:pt x="5707862" y="362115"/>
                  </a:lnTo>
                  <a:lnTo>
                    <a:pt x="5707862" y="330695"/>
                  </a:lnTo>
                  <a:lnTo>
                    <a:pt x="389470" y="330695"/>
                  </a:lnTo>
                  <a:lnTo>
                    <a:pt x="389470" y="0"/>
                  </a:lnTo>
                  <a:lnTo>
                    <a:pt x="358063" y="0"/>
                  </a:lnTo>
                  <a:lnTo>
                    <a:pt x="358063" y="330695"/>
                  </a:lnTo>
                  <a:lnTo>
                    <a:pt x="0" y="330695"/>
                  </a:lnTo>
                  <a:lnTo>
                    <a:pt x="0" y="362115"/>
                  </a:lnTo>
                  <a:lnTo>
                    <a:pt x="358063" y="362115"/>
                  </a:lnTo>
                  <a:lnTo>
                    <a:pt x="358063" y="4670717"/>
                  </a:lnTo>
                  <a:lnTo>
                    <a:pt x="0" y="4670717"/>
                  </a:lnTo>
                  <a:lnTo>
                    <a:pt x="0" y="4702124"/>
                  </a:lnTo>
                  <a:lnTo>
                    <a:pt x="358063" y="4702124"/>
                  </a:lnTo>
                  <a:lnTo>
                    <a:pt x="358063" y="5064252"/>
                  </a:lnTo>
                  <a:lnTo>
                    <a:pt x="389470" y="5064252"/>
                  </a:lnTo>
                  <a:lnTo>
                    <a:pt x="389470" y="4702124"/>
                  </a:lnTo>
                  <a:lnTo>
                    <a:pt x="5707862" y="4702124"/>
                  </a:lnTo>
                  <a:lnTo>
                    <a:pt x="5707862" y="5064252"/>
                  </a:lnTo>
                  <a:lnTo>
                    <a:pt x="5739282" y="5064252"/>
                  </a:lnTo>
                  <a:lnTo>
                    <a:pt x="5739282" y="4702124"/>
                  </a:lnTo>
                  <a:lnTo>
                    <a:pt x="6110998" y="4702124"/>
                  </a:lnTo>
                  <a:lnTo>
                    <a:pt x="6110998" y="4670717"/>
                  </a:lnTo>
                  <a:lnTo>
                    <a:pt x="5739282" y="4670717"/>
                  </a:lnTo>
                  <a:lnTo>
                    <a:pt x="5739282" y="362115"/>
                  </a:lnTo>
                  <a:lnTo>
                    <a:pt x="6110998" y="362115"/>
                  </a:lnTo>
                  <a:lnTo>
                    <a:pt x="6110998" y="330695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3224" y="1706549"/>
              <a:ext cx="4765175" cy="380815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08173" y="9066948"/>
            <a:ext cx="2703705" cy="90661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6994551" y="3518217"/>
            <a:ext cx="6115685" cy="5067935"/>
            <a:chOff x="6994551" y="3518217"/>
            <a:chExt cx="6115685" cy="5067935"/>
          </a:xfrm>
        </p:grpSpPr>
        <p:sp>
          <p:nvSpPr>
            <p:cNvPr id="9" name="object 9"/>
            <p:cNvSpPr/>
            <p:nvPr/>
          </p:nvSpPr>
          <p:spPr>
            <a:xfrm>
              <a:off x="6994550" y="3518223"/>
              <a:ext cx="6115685" cy="5067935"/>
            </a:xfrm>
            <a:custGeom>
              <a:avLst/>
              <a:gdLst/>
              <a:ahLst/>
              <a:cxnLst/>
              <a:rect l="l" t="t" r="r" b="b"/>
              <a:pathLst>
                <a:path w="6115684" h="5067934">
                  <a:moveTo>
                    <a:pt x="6115405" y="330974"/>
                  </a:moveTo>
                  <a:lnTo>
                    <a:pt x="5743435" y="330974"/>
                  </a:lnTo>
                  <a:lnTo>
                    <a:pt x="5743435" y="0"/>
                  </a:lnTo>
                  <a:lnTo>
                    <a:pt x="5712028" y="0"/>
                  </a:lnTo>
                  <a:lnTo>
                    <a:pt x="5712028" y="330974"/>
                  </a:lnTo>
                  <a:lnTo>
                    <a:pt x="5712028" y="362394"/>
                  </a:lnTo>
                  <a:lnTo>
                    <a:pt x="5712028" y="4674108"/>
                  </a:lnTo>
                  <a:lnTo>
                    <a:pt x="389712" y="4674108"/>
                  </a:lnTo>
                  <a:lnTo>
                    <a:pt x="389712" y="362394"/>
                  </a:lnTo>
                  <a:lnTo>
                    <a:pt x="5712028" y="362394"/>
                  </a:lnTo>
                  <a:lnTo>
                    <a:pt x="5712028" y="330974"/>
                  </a:lnTo>
                  <a:lnTo>
                    <a:pt x="389712" y="330974"/>
                  </a:lnTo>
                  <a:lnTo>
                    <a:pt x="389712" y="0"/>
                  </a:lnTo>
                  <a:lnTo>
                    <a:pt x="358292" y="0"/>
                  </a:lnTo>
                  <a:lnTo>
                    <a:pt x="358292" y="330974"/>
                  </a:lnTo>
                  <a:lnTo>
                    <a:pt x="0" y="330974"/>
                  </a:lnTo>
                  <a:lnTo>
                    <a:pt x="0" y="362394"/>
                  </a:lnTo>
                  <a:lnTo>
                    <a:pt x="358292" y="362394"/>
                  </a:lnTo>
                  <a:lnTo>
                    <a:pt x="358292" y="4674108"/>
                  </a:lnTo>
                  <a:lnTo>
                    <a:pt x="0" y="4674108"/>
                  </a:lnTo>
                  <a:lnTo>
                    <a:pt x="0" y="4705515"/>
                  </a:lnTo>
                  <a:lnTo>
                    <a:pt x="358292" y="4705515"/>
                  </a:lnTo>
                  <a:lnTo>
                    <a:pt x="358292" y="5067909"/>
                  </a:lnTo>
                  <a:lnTo>
                    <a:pt x="389712" y="5067909"/>
                  </a:lnTo>
                  <a:lnTo>
                    <a:pt x="389712" y="4705515"/>
                  </a:lnTo>
                  <a:lnTo>
                    <a:pt x="5712028" y="4705515"/>
                  </a:lnTo>
                  <a:lnTo>
                    <a:pt x="5712028" y="5067909"/>
                  </a:lnTo>
                  <a:lnTo>
                    <a:pt x="5743435" y="5067909"/>
                  </a:lnTo>
                  <a:lnTo>
                    <a:pt x="5743435" y="4705515"/>
                  </a:lnTo>
                  <a:lnTo>
                    <a:pt x="6115405" y="4705515"/>
                  </a:lnTo>
                  <a:lnTo>
                    <a:pt x="6115405" y="4674108"/>
                  </a:lnTo>
                  <a:lnTo>
                    <a:pt x="5743435" y="4674108"/>
                  </a:lnTo>
                  <a:lnTo>
                    <a:pt x="5743435" y="362394"/>
                  </a:lnTo>
                  <a:lnTo>
                    <a:pt x="6115405" y="362394"/>
                  </a:lnTo>
                  <a:lnTo>
                    <a:pt x="6115405" y="330974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72868" y="4146715"/>
              <a:ext cx="4768622" cy="3810907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917408" y="6627232"/>
            <a:ext cx="2703705" cy="906611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3203786" y="1078501"/>
            <a:ext cx="6115685" cy="5067935"/>
            <a:chOff x="13203786" y="1078501"/>
            <a:chExt cx="6115685" cy="5067935"/>
          </a:xfrm>
        </p:grpSpPr>
        <p:sp>
          <p:nvSpPr>
            <p:cNvPr id="13" name="object 13"/>
            <p:cNvSpPr/>
            <p:nvPr/>
          </p:nvSpPr>
          <p:spPr>
            <a:xfrm>
              <a:off x="13203784" y="1078502"/>
              <a:ext cx="6115685" cy="5067935"/>
            </a:xfrm>
            <a:custGeom>
              <a:avLst/>
              <a:gdLst/>
              <a:ahLst/>
              <a:cxnLst/>
              <a:rect l="l" t="t" r="r" b="b"/>
              <a:pathLst>
                <a:path w="6115684" h="5067935">
                  <a:moveTo>
                    <a:pt x="6115405" y="330987"/>
                  </a:moveTo>
                  <a:lnTo>
                    <a:pt x="5743435" y="330987"/>
                  </a:lnTo>
                  <a:lnTo>
                    <a:pt x="5743435" y="0"/>
                  </a:lnTo>
                  <a:lnTo>
                    <a:pt x="5712028" y="0"/>
                  </a:lnTo>
                  <a:lnTo>
                    <a:pt x="5712028" y="330987"/>
                  </a:lnTo>
                  <a:lnTo>
                    <a:pt x="5712028" y="362394"/>
                  </a:lnTo>
                  <a:lnTo>
                    <a:pt x="5712028" y="4674108"/>
                  </a:lnTo>
                  <a:lnTo>
                    <a:pt x="389712" y="4674108"/>
                  </a:lnTo>
                  <a:lnTo>
                    <a:pt x="389712" y="362394"/>
                  </a:lnTo>
                  <a:lnTo>
                    <a:pt x="5712028" y="362394"/>
                  </a:lnTo>
                  <a:lnTo>
                    <a:pt x="5712028" y="330987"/>
                  </a:lnTo>
                  <a:lnTo>
                    <a:pt x="389712" y="330987"/>
                  </a:lnTo>
                  <a:lnTo>
                    <a:pt x="389712" y="0"/>
                  </a:lnTo>
                  <a:lnTo>
                    <a:pt x="358292" y="0"/>
                  </a:lnTo>
                  <a:lnTo>
                    <a:pt x="358292" y="330987"/>
                  </a:lnTo>
                  <a:lnTo>
                    <a:pt x="0" y="330987"/>
                  </a:lnTo>
                  <a:lnTo>
                    <a:pt x="0" y="362394"/>
                  </a:lnTo>
                  <a:lnTo>
                    <a:pt x="358292" y="362394"/>
                  </a:lnTo>
                  <a:lnTo>
                    <a:pt x="358292" y="4674108"/>
                  </a:lnTo>
                  <a:lnTo>
                    <a:pt x="0" y="4674108"/>
                  </a:lnTo>
                  <a:lnTo>
                    <a:pt x="0" y="4705528"/>
                  </a:lnTo>
                  <a:lnTo>
                    <a:pt x="358292" y="4705528"/>
                  </a:lnTo>
                  <a:lnTo>
                    <a:pt x="358292" y="5067909"/>
                  </a:lnTo>
                  <a:lnTo>
                    <a:pt x="389712" y="5067909"/>
                  </a:lnTo>
                  <a:lnTo>
                    <a:pt x="389712" y="4705528"/>
                  </a:lnTo>
                  <a:lnTo>
                    <a:pt x="5712028" y="4705528"/>
                  </a:lnTo>
                  <a:lnTo>
                    <a:pt x="5712028" y="5067909"/>
                  </a:lnTo>
                  <a:lnTo>
                    <a:pt x="5743435" y="5067909"/>
                  </a:lnTo>
                  <a:lnTo>
                    <a:pt x="5743435" y="4705528"/>
                  </a:lnTo>
                  <a:lnTo>
                    <a:pt x="6115405" y="4705528"/>
                  </a:lnTo>
                  <a:lnTo>
                    <a:pt x="6115405" y="4674108"/>
                  </a:lnTo>
                  <a:lnTo>
                    <a:pt x="5743435" y="4674108"/>
                  </a:lnTo>
                  <a:lnTo>
                    <a:pt x="5743435" y="362394"/>
                  </a:lnTo>
                  <a:lnTo>
                    <a:pt x="6115405" y="362394"/>
                  </a:lnTo>
                  <a:lnTo>
                    <a:pt x="6115405" y="330987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882103" y="1706999"/>
              <a:ext cx="4768622" cy="3810907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1004" y="6627232"/>
            <a:ext cx="2639122" cy="90585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85316" y="1078501"/>
            <a:ext cx="6111240" cy="5064760"/>
            <a:chOff x="785316" y="1078501"/>
            <a:chExt cx="6111240" cy="5064760"/>
          </a:xfrm>
        </p:grpSpPr>
        <p:sp>
          <p:nvSpPr>
            <p:cNvPr id="5" name="object 5"/>
            <p:cNvSpPr/>
            <p:nvPr/>
          </p:nvSpPr>
          <p:spPr>
            <a:xfrm>
              <a:off x="785304" y="1078502"/>
              <a:ext cx="6111240" cy="5064760"/>
            </a:xfrm>
            <a:custGeom>
              <a:avLst/>
              <a:gdLst/>
              <a:ahLst/>
              <a:cxnLst/>
              <a:rect l="l" t="t" r="r" b="b"/>
              <a:pathLst>
                <a:path w="6111240" h="5064760">
                  <a:moveTo>
                    <a:pt x="6110998" y="330695"/>
                  </a:moveTo>
                  <a:lnTo>
                    <a:pt x="5739282" y="330695"/>
                  </a:lnTo>
                  <a:lnTo>
                    <a:pt x="5739282" y="0"/>
                  </a:lnTo>
                  <a:lnTo>
                    <a:pt x="5707862" y="0"/>
                  </a:lnTo>
                  <a:lnTo>
                    <a:pt x="5707862" y="330695"/>
                  </a:lnTo>
                  <a:lnTo>
                    <a:pt x="5707862" y="362115"/>
                  </a:lnTo>
                  <a:lnTo>
                    <a:pt x="5707862" y="4670717"/>
                  </a:lnTo>
                  <a:lnTo>
                    <a:pt x="389470" y="4670717"/>
                  </a:lnTo>
                  <a:lnTo>
                    <a:pt x="389470" y="362115"/>
                  </a:lnTo>
                  <a:lnTo>
                    <a:pt x="5707862" y="362115"/>
                  </a:lnTo>
                  <a:lnTo>
                    <a:pt x="5707862" y="330695"/>
                  </a:lnTo>
                  <a:lnTo>
                    <a:pt x="389470" y="330695"/>
                  </a:lnTo>
                  <a:lnTo>
                    <a:pt x="389470" y="0"/>
                  </a:lnTo>
                  <a:lnTo>
                    <a:pt x="358063" y="0"/>
                  </a:lnTo>
                  <a:lnTo>
                    <a:pt x="358063" y="330695"/>
                  </a:lnTo>
                  <a:lnTo>
                    <a:pt x="0" y="330695"/>
                  </a:lnTo>
                  <a:lnTo>
                    <a:pt x="0" y="362115"/>
                  </a:lnTo>
                  <a:lnTo>
                    <a:pt x="358063" y="362115"/>
                  </a:lnTo>
                  <a:lnTo>
                    <a:pt x="358063" y="4670717"/>
                  </a:lnTo>
                  <a:lnTo>
                    <a:pt x="0" y="4670717"/>
                  </a:lnTo>
                  <a:lnTo>
                    <a:pt x="0" y="4702124"/>
                  </a:lnTo>
                  <a:lnTo>
                    <a:pt x="358063" y="4702124"/>
                  </a:lnTo>
                  <a:lnTo>
                    <a:pt x="358063" y="5064252"/>
                  </a:lnTo>
                  <a:lnTo>
                    <a:pt x="389470" y="5064252"/>
                  </a:lnTo>
                  <a:lnTo>
                    <a:pt x="389470" y="4702124"/>
                  </a:lnTo>
                  <a:lnTo>
                    <a:pt x="5707862" y="4702124"/>
                  </a:lnTo>
                  <a:lnTo>
                    <a:pt x="5707862" y="5064252"/>
                  </a:lnTo>
                  <a:lnTo>
                    <a:pt x="5739282" y="5064252"/>
                  </a:lnTo>
                  <a:lnTo>
                    <a:pt x="5739282" y="4702124"/>
                  </a:lnTo>
                  <a:lnTo>
                    <a:pt x="6110998" y="4702124"/>
                  </a:lnTo>
                  <a:lnTo>
                    <a:pt x="6110998" y="4670717"/>
                  </a:lnTo>
                  <a:lnTo>
                    <a:pt x="5739282" y="4670717"/>
                  </a:lnTo>
                  <a:lnTo>
                    <a:pt x="5739282" y="362115"/>
                  </a:lnTo>
                  <a:lnTo>
                    <a:pt x="6110998" y="362115"/>
                  </a:lnTo>
                  <a:lnTo>
                    <a:pt x="6110998" y="330695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3224" y="1706549"/>
              <a:ext cx="4765175" cy="380815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36205" y="9066948"/>
            <a:ext cx="3443505" cy="905857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6994551" y="3518217"/>
            <a:ext cx="6115685" cy="5067935"/>
            <a:chOff x="6994551" y="3518217"/>
            <a:chExt cx="6115685" cy="5067935"/>
          </a:xfrm>
        </p:grpSpPr>
        <p:sp>
          <p:nvSpPr>
            <p:cNvPr id="9" name="object 9"/>
            <p:cNvSpPr/>
            <p:nvPr/>
          </p:nvSpPr>
          <p:spPr>
            <a:xfrm>
              <a:off x="6994550" y="3518223"/>
              <a:ext cx="6115685" cy="5067935"/>
            </a:xfrm>
            <a:custGeom>
              <a:avLst/>
              <a:gdLst/>
              <a:ahLst/>
              <a:cxnLst/>
              <a:rect l="l" t="t" r="r" b="b"/>
              <a:pathLst>
                <a:path w="6115684" h="5067934">
                  <a:moveTo>
                    <a:pt x="6115405" y="330974"/>
                  </a:moveTo>
                  <a:lnTo>
                    <a:pt x="5743435" y="330974"/>
                  </a:lnTo>
                  <a:lnTo>
                    <a:pt x="5743435" y="0"/>
                  </a:lnTo>
                  <a:lnTo>
                    <a:pt x="5712028" y="0"/>
                  </a:lnTo>
                  <a:lnTo>
                    <a:pt x="5712028" y="330974"/>
                  </a:lnTo>
                  <a:lnTo>
                    <a:pt x="5712028" y="362394"/>
                  </a:lnTo>
                  <a:lnTo>
                    <a:pt x="5712028" y="4674108"/>
                  </a:lnTo>
                  <a:lnTo>
                    <a:pt x="389712" y="4674108"/>
                  </a:lnTo>
                  <a:lnTo>
                    <a:pt x="389712" y="362394"/>
                  </a:lnTo>
                  <a:lnTo>
                    <a:pt x="5712028" y="362394"/>
                  </a:lnTo>
                  <a:lnTo>
                    <a:pt x="5712028" y="330974"/>
                  </a:lnTo>
                  <a:lnTo>
                    <a:pt x="389712" y="330974"/>
                  </a:lnTo>
                  <a:lnTo>
                    <a:pt x="389712" y="0"/>
                  </a:lnTo>
                  <a:lnTo>
                    <a:pt x="358292" y="0"/>
                  </a:lnTo>
                  <a:lnTo>
                    <a:pt x="358292" y="330974"/>
                  </a:lnTo>
                  <a:lnTo>
                    <a:pt x="0" y="330974"/>
                  </a:lnTo>
                  <a:lnTo>
                    <a:pt x="0" y="362394"/>
                  </a:lnTo>
                  <a:lnTo>
                    <a:pt x="358292" y="362394"/>
                  </a:lnTo>
                  <a:lnTo>
                    <a:pt x="358292" y="4674108"/>
                  </a:lnTo>
                  <a:lnTo>
                    <a:pt x="0" y="4674108"/>
                  </a:lnTo>
                  <a:lnTo>
                    <a:pt x="0" y="4705515"/>
                  </a:lnTo>
                  <a:lnTo>
                    <a:pt x="358292" y="4705515"/>
                  </a:lnTo>
                  <a:lnTo>
                    <a:pt x="358292" y="5067909"/>
                  </a:lnTo>
                  <a:lnTo>
                    <a:pt x="389712" y="5067909"/>
                  </a:lnTo>
                  <a:lnTo>
                    <a:pt x="389712" y="4705515"/>
                  </a:lnTo>
                  <a:lnTo>
                    <a:pt x="5712028" y="4705515"/>
                  </a:lnTo>
                  <a:lnTo>
                    <a:pt x="5712028" y="5067909"/>
                  </a:lnTo>
                  <a:lnTo>
                    <a:pt x="5743435" y="5067909"/>
                  </a:lnTo>
                  <a:lnTo>
                    <a:pt x="5743435" y="4705515"/>
                  </a:lnTo>
                  <a:lnTo>
                    <a:pt x="6115405" y="4705515"/>
                  </a:lnTo>
                  <a:lnTo>
                    <a:pt x="6115405" y="4674108"/>
                  </a:lnTo>
                  <a:lnTo>
                    <a:pt x="5743435" y="4674108"/>
                  </a:lnTo>
                  <a:lnTo>
                    <a:pt x="5743435" y="362394"/>
                  </a:lnTo>
                  <a:lnTo>
                    <a:pt x="6115405" y="362394"/>
                  </a:lnTo>
                  <a:lnTo>
                    <a:pt x="6115405" y="330974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72868" y="4146715"/>
              <a:ext cx="4768622" cy="3810907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932685" y="6627232"/>
            <a:ext cx="2670927" cy="90585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3203786" y="1078501"/>
            <a:ext cx="6115685" cy="5067935"/>
            <a:chOff x="13203786" y="1078501"/>
            <a:chExt cx="6115685" cy="5067935"/>
          </a:xfrm>
        </p:grpSpPr>
        <p:sp>
          <p:nvSpPr>
            <p:cNvPr id="13" name="object 13"/>
            <p:cNvSpPr/>
            <p:nvPr/>
          </p:nvSpPr>
          <p:spPr>
            <a:xfrm>
              <a:off x="13203784" y="1078502"/>
              <a:ext cx="6115685" cy="5067935"/>
            </a:xfrm>
            <a:custGeom>
              <a:avLst/>
              <a:gdLst/>
              <a:ahLst/>
              <a:cxnLst/>
              <a:rect l="l" t="t" r="r" b="b"/>
              <a:pathLst>
                <a:path w="6115684" h="5067935">
                  <a:moveTo>
                    <a:pt x="6115405" y="330987"/>
                  </a:moveTo>
                  <a:lnTo>
                    <a:pt x="5743435" y="330987"/>
                  </a:lnTo>
                  <a:lnTo>
                    <a:pt x="5743435" y="0"/>
                  </a:lnTo>
                  <a:lnTo>
                    <a:pt x="5712028" y="0"/>
                  </a:lnTo>
                  <a:lnTo>
                    <a:pt x="5712028" y="330987"/>
                  </a:lnTo>
                  <a:lnTo>
                    <a:pt x="5712028" y="362394"/>
                  </a:lnTo>
                  <a:lnTo>
                    <a:pt x="5712028" y="4674108"/>
                  </a:lnTo>
                  <a:lnTo>
                    <a:pt x="389712" y="4674108"/>
                  </a:lnTo>
                  <a:lnTo>
                    <a:pt x="389712" y="362394"/>
                  </a:lnTo>
                  <a:lnTo>
                    <a:pt x="5712028" y="362394"/>
                  </a:lnTo>
                  <a:lnTo>
                    <a:pt x="5712028" y="330987"/>
                  </a:lnTo>
                  <a:lnTo>
                    <a:pt x="389712" y="330987"/>
                  </a:lnTo>
                  <a:lnTo>
                    <a:pt x="389712" y="0"/>
                  </a:lnTo>
                  <a:lnTo>
                    <a:pt x="358292" y="0"/>
                  </a:lnTo>
                  <a:lnTo>
                    <a:pt x="358292" y="330987"/>
                  </a:lnTo>
                  <a:lnTo>
                    <a:pt x="0" y="330987"/>
                  </a:lnTo>
                  <a:lnTo>
                    <a:pt x="0" y="362394"/>
                  </a:lnTo>
                  <a:lnTo>
                    <a:pt x="358292" y="362394"/>
                  </a:lnTo>
                  <a:lnTo>
                    <a:pt x="358292" y="4674108"/>
                  </a:lnTo>
                  <a:lnTo>
                    <a:pt x="0" y="4674108"/>
                  </a:lnTo>
                  <a:lnTo>
                    <a:pt x="0" y="4705528"/>
                  </a:lnTo>
                  <a:lnTo>
                    <a:pt x="358292" y="4705528"/>
                  </a:lnTo>
                  <a:lnTo>
                    <a:pt x="358292" y="5067909"/>
                  </a:lnTo>
                  <a:lnTo>
                    <a:pt x="389712" y="5067909"/>
                  </a:lnTo>
                  <a:lnTo>
                    <a:pt x="389712" y="4705528"/>
                  </a:lnTo>
                  <a:lnTo>
                    <a:pt x="5712028" y="4705528"/>
                  </a:lnTo>
                  <a:lnTo>
                    <a:pt x="5712028" y="5067909"/>
                  </a:lnTo>
                  <a:lnTo>
                    <a:pt x="5743435" y="5067909"/>
                  </a:lnTo>
                  <a:lnTo>
                    <a:pt x="5743435" y="4705528"/>
                  </a:lnTo>
                  <a:lnTo>
                    <a:pt x="6115405" y="4705528"/>
                  </a:lnTo>
                  <a:lnTo>
                    <a:pt x="6115405" y="4674108"/>
                  </a:lnTo>
                  <a:lnTo>
                    <a:pt x="5743435" y="4674108"/>
                  </a:lnTo>
                  <a:lnTo>
                    <a:pt x="5743435" y="362394"/>
                  </a:lnTo>
                  <a:lnTo>
                    <a:pt x="6115405" y="362394"/>
                  </a:lnTo>
                  <a:lnTo>
                    <a:pt x="6115405" y="330987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882103" y="1706999"/>
              <a:ext cx="4768622" cy="3810907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9853103" y="4146470"/>
            <a:ext cx="2586355" cy="3811904"/>
            <a:chOff x="9853103" y="4146470"/>
            <a:chExt cx="2586355" cy="3811904"/>
          </a:xfrm>
        </p:grpSpPr>
        <p:sp>
          <p:nvSpPr>
            <p:cNvPr id="16" name="object 16"/>
            <p:cNvSpPr/>
            <p:nvPr/>
          </p:nvSpPr>
          <p:spPr>
            <a:xfrm>
              <a:off x="9853103" y="4146470"/>
              <a:ext cx="2586355" cy="3811904"/>
            </a:xfrm>
            <a:custGeom>
              <a:avLst/>
              <a:gdLst/>
              <a:ahLst/>
              <a:cxnLst/>
              <a:rect l="l" t="t" r="r" b="b"/>
              <a:pathLst>
                <a:path w="2586354" h="3811904">
                  <a:moveTo>
                    <a:pt x="2586308" y="0"/>
                  </a:moveTo>
                  <a:lnTo>
                    <a:pt x="0" y="0"/>
                  </a:lnTo>
                  <a:lnTo>
                    <a:pt x="0" y="3811402"/>
                  </a:lnTo>
                  <a:lnTo>
                    <a:pt x="2586308" y="3811402"/>
                  </a:lnTo>
                  <a:lnTo>
                    <a:pt x="25863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53103" y="5005083"/>
              <a:ext cx="2586308" cy="2094177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100" y="691083"/>
                </a:moveTo>
                <a:lnTo>
                  <a:pt x="19570078" y="691083"/>
                </a:lnTo>
                <a:lnTo>
                  <a:pt x="19570078" y="0"/>
                </a:lnTo>
                <a:lnTo>
                  <a:pt x="19559613" y="0"/>
                </a:lnTo>
                <a:lnTo>
                  <a:pt x="19559613" y="691083"/>
                </a:lnTo>
                <a:lnTo>
                  <a:pt x="19559613" y="701548"/>
                </a:lnTo>
                <a:lnTo>
                  <a:pt x="19559613" y="1518272"/>
                </a:lnTo>
                <a:lnTo>
                  <a:pt x="18742876" y="1518272"/>
                </a:lnTo>
                <a:lnTo>
                  <a:pt x="18742876" y="701548"/>
                </a:lnTo>
                <a:lnTo>
                  <a:pt x="19559613" y="701548"/>
                </a:lnTo>
                <a:lnTo>
                  <a:pt x="19559613" y="691083"/>
                </a:lnTo>
                <a:lnTo>
                  <a:pt x="18742876" y="691083"/>
                </a:lnTo>
                <a:lnTo>
                  <a:pt x="18742876" y="0"/>
                </a:lnTo>
                <a:lnTo>
                  <a:pt x="18732411" y="0"/>
                </a:lnTo>
                <a:lnTo>
                  <a:pt x="18732411" y="691083"/>
                </a:lnTo>
                <a:lnTo>
                  <a:pt x="18732411" y="701548"/>
                </a:lnTo>
                <a:lnTo>
                  <a:pt x="18732411" y="1518272"/>
                </a:lnTo>
                <a:lnTo>
                  <a:pt x="17915674" y="1518272"/>
                </a:lnTo>
                <a:lnTo>
                  <a:pt x="17915674" y="701548"/>
                </a:lnTo>
                <a:lnTo>
                  <a:pt x="18732411" y="701548"/>
                </a:lnTo>
                <a:lnTo>
                  <a:pt x="18732411" y="691083"/>
                </a:lnTo>
                <a:lnTo>
                  <a:pt x="17915674" y="691083"/>
                </a:lnTo>
                <a:lnTo>
                  <a:pt x="17915674" y="0"/>
                </a:lnTo>
                <a:lnTo>
                  <a:pt x="17905210" y="0"/>
                </a:lnTo>
                <a:lnTo>
                  <a:pt x="17905210" y="691083"/>
                </a:lnTo>
                <a:lnTo>
                  <a:pt x="17905210" y="701548"/>
                </a:lnTo>
                <a:lnTo>
                  <a:pt x="17905210" y="1518272"/>
                </a:lnTo>
                <a:lnTo>
                  <a:pt x="17088485" y="1518272"/>
                </a:lnTo>
                <a:lnTo>
                  <a:pt x="17088485" y="701548"/>
                </a:lnTo>
                <a:lnTo>
                  <a:pt x="17905210" y="701548"/>
                </a:lnTo>
                <a:lnTo>
                  <a:pt x="17905210" y="691083"/>
                </a:lnTo>
                <a:lnTo>
                  <a:pt x="17088485" y="691083"/>
                </a:lnTo>
                <a:lnTo>
                  <a:pt x="17088485" y="0"/>
                </a:lnTo>
                <a:lnTo>
                  <a:pt x="17078008" y="0"/>
                </a:lnTo>
                <a:lnTo>
                  <a:pt x="17078008" y="691083"/>
                </a:lnTo>
                <a:lnTo>
                  <a:pt x="17078008" y="701548"/>
                </a:lnTo>
                <a:lnTo>
                  <a:pt x="17078008" y="1518272"/>
                </a:lnTo>
                <a:lnTo>
                  <a:pt x="16261283" y="1518272"/>
                </a:lnTo>
                <a:lnTo>
                  <a:pt x="16261283" y="701548"/>
                </a:lnTo>
                <a:lnTo>
                  <a:pt x="17078008" y="701548"/>
                </a:lnTo>
                <a:lnTo>
                  <a:pt x="17078008" y="691083"/>
                </a:lnTo>
                <a:lnTo>
                  <a:pt x="16261283" y="691083"/>
                </a:lnTo>
                <a:lnTo>
                  <a:pt x="16261283" y="0"/>
                </a:lnTo>
                <a:lnTo>
                  <a:pt x="16250806" y="0"/>
                </a:lnTo>
                <a:lnTo>
                  <a:pt x="16250806" y="691083"/>
                </a:lnTo>
                <a:lnTo>
                  <a:pt x="16250806" y="701548"/>
                </a:lnTo>
                <a:lnTo>
                  <a:pt x="16250806" y="1518272"/>
                </a:lnTo>
                <a:lnTo>
                  <a:pt x="15434082" y="1518272"/>
                </a:lnTo>
                <a:lnTo>
                  <a:pt x="15434082" y="701548"/>
                </a:lnTo>
                <a:lnTo>
                  <a:pt x="16250806" y="701548"/>
                </a:lnTo>
                <a:lnTo>
                  <a:pt x="16250806" y="691083"/>
                </a:lnTo>
                <a:lnTo>
                  <a:pt x="15434082" y="691083"/>
                </a:lnTo>
                <a:lnTo>
                  <a:pt x="15434082" y="0"/>
                </a:lnTo>
                <a:lnTo>
                  <a:pt x="15423604" y="0"/>
                </a:lnTo>
                <a:lnTo>
                  <a:pt x="15423604" y="691083"/>
                </a:lnTo>
                <a:lnTo>
                  <a:pt x="15423604" y="701548"/>
                </a:lnTo>
                <a:lnTo>
                  <a:pt x="15423604" y="1518272"/>
                </a:lnTo>
                <a:lnTo>
                  <a:pt x="14606880" y="1518272"/>
                </a:lnTo>
                <a:lnTo>
                  <a:pt x="14606880" y="701548"/>
                </a:lnTo>
                <a:lnTo>
                  <a:pt x="15423604" y="701548"/>
                </a:lnTo>
                <a:lnTo>
                  <a:pt x="15423604" y="691083"/>
                </a:lnTo>
                <a:lnTo>
                  <a:pt x="14606880" y="691083"/>
                </a:lnTo>
                <a:lnTo>
                  <a:pt x="14606880" y="0"/>
                </a:lnTo>
                <a:lnTo>
                  <a:pt x="14596402" y="0"/>
                </a:lnTo>
                <a:lnTo>
                  <a:pt x="14596402" y="691083"/>
                </a:lnTo>
                <a:lnTo>
                  <a:pt x="14596402" y="701548"/>
                </a:lnTo>
                <a:lnTo>
                  <a:pt x="14596402" y="1518272"/>
                </a:lnTo>
                <a:lnTo>
                  <a:pt x="13779678" y="1518272"/>
                </a:lnTo>
                <a:lnTo>
                  <a:pt x="13779678" y="701548"/>
                </a:lnTo>
                <a:lnTo>
                  <a:pt x="14596402" y="701548"/>
                </a:lnTo>
                <a:lnTo>
                  <a:pt x="14596402" y="691083"/>
                </a:lnTo>
                <a:lnTo>
                  <a:pt x="13779678" y="691083"/>
                </a:lnTo>
                <a:lnTo>
                  <a:pt x="13779678" y="0"/>
                </a:lnTo>
                <a:lnTo>
                  <a:pt x="13769213" y="0"/>
                </a:lnTo>
                <a:lnTo>
                  <a:pt x="13769213" y="691083"/>
                </a:lnTo>
                <a:lnTo>
                  <a:pt x="13769213" y="701548"/>
                </a:lnTo>
                <a:lnTo>
                  <a:pt x="13769213" y="1518272"/>
                </a:lnTo>
                <a:lnTo>
                  <a:pt x="12952476" y="1518272"/>
                </a:lnTo>
                <a:lnTo>
                  <a:pt x="12952476" y="701548"/>
                </a:lnTo>
                <a:lnTo>
                  <a:pt x="13769213" y="701548"/>
                </a:lnTo>
                <a:lnTo>
                  <a:pt x="13769213" y="691083"/>
                </a:lnTo>
                <a:lnTo>
                  <a:pt x="12952476" y="691083"/>
                </a:lnTo>
                <a:lnTo>
                  <a:pt x="12952476" y="0"/>
                </a:lnTo>
                <a:lnTo>
                  <a:pt x="12942011" y="0"/>
                </a:lnTo>
                <a:lnTo>
                  <a:pt x="12942011" y="691083"/>
                </a:lnTo>
                <a:lnTo>
                  <a:pt x="12942011" y="701548"/>
                </a:lnTo>
                <a:lnTo>
                  <a:pt x="12942011" y="1518272"/>
                </a:lnTo>
                <a:lnTo>
                  <a:pt x="12125274" y="1518272"/>
                </a:lnTo>
                <a:lnTo>
                  <a:pt x="12125274" y="701548"/>
                </a:lnTo>
                <a:lnTo>
                  <a:pt x="12942011" y="701548"/>
                </a:lnTo>
                <a:lnTo>
                  <a:pt x="12942011" y="691083"/>
                </a:lnTo>
                <a:lnTo>
                  <a:pt x="12125274" y="691083"/>
                </a:lnTo>
                <a:lnTo>
                  <a:pt x="12125274" y="0"/>
                </a:lnTo>
                <a:lnTo>
                  <a:pt x="12114809" y="0"/>
                </a:lnTo>
                <a:lnTo>
                  <a:pt x="12114809" y="691083"/>
                </a:lnTo>
                <a:lnTo>
                  <a:pt x="12114809" y="701548"/>
                </a:lnTo>
                <a:lnTo>
                  <a:pt x="12114809" y="1518272"/>
                </a:lnTo>
                <a:lnTo>
                  <a:pt x="11298085" y="1518272"/>
                </a:lnTo>
                <a:lnTo>
                  <a:pt x="11298085" y="701548"/>
                </a:lnTo>
                <a:lnTo>
                  <a:pt x="12114809" y="701548"/>
                </a:lnTo>
                <a:lnTo>
                  <a:pt x="12114809" y="691083"/>
                </a:lnTo>
                <a:lnTo>
                  <a:pt x="11298085" y="691083"/>
                </a:lnTo>
                <a:lnTo>
                  <a:pt x="11298085" y="0"/>
                </a:lnTo>
                <a:lnTo>
                  <a:pt x="11287608" y="0"/>
                </a:lnTo>
                <a:lnTo>
                  <a:pt x="11287608" y="691083"/>
                </a:lnTo>
                <a:lnTo>
                  <a:pt x="11287608" y="701548"/>
                </a:lnTo>
                <a:lnTo>
                  <a:pt x="11287608" y="1518272"/>
                </a:lnTo>
                <a:lnTo>
                  <a:pt x="10470883" y="1518272"/>
                </a:lnTo>
                <a:lnTo>
                  <a:pt x="10470883" y="701548"/>
                </a:lnTo>
                <a:lnTo>
                  <a:pt x="11287608" y="701548"/>
                </a:lnTo>
                <a:lnTo>
                  <a:pt x="11287608" y="691083"/>
                </a:lnTo>
                <a:lnTo>
                  <a:pt x="10470883" y="691083"/>
                </a:lnTo>
                <a:lnTo>
                  <a:pt x="10470883" y="0"/>
                </a:lnTo>
                <a:lnTo>
                  <a:pt x="10460406" y="0"/>
                </a:lnTo>
                <a:lnTo>
                  <a:pt x="10460406" y="691083"/>
                </a:lnTo>
                <a:lnTo>
                  <a:pt x="10460406" y="701548"/>
                </a:lnTo>
                <a:lnTo>
                  <a:pt x="10460406" y="1518272"/>
                </a:lnTo>
                <a:lnTo>
                  <a:pt x="9643681" y="1518272"/>
                </a:lnTo>
                <a:lnTo>
                  <a:pt x="9643681" y="701548"/>
                </a:lnTo>
                <a:lnTo>
                  <a:pt x="10460406" y="701548"/>
                </a:lnTo>
                <a:lnTo>
                  <a:pt x="10460406" y="691083"/>
                </a:lnTo>
                <a:lnTo>
                  <a:pt x="9643681" y="691083"/>
                </a:lnTo>
                <a:lnTo>
                  <a:pt x="9643681" y="0"/>
                </a:lnTo>
                <a:lnTo>
                  <a:pt x="9633204" y="0"/>
                </a:lnTo>
                <a:lnTo>
                  <a:pt x="9633204" y="691083"/>
                </a:lnTo>
                <a:lnTo>
                  <a:pt x="9633204" y="701548"/>
                </a:lnTo>
                <a:lnTo>
                  <a:pt x="9633204" y="1518272"/>
                </a:lnTo>
                <a:lnTo>
                  <a:pt x="8816480" y="1518272"/>
                </a:lnTo>
                <a:lnTo>
                  <a:pt x="8816480" y="701548"/>
                </a:lnTo>
                <a:lnTo>
                  <a:pt x="9633204" y="701548"/>
                </a:lnTo>
                <a:lnTo>
                  <a:pt x="9633204" y="691083"/>
                </a:lnTo>
                <a:lnTo>
                  <a:pt x="8816480" y="691083"/>
                </a:lnTo>
                <a:lnTo>
                  <a:pt x="8816480" y="0"/>
                </a:lnTo>
                <a:lnTo>
                  <a:pt x="8806015" y="0"/>
                </a:lnTo>
                <a:lnTo>
                  <a:pt x="8806015" y="691083"/>
                </a:lnTo>
                <a:lnTo>
                  <a:pt x="8806015" y="701548"/>
                </a:lnTo>
                <a:lnTo>
                  <a:pt x="8806015" y="1518272"/>
                </a:lnTo>
                <a:lnTo>
                  <a:pt x="7989278" y="1518272"/>
                </a:lnTo>
                <a:lnTo>
                  <a:pt x="7989278" y="701548"/>
                </a:lnTo>
                <a:lnTo>
                  <a:pt x="8806015" y="701548"/>
                </a:lnTo>
                <a:lnTo>
                  <a:pt x="8806015" y="691083"/>
                </a:lnTo>
                <a:lnTo>
                  <a:pt x="7989278" y="691083"/>
                </a:lnTo>
                <a:lnTo>
                  <a:pt x="7989278" y="0"/>
                </a:lnTo>
                <a:lnTo>
                  <a:pt x="7978813" y="0"/>
                </a:lnTo>
                <a:lnTo>
                  <a:pt x="7978813" y="691083"/>
                </a:lnTo>
                <a:lnTo>
                  <a:pt x="7978813" y="701548"/>
                </a:lnTo>
                <a:lnTo>
                  <a:pt x="7978813" y="1518272"/>
                </a:lnTo>
                <a:lnTo>
                  <a:pt x="7162076" y="1518272"/>
                </a:lnTo>
                <a:lnTo>
                  <a:pt x="7162076" y="701548"/>
                </a:lnTo>
                <a:lnTo>
                  <a:pt x="7978813" y="701548"/>
                </a:lnTo>
                <a:lnTo>
                  <a:pt x="7978813" y="691083"/>
                </a:lnTo>
                <a:lnTo>
                  <a:pt x="7162076" y="691083"/>
                </a:lnTo>
                <a:lnTo>
                  <a:pt x="7162076" y="0"/>
                </a:lnTo>
                <a:lnTo>
                  <a:pt x="7151611" y="0"/>
                </a:lnTo>
                <a:lnTo>
                  <a:pt x="7151611" y="691083"/>
                </a:lnTo>
                <a:lnTo>
                  <a:pt x="7151611" y="701548"/>
                </a:lnTo>
                <a:lnTo>
                  <a:pt x="7151611" y="1518272"/>
                </a:lnTo>
                <a:lnTo>
                  <a:pt x="6334874" y="1518272"/>
                </a:lnTo>
                <a:lnTo>
                  <a:pt x="6334874" y="701548"/>
                </a:lnTo>
                <a:lnTo>
                  <a:pt x="7151611" y="701548"/>
                </a:lnTo>
                <a:lnTo>
                  <a:pt x="7151611" y="691083"/>
                </a:lnTo>
                <a:lnTo>
                  <a:pt x="6334874" y="691083"/>
                </a:lnTo>
                <a:lnTo>
                  <a:pt x="6334874" y="0"/>
                </a:lnTo>
                <a:lnTo>
                  <a:pt x="6324409" y="0"/>
                </a:lnTo>
                <a:lnTo>
                  <a:pt x="6324409" y="691083"/>
                </a:lnTo>
                <a:lnTo>
                  <a:pt x="6324409" y="701548"/>
                </a:lnTo>
                <a:lnTo>
                  <a:pt x="6324409" y="1518272"/>
                </a:lnTo>
                <a:lnTo>
                  <a:pt x="5507685" y="1518272"/>
                </a:lnTo>
                <a:lnTo>
                  <a:pt x="5507685" y="701548"/>
                </a:lnTo>
                <a:lnTo>
                  <a:pt x="6324409" y="701548"/>
                </a:lnTo>
                <a:lnTo>
                  <a:pt x="6324409" y="691083"/>
                </a:lnTo>
                <a:lnTo>
                  <a:pt x="5507685" y="691083"/>
                </a:lnTo>
                <a:lnTo>
                  <a:pt x="5507685" y="0"/>
                </a:lnTo>
                <a:lnTo>
                  <a:pt x="5497207" y="0"/>
                </a:lnTo>
                <a:lnTo>
                  <a:pt x="5497207" y="691083"/>
                </a:lnTo>
                <a:lnTo>
                  <a:pt x="5497207" y="701548"/>
                </a:lnTo>
                <a:lnTo>
                  <a:pt x="5497207" y="1518272"/>
                </a:lnTo>
                <a:lnTo>
                  <a:pt x="4680483" y="1518272"/>
                </a:lnTo>
                <a:lnTo>
                  <a:pt x="4680483" y="701548"/>
                </a:lnTo>
                <a:lnTo>
                  <a:pt x="5497207" y="701548"/>
                </a:lnTo>
                <a:lnTo>
                  <a:pt x="5497207" y="691083"/>
                </a:lnTo>
                <a:lnTo>
                  <a:pt x="4680483" y="691083"/>
                </a:lnTo>
                <a:lnTo>
                  <a:pt x="4680483" y="0"/>
                </a:lnTo>
                <a:lnTo>
                  <a:pt x="4670006" y="0"/>
                </a:lnTo>
                <a:lnTo>
                  <a:pt x="4670006" y="691083"/>
                </a:lnTo>
                <a:lnTo>
                  <a:pt x="4670006" y="701548"/>
                </a:lnTo>
                <a:lnTo>
                  <a:pt x="4670006" y="1518272"/>
                </a:lnTo>
                <a:lnTo>
                  <a:pt x="3853281" y="1518272"/>
                </a:lnTo>
                <a:lnTo>
                  <a:pt x="3853281" y="701548"/>
                </a:lnTo>
                <a:lnTo>
                  <a:pt x="4670006" y="701548"/>
                </a:lnTo>
                <a:lnTo>
                  <a:pt x="4670006" y="691083"/>
                </a:lnTo>
                <a:lnTo>
                  <a:pt x="3853281" y="691083"/>
                </a:lnTo>
                <a:lnTo>
                  <a:pt x="3853281" y="0"/>
                </a:lnTo>
                <a:lnTo>
                  <a:pt x="3842804" y="0"/>
                </a:lnTo>
                <a:lnTo>
                  <a:pt x="3842804" y="691083"/>
                </a:lnTo>
                <a:lnTo>
                  <a:pt x="3842804" y="701548"/>
                </a:lnTo>
                <a:lnTo>
                  <a:pt x="3842804" y="1518272"/>
                </a:lnTo>
                <a:lnTo>
                  <a:pt x="3026079" y="1518272"/>
                </a:lnTo>
                <a:lnTo>
                  <a:pt x="3026079" y="701548"/>
                </a:lnTo>
                <a:lnTo>
                  <a:pt x="3842804" y="701548"/>
                </a:lnTo>
                <a:lnTo>
                  <a:pt x="3842804" y="691083"/>
                </a:lnTo>
                <a:lnTo>
                  <a:pt x="3026079" y="691083"/>
                </a:lnTo>
                <a:lnTo>
                  <a:pt x="3026079" y="0"/>
                </a:lnTo>
                <a:lnTo>
                  <a:pt x="3015615" y="0"/>
                </a:lnTo>
                <a:lnTo>
                  <a:pt x="3015615" y="691083"/>
                </a:lnTo>
                <a:lnTo>
                  <a:pt x="3015615" y="701548"/>
                </a:lnTo>
                <a:lnTo>
                  <a:pt x="3015615" y="1518272"/>
                </a:lnTo>
                <a:lnTo>
                  <a:pt x="2198878" y="1518272"/>
                </a:lnTo>
                <a:lnTo>
                  <a:pt x="2198878" y="701548"/>
                </a:lnTo>
                <a:lnTo>
                  <a:pt x="3015615" y="701548"/>
                </a:lnTo>
                <a:lnTo>
                  <a:pt x="3015615" y="691083"/>
                </a:lnTo>
                <a:lnTo>
                  <a:pt x="2198878" y="691083"/>
                </a:lnTo>
                <a:lnTo>
                  <a:pt x="2198878" y="0"/>
                </a:lnTo>
                <a:lnTo>
                  <a:pt x="2188413" y="0"/>
                </a:lnTo>
                <a:lnTo>
                  <a:pt x="2188413" y="691083"/>
                </a:lnTo>
                <a:lnTo>
                  <a:pt x="2188413" y="701548"/>
                </a:lnTo>
                <a:lnTo>
                  <a:pt x="2188413" y="1518272"/>
                </a:lnTo>
                <a:lnTo>
                  <a:pt x="1371676" y="1518272"/>
                </a:lnTo>
                <a:lnTo>
                  <a:pt x="1371676" y="701548"/>
                </a:lnTo>
                <a:lnTo>
                  <a:pt x="2188413" y="701548"/>
                </a:lnTo>
                <a:lnTo>
                  <a:pt x="2188413" y="691083"/>
                </a:lnTo>
                <a:lnTo>
                  <a:pt x="1371676" y="691083"/>
                </a:lnTo>
                <a:lnTo>
                  <a:pt x="1371676" y="0"/>
                </a:lnTo>
                <a:lnTo>
                  <a:pt x="1361211" y="0"/>
                </a:lnTo>
                <a:lnTo>
                  <a:pt x="1361211" y="691083"/>
                </a:lnTo>
                <a:lnTo>
                  <a:pt x="1361211" y="701548"/>
                </a:lnTo>
                <a:lnTo>
                  <a:pt x="1361211" y="1518272"/>
                </a:lnTo>
                <a:lnTo>
                  <a:pt x="544474" y="1518272"/>
                </a:lnTo>
                <a:lnTo>
                  <a:pt x="544474" y="701548"/>
                </a:lnTo>
                <a:lnTo>
                  <a:pt x="1361211" y="701548"/>
                </a:lnTo>
                <a:lnTo>
                  <a:pt x="1361211" y="691083"/>
                </a:lnTo>
                <a:lnTo>
                  <a:pt x="544474" y="691083"/>
                </a:lnTo>
                <a:lnTo>
                  <a:pt x="544474" y="0"/>
                </a:lnTo>
                <a:lnTo>
                  <a:pt x="534009" y="0"/>
                </a:lnTo>
                <a:lnTo>
                  <a:pt x="534009" y="691083"/>
                </a:lnTo>
                <a:lnTo>
                  <a:pt x="0" y="691083"/>
                </a:lnTo>
                <a:lnTo>
                  <a:pt x="0" y="701548"/>
                </a:lnTo>
                <a:lnTo>
                  <a:pt x="534009" y="701548"/>
                </a:lnTo>
                <a:lnTo>
                  <a:pt x="534009" y="1518272"/>
                </a:lnTo>
                <a:lnTo>
                  <a:pt x="0" y="1518272"/>
                </a:lnTo>
                <a:lnTo>
                  <a:pt x="0" y="1528749"/>
                </a:lnTo>
                <a:lnTo>
                  <a:pt x="534009" y="1528749"/>
                </a:lnTo>
                <a:lnTo>
                  <a:pt x="534009" y="11308550"/>
                </a:lnTo>
                <a:lnTo>
                  <a:pt x="544474" y="11308550"/>
                </a:lnTo>
                <a:lnTo>
                  <a:pt x="544474" y="1528749"/>
                </a:lnTo>
                <a:lnTo>
                  <a:pt x="1361211" y="1528749"/>
                </a:lnTo>
                <a:lnTo>
                  <a:pt x="1361211" y="11308550"/>
                </a:lnTo>
                <a:lnTo>
                  <a:pt x="1371676" y="11308550"/>
                </a:lnTo>
                <a:lnTo>
                  <a:pt x="1371676" y="1528749"/>
                </a:lnTo>
                <a:lnTo>
                  <a:pt x="2188413" y="1528749"/>
                </a:lnTo>
                <a:lnTo>
                  <a:pt x="2188413" y="11308550"/>
                </a:lnTo>
                <a:lnTo>
                  <a:pt x="2198878" y="11308550"/>
                </a:lnTo>
                <a:lnTo>
                  <a:pt x="2198878" y="1528749"/>
                </a:lnTo>
                <a:lnTo>
                  <a:pt x="3015615" y="1528749"/>
                </a:lnTo>
                <a:lnTo>
                  <a:pt x="3015615" y="11308550"/>
                </a:lnTo>
                <a:lnTo>
                  <a:pt x="3026079" y="11308550"/>
                </a:lnTo>
                <a:lnTo>
                  <a:pt x="3026079" y="1528749"/>
                </a:lnTo>
                <a:lnTo>
                  <a:pt x="3842804" y="1528749"/>
                </a:lnTo>
                <a:lnTo>
                  <a:pt x="3842804" y="11308550"/>
                </a:lnTo>
                <a:lnTo>
                  <a:pt x="3853281" y="11308550"/>
                </a:lnTo>
                <a:lnTo>
                  <a:pt x="3853281" y="1528749"/>
                </a:lnTo>
                <a:lnTo>
                  <a:pt x="4670006" y="1528749"/>
                </a:lnTo>
                <a:lnTo>
                  <a:pt x="4670006" y="11308550"/>
                </a:lnTo>
                <a:lnTo>
                  <a:pt x="4680483" y="11308550"/>
                </a:lnTo>
                <a:lnTo>
                  <a:pt x="4680483" y="1528749"/>
                </a:lnTo>
                <a:lnTo>
                  <a:pt x="5497207" y="1528749"/>
                </a:lnTo>
                <a:lnTo>
                  <a:pt x="5497207" y="11308550"/>
                </a:lnTo>
                <a:lnTo>
                  <a:pt x="5507685" y="11308550"/>
                </a:lnTo>
                <a:lnTo>
                  <a:pt x="5507685" y="1528749"/>
                </a:lnTo>
                <a:lnTo>
                  <a:pt x="6324409" y="1528749"/>
                </a:lnTo>
                <a:lnTo>
                  <a:pt x="6324409" y="11308550"/>
                </a:lnTo>
                <a:lnTo>
                  <a:pt x="6334874" y="11308550"/>
                </a:lnTo>
                <a:lnTo>
                  <a:pt x="6334874" y="1528749"/>
                </a:lnTo>
                <a:lnTo>
                  <a:pt x="7151611" y="1528749"/>
                </a:lnTo>
                <a:lnTo>
                  <a:pt x="7151611" y="11308550"/>
                </a:lnTo>
                <a:lnTo>
                  <a:pt x="7162076" y="11308550"/>
                </a:lnTo>
                <a:lnTo>
                  <a:pt x="7162076" y="1528749"/>
                </a:lnTo>
                <a:lnTo>
                  <a:pt x="7978813" y="1528749"/>
                </a:lnTo>
                <a:lnTo>
                  <a:pt x="7978813" y="11308550"/>
                </a:lnTo>
                <a:lnTo>
                  <a:pt x="7989278" y="11308550"/>
                </a:lnTo>
                <a:lnTo>
                  <a:pt x="7989278" y="1528749"/>
                </a:lnTo>
                <a:lnTo>
                  <a:pt x="8806015" y="1528749"/>
                </a:lnTo>
                <a:lnTo>
                  <a:pt x="8806015" y="11308550"/>
                </a:lnTo>
                <a:lnTo>
                  <a:pt x="8816480" y="11308550"/>
                </a:lnTo>
                <a:lnTo>
                  <a:pt x="8816480" y="1528749"/>
                </a:lnTo>
                <a:lnTo>
                  <a:pt x="9633204" y="1528749"/>
                </a:lnTo>
                <a:lnTo>
                  <a:pt x="9633204" y="11308550"/>
                </a:lnTo>
                <a:lnTo>
                  <a:pt x="9643681" y="11308550"/>
                </a:lnTo>
                <a:lnTo>
                  <a:pt x="9643681" y="1528749"/>
                </a:lnTo>
                <a:lnTo>
                  <a:pt x="10460406" y="1528749"/>
                </a:lnTo>
                <a:lnTo>
                  <a:pt x="10460406" y="11308550"/>
                </a:lnTo>
                <a:lnTo>
                  <a:pt x="10470883" y="11308550"/>
                </a:lnTo>
                <a:lnTo>
                  <a:pt x="10470883" y="1528749"/>
                </a:lnTo>
                <a:lnTo>
                  <a:pt x="11287608" y="1528749"/>
                </a:lnTo>
                <a:lnTo>
                  <a:pt x="11287608" y="11308550"/>
                </a:lnTo>
                <a:lnTo>
                  <a:pt x="11298085" y="11308550"/>
                </a:lnTo>
                <a:lnTo>
                  <a:pt x="11298085" y="1528749"/>
                </a:lnTo>
                <a:lnTo>
                  <a:pt x="12114809" y="1528749"/>
                </a:lnTo>
                <a:lnTo>
                  <a:pt x="12114809" y="11308550"/>
                </a:lnTo>
                <a:lnTo>
                  <a:pt x="12125274" y="11308550"/>
                </a:lnTo>
                <a:lnTo>
                  <a:pt x="12125274" y="1528749"/>
                </a:lnTo>
                <a:lnTo>
                  <a:pt x="12942011" y="1528749"/>
                </a:lnTo>
                <a:lnTo>
                  <a:pt x="12942011" y="11308550"/>
                </a:lnTo>
                <a:lnTo>
                  <a:pt x="12952476" y="11308550"/>
                </a:lnTo>
                <a:lnTo>
                  <a:pt x="12952476" y="1528749"/>
                </a:lnTo>
                <a:lnTo>
                  <a:pt x="13769213" y="1528749"/>
                </a:lnTo>
                <a:lnTo>
                  <a:pt x="13769213" y="11308550"/>
                </a:lnTo>
                <a:lnTo>
                  <a:pt x="13779678" y="11308550"/>
                </a:lnTo>
                <a:lnTo>
                  <a:pt x="13779678" y="1528749"/>
                </a:lnTo>
                <a:lnTo>
                  <a:pt x="14596402" y="1528749"/>
                </a:lnTo>
                <a:lnTo>
                  <a:pt x="14596402" y="11308550"/>
                </a:lnTo>
                <a:lnTo>
                  <a:pt x="14606880" y="11308550"/>
                </a:lnTo>
                <a:lnTo>
                  <a:pt x="14606880" y="1528749"/>
                </a:lnTo>
                <a:lnTo>
                  <a:pt x="15423604" y="1528749"/>
                </a:lnTo>
                <a:lnTo>
                  <a:pt x="15423604" y="11308550"/>
                </a:lnTo>
                <a:lnTo>
                  <a:pt x="15434082" y="11308550"/>
                </a:lnTo>
                <a:lnTo>
                  <a:pt x="15434082" y="1528749"/>
                </a:lnTo>
                <a:lnTo>
                  <a:pt x="16250806" y="1528749"/>
                </a:lnTo>
                <a:lnTo>
                  <a:pt x="16250806" y="11308550"/>
                </a:lnTo>
                <a:lnTo>
                  <a:pt x="16261283" y="11308550"/>
                </a:lnTo>
                <a:lnTo>
                  <a:pt x="16261283" y="1528749"/>
                </a:lnTo>
                <a:lnTo>
                  <a:pt x="17078008" y="1528749"/>
                </a:lnTo>
                <a:lnTo>
                  <a:pt x="17078008" y="11308550"/>
                </a:lnTo>
                <a:lnTo>
                  <a:pt x="17088485" y="11308550"/>
                </a:lnTo>
                <a:lnTo>
                  <a:pt x="17088485" y="1528749"/>
                </a:lnTo>
                <a:lnTo>
                  <a:pt x="17905210" y="1528749"/>
                </a:lnTo>
                <a:lnTo>
                  <a:pt x="17905210" y="11308550"/>
                </a:lnTo>
                <a:lnTo>
                  <a:pt x="17915674" y="11308550"/>
                </a:lnTo>
                <a:lnTo>
                  <a:pt x="17915674" y="1528749"/>
                </a:lnTo>
                <a:lnTo>
                  <a:pt x="18732411" y="1528749"/>
                </a:lnTo>
                <a:lnTo>
                  <a:pt x="18732411" y="11308550"/>
                </a:lnTo>
                <a:lnTo>
                  <a:pt x="18742876" y="11308550"/>
                </a:lnTo>
                <a:lnTo>
                  <a:pt x="18742876" y="1528749"/>
                </a:lnTo>
                <a:lnTo>
                  <a:pt x="19559613" y="1528749"/>
                </a:lnTo>
                <a:lnTo>
                  <a:pt x="19559613" y="11308550"/>
                </a:lnTo>
                <a:lnTo>
                  <a:pt x="19570078" y="11308550"/>
                </a:lnTo>
                <a:lnTo>
                  <a:pt x="19570078" y="1528749"/>
                </a:lnTo>
                <a:lnTo>
                  <a:pt x="20104100" y="1528749"/>
                </a:lnTo>
                <a:lnTo>
                  <a:pt x="20104100" y="1518272"/>
                </a:lnTo>
                <a:lnTo>
                  <a:pt x="19570078" y="1518272"/>
                </a:lnTo>
                <a:lnTo>
                  <a:pt x="19570078" y="701548"/>
                </a:lnTo>
                <a:lnTo>
                  <a:pt x="20104100" y="701548"/>
                </a:lnTo>
                <a:lnTo>
                  <a:pt x="20104100" y="691083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345478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4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72678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4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999878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827078"/>
            <a:ext cx="10460990" cy="10795"/>
          </a:xfrm>
          <a:custGeom>
            <a:avLst/>
            <a:gdLst/>
            <a:ahLst/>
            <a:cxnLst/>
            <a:rect l="l" t="t" r="r" b="b"/>
            <a:pathLst>
              <a:path w="10460990" h="10795">
                <a:moveTo>
                  <a:pt x="0" y="10470"/>
                </a:moveTo>
                <a:lnTo>
                  <a:pt x="10460414" y="10470"/>
                </a:lnTo>
                <a:lnTo>
                  <a:pt x="1046041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428941" y="4827078"/>
            <a:ext cx="7675245" cy="10795"/>
          </a:xfrm>
          <a:custGeom>
            <a:avLst/>
            <a:gdLst/>
            <a:ahLst/>
            <a:cxnLst/>
            <a:rect l="l" t="t" r="r" b="b"/>
            <a:pathLst>
              <a:path w="7675244" h="10795">
                <a:moveTo>
                  <a:pt x="0" y="10470"/>
                </a:moveTo>
                <a:lnTo>
                  <a:pt x="7675159" y="10470"/>
                </a:lnTo>
                <a:lnTo>
                  <a:pt x="767515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5654278"/>
            <a:ext cx="10460990" cy="10795"/>
          </a:xfrm>
          <a:custGeom>
            <a:avLst/>
            <a:gdLst/>
            <a:ahLst/>
            <a:cxnLst/>
            <a:rect l="l" t="t" r="r" b="b"/>
            <a:pathLst>
              <a:path w="10460990" h="10795">
                <a:moveTo>
                  <a:pt x="0" y="10470"/>
                </a:moveTo>
                <a:lnTo>
                  <a:pt x="10460414" y="10470"/>
                </a:lnTo>
                <a:lnTo>
                  <a:pt x="1046041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428941" y="5654278"/>
            <a:ext cx="7675245" cy="10795"/>
          </a:xfrm>
          <a:custGeom>
            <a:avLst/>
            <a:gdLst/>
            <a:ahLst/>
            <a:cxnLst/>
            <a:rect l="l" t="t" r="r" b="b"/>
            <a:pathLst>
              <a:path w="7675244" h="10795">
                <a:moveTo>
                  <a:pt x="0" y="10470"/>
                </a:moveTo>
                <a:lnTo>
                  <a:pt x="7675159" y="10470"/>
                </a:lnTo>
                <a:lnTo>
                  <a:pt x="767515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6481478"/>
            <a:ext cx="10460990" cy="10795"/>
          </a:xfrm>
          <a:custGeom>
            <a:avLst/>
            <a:gdLst/>
            <a:ahLst/>
            <a:cxnLst/>
            <a:rect l="l" t="t" r="r" b="b"/>
            <a:pathLst>
              <a:path w="10460990" h="10795">
                <a:moveTo>
                  <a:pt x="0" y="10470"/>
                </a:moveTo>
                <a:lnTo>
                  <a:pt x="10460414" y="10470"/>
                </a:lnTo>
                <a:lnTo>
                  <a:pt x="1046041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428941" y="6481478"/>
            <a:ext cx="7675245" cy="10795"/>
          </a:xfrm>
          <a:custGeom>
            <a:avLst/>
            <a:gdLst/>
            <a:ahLst/>
            <a:cxnLst/>
            <a:rect l="l" t="t" r="r" b="b"/>
            <a:pathLst>
              <a:path w="7675244" h="10795">
                <a:moveTo>
                  <a:pt x="0" y="10470"/>
                </a:moveTo>
                <a:lnTo>
                  <a:pt x="7675159" y="10470"/>
                </a:lnTo>
                <a:lnTo>
                  <a:pt x="767515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7308677"/>
            <a:ext cx="10460990" cy="10795"/>
          </a:xfrm>
          <a:custGeom>
            <a:avLst/>
            <a:gdLst/>
            <a:ahLst/>
            <a:cxnLst/>
            <a:rect l="l" t="t" r="r" b="b"/>
            <a:pathLst>
              <a:path w="10460990" h="10795">
                <a:moveTo>
                  <a:pt x="0" y="10470"/>
                </a:moveTo>
                <a:lnTo>
                  <a:pt x="10460414" y="10470"/>
                </a:lnTo>
                <a:lnTo>
                  <a:pt x="1046041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428941" y="7308677"/>
            <a:ext cx="7675245" cy="10795"/>
          </a:xfrm>
          <a:custGeom>
            <a:avLst/>
            <a:gdLst/>
            <a:ahLst/>
            <a:cxnLst/>
            <a:rect l="l" t="t" r="r" b="b"/>
            <a:pathLst>
              <a:path w="7675244" h="10795">
                <a:moveTo>
                  <a:pt x="0" y="10470"/>
                </a:moveTo>
                <a:lnTo>
                  <a:pt x="7675159" y="10470"/>
                </a:lnTo>
                <a:lnTo>
                  <a:pt x="767515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81358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89630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97902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617477"/>
            <a:ext cx="20104100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0" y="10470"/>
                </a:moveTo>
                <a:lnTo>
                  <a:pt x="20104099" y="10470"/>
                </a:lnTo>
                <a:lnTo>
                  <a:pt x="2010409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DFD474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21932" y="6627232"/>
            <a:ext cx="3045358" cy="905857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785316" y="1078501"/>
            <a:ext cx="6111240" cy="5064760"/>
            <a:chOff x="785316" y="1078501"/>
            <a:chExt cx="6111240" cy="5064760"/>
          </a:xfrm>
        </p:grpSpPr>
        <p:sp>
          <p:nvSpPr>
            <p:cNvPr id="21" name="object 21"/>
            <p:cNvSpPr/>
            <p:nvPr/>
          </p:nvSpPr>
          <p:spPr>
            <a:xfrm>
              <a:off x="785304" y="1078502"/>
              <a:ext cx="6111240" cy="5064760"/>
            </a:xfrm>
            <a:custGeom>
              <a:avLst/>
              <a:gdLst/>
              <a:ahLst/>
              <a:cxnLst/>
              <a:rect l="l" t="t" r="r" b="b"/>
              <a:pathLst>
                <a:path w="6111240" h="5064760">
                  <a:moveTo>
                    <a:pt x="6110998" y="330695"/>
                  </a:moveTo>
                  <a:lnTo>
                    <a:pt x="5739282" y="330695"/>
                  </a:lnTo>
                  <a:lnTo>
                    <a:pt x="5739282" y="0"/>
                  </a:lnTo>
                  <a:lnTo>
                    <a:pt x="5707862" y="0"/>
                  </a:lnTo>
                  <a:lnTo>
                    <a:pt x="5707862" y="330695"/>
                  </a:lnTo>
                  <a:lnTo>
                    <a:pt x="5707862" y="362115"/>
                  </a:lnTo>
                  <a:lnTo>
                    <a:pt x="5707862" y="4670717"/>
                  </a:lnTo>
                  <a:lnTo>
                    <a:pt x="389470" y="4670717"/>
                  </a:lnTo>
                  <a:lnTo>
                    <a:pt x="389470" y="362115"/>
                  </a:lnTo>
                  <a:lnTo>
                    <a:pt x="5707862" y="362115"/>
                  </a:lnTo>
                  <a:lnTo>
                    <a:pt x="5707862" y="330695"/>
                  </a:lnTo>
                  <a:lnTo>
                    <a:pt x="389470" y="330695"/>
                  </a:lnTo>
                  <a:lnTo>
                    <a:pt x="389470" y="0"/>
                  </a:lnTo>
                  <a:lnTo>
                    <a:pt x="358063" y="0"/>
                  </a:lnTo>
                  <a:lnTo>
                    <a:pt x="358063" y="330695"/>
                  </a:lnTo>
                  <a:lnTo>
                    <a:pt x="0" y="330695"/>
                  </a:lnTo>
                  <a:lnTo>
                    <a:pt x="0" y="362115"/>
                  </a:lnTo>
                  <a:lnTo>
                    <a:pt x="358063" y="362115"/>
                  </a:lnTo>
                  <a:lnTo>
                    <a:pt x="358063" y="4670717"/>
                  </a:lnTo>
                  <a:lnTo>
                    <a:pt x="0" y="4670717"/>
                  </a:lnTo>
                  <a:lnTo>
                    <a:pt x="0" y="4702124"/>
                  </a:lnTo>
                  <a:lnTo>
                    <a:pt x="358063" y="4702124"/>
                  </a:lnTo>
                  <a:lnTo>
                    <a:pt x="358063" y="5064252"/>
                  </a:lnTo>
                  <a:lnTo>
                    <a:pt x="389470" y="5064252"/>
                  </a:lnTo>
                  <a:lnTo>
                    <a:pt x="389470" y="4702124"/>
                  </a:lnTo>
                  <a:lnTo>
                    <a:pt x="5707862" y="4702124"/>
                  </a:lnTo>
                  <a:lnTo>
                    <a:pt x="5707862" y="5064252"/>
                  </a:lnTo>
                  <a:lnTo>
                    <a:pt x="5739282" y="5064252"/>
                  </a:lnTo>
                  <a:lnTo>
                    <a:pt x="5739282" y="4702124"/>
                  </a:lnTo>
                  <a:lnTo>
                    <a:pt x="6110998" y="4702124"/>
                  </a:lnTo>
                  <a:lnTo>
                    <a:pt x="6110998" y="4670717"/>
                  </a:lnTo>
                  <a:lnTo>
                    <a:pt x="5739282" y="4670717"/>
                  </a:lnTo>
                  <a:lnTo>
                    <a:pt x="5739282" y="362115"/>
                  </a:lnTo>
                  <a:lnTo>
                    <a:pt x="6110998" y="362115"/>
                  </a:lnTo>
                  <a:lnTo>
                    <a:pt x="6110998" y="330695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3224" y="1706549"/>
              <a:ext cx="4765175" cy="3808152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25475" y="9108832"/>
            <a:ext cx="2639122" cy="905857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6994551" y="3518217"/>
            <a:ext cx="6115685" cy="5067935"/>
            <a:chOff x="6994551" y="3518217"/>
            <a:chExt cx="6115685" cy="5067935"/>
          </a:xfrm>
        </p:grpSpPr>
        <p:sp>
          <p:nvSpPr>
            <p:cNvPr id="25" name="object 25"/>
            <p:cNvSpPr/>
            <p:nvPr/>
          </p:nvSpPr>
          <p:spPr>
            <a:xfrm>
              <a:off x="6994550" y="3518223"/>
              <a:ext cx="6115685" cy="5067935"/>
            </a:xfrm>
            <a:custGeom>
              <a:avLst/>
              <a:gdLst/>
              <a:ahLst/>
              <a:cxnLst/>
              <a:rect l="l" t="t" r="r" b="b"/>
              <a:pathLst>
                <a:path w="6115684" h="5067934">
                  <a:moveTo>
                    <a:pt x="6115405" y="330974"/>
                  </a:moveTo>
                  <a:lnTo>
                    <a:pt x="5743435" y="330974"/>
                  </a:lnTo>
                  <a:lnTo>
                    <a:pt x="5743435" y="0"/>
                  </a:lnTo>
                  <a:lnTo>
                    <a:pt x="5712028" y="0"/>
                  </a:lnTo>
                  <a:lnTo>
                    <a:pt x="5712028" y="330974"/>
                  </a:lnTo>
                  <a:lnTo>
                    <a:pt x="5712028" y="362394"/>
                  </a:lnTo>
                  <a:lnTo>
                    <a:pt x="5712028" y="4674108"/>
                  </a:lnTo>
                  <a:lnTo>
                    <a:pt x="389712" y="4674108"/>
                  </a:lnTo>
                  <a:lnTo>
                    <a:pt x="389712" y="362394"/>
                  </a:lnTo>
                  <a:lnTo>
                    <a:pt x="5712028" y="362394"/>
                  </a:lnTo>
                  <a:lnTo>
                    <a:pt x="5712028" y="330974"/>
                  </a:lnTo>
                  <a:lnTo>
                    <a:pt x="389712" y="330974"/>
                  </a:lnTo>
                  <a:lnTo>
                    <a:pt x="389712" y="0"/>
                  </a:lnTo>
                  <a:lnTo>
                    <a:pt x="358292" y="0"/>
                  </a:lnTo>
                  <a:lnTo>
                    <a:pt x="358292" y="330974"/>
                  </a:lnTo>
                  <a:lnTo>
                    <a:pt x="0" y="330974"/>
                  </a:lnTo>
                  <a:lnTo>
                    <a:pt x="0" y="362394"/>
                  </a:lnTo>
                  <a:lnTo>
                    <a:pt x="358292" y="362394"/>
                  </a:lnTo>
                  <a:lnTo>
                    <a:pt x="358292" y="4674108"/>
                  </a:lnTo>
                  <a:lnTo>
                    <a:pt x="0" y="4674108"/>
                  </a:lnTo>
                  <a:lnTo>
                    <a:pt x="0" y="4705515"/>
                  </a:lnTo>
                  <a:lnTo>
                    <a:pt x="358292" y="4705515"/>
                  </a:lnTo>
                  <a:lnTo>
                    <a:pt x="358292" y="5067909"/>
                  </a:lnTo>
                  <a:lnTo>
                    <a:pt x="389712" y="5067909"/>
                  </a:lnTo>
                  <a:lnTo>
                    <a:pt x="389712" y="4705515"/>
                  </a:lnTo>
                  <a:lnTo>
                    <a:pt x="5712028" y="4705515"/>
                  </a:lnTo>
                  <a:lnTo>
                    <a:pt x="5712028" y="5067909"/>
                  </a:lnTo>
                  <a:lnTo>
                    <a:pt x="5743435" y="5067909"/>
                  </a:lnTo>
                  <a:lnTo>
                    <a:pt x="5743435" y="4705515"/>
                  </a:lnTo>
                  <a:lnTo>
                    <a:pt x="6115405" y="4705515"/>
                  </a:lnTo>
                  <a:lnTo>
                    <a:pt x="6115405" y="4674108"/>
                  </a:lnTo>
                  <a:lnTo>
                    <a:pt x="5743435" y="4674108"/>
                  </a:lnTo>
                  <a:lnTo>
                    <a:pt x="5743435" y="362394"/>
                  </a:lnTo>
                  <a:lnTo>
                    <a:pt x="6115405" y="362394"/>
                  </a:lnTo>
                  <a:lnTo>
                    <a:pt x="6115405" y="330974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64688" y="4156941"/>
              <a:ext cx="2795726" cy="379046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0460414" y="4156941"/>
              <a:ext cx="1969135" cy="3790950"/>
            </a:xfrm>
            <a:custGeom>
              <a:avLst/>
              <a:gdLst/>
              <a:ahLst/>
              <a:cxnLst/>
              <a:rect l="l" t="t" r="r" b="b"/>
              <a:pathLst>
                <a:path w="1969134" h="3790950">
                  <a:moveTo>
                    <a:pt x="1968526" y="0"/>
                  </a:moveTo>
                  <a:lnTo>
                    <a:pt x="0" y="0"/>
                  </a:lnTo>
                  <a:lnTo>
                    <a:pt x="0" y="3790460"/>
                  </a:lnTo>
                  <a:lnTo>
                    <a:pt x="1968526" y="3790460"/>
                  </a:lnTo>
                  <a:lnTo>
                    <a:pt x="19685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08962" y="5590614"/>
              <a:ext cx="1297321" cy="905103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931212" y="6627232"/>
            <a:ext cx="2672400" cy="905857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13203786" y="1078501"/>
            <a:ext cx="6115685" cy="5067935"/>
            <a:chOff x="13203786" y="1078501"/>
            <a:chExt cx="6115685" cy="5067935"/>
          </a:xfrm>
        </p:grpSpPr>
        <p:sp>
          <p:nvSpPr>
            <p:cNvPr id="31" name="object 31"/>
            <p:cNvSpPr/>
            <p:nvPr/>
          </p:nvSpPr>
          <p:spPr>
            <a:xfrm>
              <a:off x="13203784" y="1078502"/>
              <a:ext cx="6115685" cy="5067935"/>
            </a:xfrm>
            <a:custGeom>
              <a:avLst/>
              <a:gdLst/>
              <a:ahLst/>
              <a:cxnLst/>
              <a:rect l="l" t="t" r="r" b="b"/>
              <a:pathLst>
                <a:path w="6115684" h="5067935">
                  <a:moveTo>
                    <a:pt x="6115405" y="330987"/>
                  </a:moveTo>
                  <a:lnTo>
                    <a:pt x="5743435" y="330987"/>
                  </a:lnTo>
                  <a:lnTo>
                    <a:pt x="5743435" y="0"/>
                  </a:lnTo>
                  <a:lnTo>
                    <a:pt x="5712028" y="0"/>
                  </a:lnTo>
                  <a:lnTo>
                    <a:pt x="5712028" y="330987"/>
                  </a:lnTo>
                  <a:lnTo>
                    <a:pt x="5712028" y="362394"/>
                  </a:lnTo>
                  <a:lnTo>
                    <a:pt x="5712028" y="4674108"/>
                  </a:lnTo>
                  <a:lnTo>
                    <a:pt x="389712" y="4674108"/>
                  </a:lnTo>
                  <a:lnTo>
                    <a:pt x="389712" y="362394"/>
                  </a:lnTo>
                  <a:lnTo>
                    <a:pt x="5712028" y="362394"/>
                  </a:lnTo>
                  <a:lnTo>
                    <a:pt x="5712028" y="330987"/>
                  </a:lnTo>
                  <a:lnTo>
                    <a:pt x="389712" y="330987"/>
                  </a:lnTo>
                  <a:lnTo>
                    <a:pt x="389712" y="0"/>
                  </a:lnTo>
                  <a:lnTo>
                    <a:pt x="358292" y="0"/>
                  </a:lnTo>
                  <a:lnTo>
                    <a:pt x="358292" y="330987"/>
                  </a:lnTo>
                  <a:lnTo>
                    <a:pt x="0" y="330987"/>
                  </a:lnTo>
                  <a:lnTo>
                    <a:pt x="0" y="362394"/>
                  </a:lnTo>
                  <a:lnTo>
                    <a:pt x="358292" y="362394"/>
                  </a:lnTo>
                  <a:lnTo>
                    <a:pt x="358292" y="4674108"/>
                  </a:lnTo>
                  <a:lnTo>
                    <a:pt x="0" y="4674108"/>
                  </a:lnTo>
                  <a:lnTo>
                    <a:pt x="0" y="4705528"/>
                  </a:lnTo>
                  <a:lnTo>
                    <a:pt x="358292" y="4705528"/>
                  </a:lnTo>
                  <a:lnTo>
                    <a:pt x="358292" y="5067909"/>
                  </a:lnTo>
                  <a:lnTo>
                    <a:pt x="389712" y="5067909"/>
                  </a:lnTo>
                  <a:lnTo>
                    <a:pt x="389712" y="4705528"/>
                  </a:lnTo>
                  <a:lnTo>
                    <a:pt x="5712028" y="4705528"/>
                  </a:lnTo>
                  <a:lnTo>
                    <a:pt x="5712028" y="5067909"/>
                  </a:lnTo>
                  <a:lnTo>
                    <a:pt x="5743435" y="5067909"/>
                  </a:lnTo>
                  <a:lnTo>
                    <a:pt x="5743435" y="4705528"/>
                  </a:lnTo>
                  <a:lnTo>
                    <a:pt x="6115405" y="4705528"/>
                  </a:lnTo>
                  <a:lnTo>
                    <a:pt x="6115405" y="4674108"/>
                  </a:lnTo>
                  <a:lnTo>
                    <a:pt x="5743435" y="4674108"/>
                  </a:lnTo>
                  <a:lnTo>
                    <a:pt x="5743435" y="362394"/>
                  </a:lnTo>
                  <a:lnTo>
                    <a:pt x="6115405" y="362394"/>
                  </a:lnTo>
                  <a:lnTo>
                    <a:pt x="6115405" y="330987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882103" y="1706999"/>
              <a:ext cx="4768622" cy="3810907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19CC6D1B-364C-4464-A5E7-EB7AB32EF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84250" y="621230"/>
            <a:ext cx="12283536" cy="9757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AAFAC3-6DA7-4AE3-A340-5DC939EFC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67455" y="777875"/>
            <a:ext cx="3152395" cy="14520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B13DA49-CD63-436B-8439-7A0A3AE00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2050" y="4130675"/>
            <a:ext cx="9444653" cy="6096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6039E542-39C6-4CD6-8D45-774B4F9CE0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10743922"/>
            <a:ext cx="20104100" cy="56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4147702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5743" y="1079215"/>
            <a:ext cx="6963002" cy="8788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0782" y="2920539"/>
            <a:ext cx="9542150" cy="37695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FE10C8D-1CD0-4008-8635-2E45873657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828038" y="3597275"/>
            <a:ext cx="12786117" cy="627422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78570" y="628253"/>
            <a:ext cx="1164059" cy="14071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14155" y="628253"/>
            <a:ext cx="1421921" cy="14071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5898" y="2662997"/>
            <a:ext cx="18962773" cy="3263523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2355949" y="6282478"/>
            <a:ext cx="3225165" cy="4366895"/>
            <a:chOff x="2355949" y="6282478"/>
            <a:chExt cx="3225165" cy="436689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66420" y="6293001"/>
              <a:ext cx="3214561" cy="43558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55949" y="6282531"/>
              <a:ext cx="2963260" cy="410458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355939" y="6282480"/>
              <a:ext cx="2963545" cy="4104640"/>
            </a:xfrm>
            <a:custGeom>
              <a:avLst/>
              <a:gdLst/>
              <a:ahLst/>
              <a:cxnLst/>
              <a:rect l="l" t="t" r="r" b="b"/>
              <a:pathLst>
                <a:path w="2963545" h="4104640">
                  <a:moveTo>
                    <a:pt x="2963265" y="50"/>
                  </a:moveTo>
                  <a:lnTo>
                    <a:pt x="2931845" y="50"/>
                  </a:lnTo>
                  <a:lnTo>
                    <a:pt x="2931845" y="31470"/>
                  </a:lnTo>
                  <a:lnTo>
                    <a:pt x="2931845" y="4073233"/>
                  </a:lnTo>
                  <a:lnTo>
                    <a:pt x="31419" y="4073233"/>
                  </a:lnTo>
                  <a:lnTo>
                    <a:pt x="31419" y="4072890"/>
                  </a:lnTo>
                  <a:lnTo>
                    <a:pt x="31419" y="31470"/>
                  </a:lnTo>
                  <a:lnTo>
                    <a:pt x="2931845" y="31470"/>
                  </a:lnTo>
                  <a:lnTo>
                    <a:pt x="2931845" y="50"/>
                  </a:lnTo>
                  <a:lnTo>
                    <a:pt x="31419" y="50"/>
                  </a:lnTo>
                  <a:lnTo>
                    <a:pt x="0" y="0"/>
                  </a:lnTo>
                  <a:lnTo>
                    <a:pt x="0" y="31470"/>
                  </a:lnTo>
                  <a:lnTo>
                    <a:pt x="0" y="4072890"/>
                  </a:lnTo>
                  <a:lnTo>
                    <a:pt x="0" y="4104640"/>
                  </a:lnTo>
                  <a:lnTo>
                    <a:pt x="31419" y="4104640"/>
                  </a:lnTo>
                  <a:lnTo>
                    <a:pt x="2931845" y="4104640"/>
                  </a:lnTo>
                  <a:lnTo>
                    <a:pt x="2963265" y="4104640"/>
                  </a:lnTo>
                  <a:lnTo>
                    <a:pt x="2963265" y="5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827017" y="6282478"/>
            <a:ext cx="6042025" cy="4366895"/>
            <a:chOff x="6827017" y="6282478"/>
            <a:chExt cx="6042025" cy="436689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37488" y="6293001"/>
              <a:ext cx="6031230" cy="43558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27017" y="6282531"/>
              <a:ext cx="5779928" cy="410458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27012" y="6282480"/>
              <a:ext cx="5780405" cy="4104640"/>
            </a:xfrm>
            <a:custGeom>
              <a:avLst/>
              <a:gdLst/>
              <a:ahLst/>
              <a:cxnLst/>
              <a:rect l="l" t="t" r="r" b="b"/>
              <a:pathLst>
                <a:path w="5780405" h="4104640">
                  <a:moveTo>
                    <a:pt x="5779922" y="50"/>
                  </a:moveTo>
                  <a:lnTo>
                    <a:pt x="5748515" y="50"/>
                  </a:lnTo>
                  <a:lnTo>
                    <a:pt x="5748515" y="31470"/>
                  </a:lnTo>
                  <a:lnTo>
                    <a:pt x="5748515" y="4073233"/>
                  </a:lnTo>
                  <a:lnTo>
                    <a:pt x="31407" y="4073233"/>
                  </a:lnTo>
                  <a:lnTo>
                    <a:pt x="31407" y="4072890"/>
                  </a:lnTo>
                  <a:lnTo>
                    <a:pt x="31407" y="31470"/>
                  </a:lnTo>
                  <a:lnTo>
                    <a:pt x="5748515" y="31470"/>
                  </a:lnTo>
                  <a:lnTo>
                    <a:pt x="5748515" y="50"/>
                  </a:lnTo>
                  <a:lnTo>
                    <a:pt x="31407" y="50"/>
                  </a:lnTo>
                  <a:lnTo>
                    <a:pt x="0" y="0"/>
                  </a:lnTo>
                  <a:lnTo>
                    <a:pt x="0" y="31470"/>
                  </a:lnTo>
                  <a:lnTo>
                    <a:pt x="0" y="4072890"/>
                  </a:lnTo>
                  <a:lnTo>
                    <a:pt x="0" y="4104640"/>
                  </a:lnTo>
                  <a:lnTo>
                    <a:pt x="31407" y="4104640"/>
                  </a:lnTo>
                  <a:lnTo>
                    <a:pt x="5748515" y="4104640"/>
                  </a:lnTo>
                  <a:lnTo>
                    <a:pt x="5779922" y="4104640"/>
                  </a:lnTo>
                  <a:lnTo>
                    <a:pt x="5779922" y="5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4114752" y="6282478"/>
            <a:ext cx="4701540" cy="4366895"/>
            <a:chOff x="14114752" y="6282478"/>
            <a:chExt cx="4701540" cy="4366895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125224" y="6293001"/>
              <a:ext cx="4690956" cy="43558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114753" y="6282531"/>
              <a:ext cx="4439655" cy="410458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4114742" y="6282480"/>
              <a:ext cx="4439920" cy="4104640"/>
            </a:xfrm>
            <a:custGeom>
              <a:avLst/>
              <a:gdLst/>
              <a:ahLst/>
              <a:cxnLst/>
              <a:rect l="l" t="t" r="r" b="b"/>
              <a:pathLst>
                <a:path w="4439919" h="4104640">
                  <a:moveTo>
                    <a:pt x="4439666" y="50"/>
                  </a:moveTo>
                  <a:lnTo>
                    <a:pt x="4408246" y="50"/>
                  </a:lnTo>
                  <a:lnTo>
                    <a:pt x="4408246" y="31470"/>
                  </a:lnTo>
                  <a:lnTo>
                    <a:pt x="4408246" y="4073233"/>
                  </a:lnTo>
                  <a:lnTo>
                    <a:pt x="31419" y="4073233"/>
                  </a:lnTo>
                  <a:lnTo>
                    <a:pt x="31419" y="4072890"/>
                  </a:lnTo>
                  <a:lnTo>
                    <a:pt x="31419" y="31470"/>
                  </a:lnTo>
                  <a:lnTo>
                    <a:pt x="4408246" y="31470"/>
                  </a:lnTo>
                  <a:lnTo>
                    <a:pt x="4408246" y="50"/>
                  </a:lnTo>
                  <a:lnTo>
                    <a:pt x="31419" y="50"/>
                  </a:lnTo>
                  <a:lnTo>
                    <a:pt x="0" y="0"/>
                  </a:lnTo>
                  <a:lnTo>
                    <a:pt x="0" y="31470"/>
                  </a:lnTo>
                  <a:lnTo>
                    <a:pt x="0" y="4072890"/>
                  </a:lnTo>
                  <a:lnTo>
                    <a:pt x="0" y="4104640"/>
                  </a:lnTo>
                  <a:lnTo>
                    <a:pt x="31419" y="4104640"/>
                  </a:lnTo>
                  <a:lnTo>
                    <a:pt x="4408246" y="4104640"/>
                  </a:lnTo>
                  <a:lnTo>
                    <a:pt x="4439666" y="4104640"/>
                  </a:lnTo>
                  <a:lnTo>
                    <a:pt x="4439666" y="5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6C94E833-6E00-4F03-8ACC-C52ED1C17A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15743" y="892426"/>
            <a:ext cx="6957483" cy="87884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9277068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607189" y="3193619"/>
            <a:ext cx="11497310" cy="6649084"/>
            <a:chOff x="4607189" y="3193619"/>
            <a:chExt cx="11497310" cy="6649084"/>
          </a:xfrm>
        </p:grpSpPr>
        <p:sp>
          <p:nvSpPr>
            <p:cNvPr id="7" name="object 7"/>
            <p:cNvSpPr/>
            <p:nvPr/>
          </p:nvSpPr>
          <p:spPr>
            <a:xfrm>
              <a:off x="4607179" y="3193624"/>
              <a:ext cx="11497310" cy="6649084"/>
            </a:xfrm>
            <a:custGeom>
              <a:avLst/>
              <a:gdLst/>
              <a:ahLst/>
              <a:cxnLst/>
              <a:rect l="l" t="t" r="r" b="b"/>
              <a:pathLst>
                <a:path w="11497310" h="6649084">
                  <a:moveTo>
                    <a:pt x="11497031" y="921435"/>
                  </a:moveTo>
                  <a:lnTo>
                    <a:pt x="8397659" y="921435"/>
                  </a:lnTo>
                  <a:lnTo>
                    <a:pt x="8397659" y="0"/>
                  </a:lnTo>
                  <a:lnTo>
                    <a:pt x="8387181" y="0"/>
                  </a:lnTo>
                  <a:lnTo>
                    <a:pt x="8387181" y="921435"/>
                  </a:lnTo>
                  <a:lnTo>
                    <a:pt x="0" y="921435"/>
                  </a:lnTo>
                  <a:lnTo>
                    <a:pt x="0" y="931913"/>
                  </a:lnTo>
                  <a:lnTo>
                    <a:pt x="8387181" y="931913"/>
                  </a:lnTo>
                  <a:lnTo>
                    <a:pt x="8387181" y="1842871"/>
                  </a:lnTo>
                  <a:lnTo>
                    <a:pt x="0" y="1842871"/>
                  </a:lnTo>
                  <a:lnTo>
                    <a:pt x="0" y="1853349"/>
                  </a:lnTo>
                  <a:lnTo>
                    <a:pt x="8387181" y="1853349"/>
                  </a:lnTo>
                  <a:lnTo>
                    <a:pt x="8387181" y="2764320"/>
                  </a:lnTo>
                  <a:lnTo>
                    <a:pt x="0" y="2764320"/>
                  </a:lnTo>
                  <a:lnTo>
                    <a:pt x="0" y="2774785"/>
                  </a:lnTo>
                  <a:lnTo>
                    <a:pt x="8387181" y="2774785"/>
                  </a:lnTo>
                  <a:lnTo>
                    <a:pt x="8387181" y="3685756"/>
                  </a:lnTo>
                  <a:lnTo>
                    <a:pt x="0" y="3685756"/>
                  </a:lnTo>
                  <a:lnTo>
                    <a:pt x="0" y="3696220"/>
                  </a:lnTo>
                  <a:lnTo>
                    <a:pt x="8387181" y="3696220"/>
                  </a:lnTo>
                  <a:lnTo>
                    <a:pt x="8387181" y="4607191"/>
                  </a:lnTo>
                  <a:lnTo>
                    <a:pt x="0" y="4607191"/>
                  </a:lnTo>
                  <a:lnTo>
                    <a:pt x="0" y="4617656"/>
                  </a:lnTo>
                  <a:lnTo>
                    <a:pt x="8387181" y="4617656"/>
                  </a:lnTo>
                  <a:lnTo>
                    <a:pt x="8387181" y="5528627"/>
                  </a:lnTo>
                  <a:lnTo>
                    <a:pt x="0" y="5528627"/>
                  </a:lnTo>
                  <a:lnTo>
                    <a:pt x="0" y="5539105"/>
                  </a:lnTo>
                  <a:lnTo>
                    <a:pt x="8387181" y="5539105"/>
                  </a:lnTo>
                  <a:lnTo>
                    <a:pt x="8387181" y="6649009"/>
                  </a:lnTo>
                  <a:lnTo>
                    <a:pt x="8397659" y="6649009"/>
                  </a:lnTo>
                  <a:lnTo>
                    <a:pt x="8397659" y="5539105"/>
                  </a:lnTo>
                  <a:lnTo>
                    <a:pt x="11497031" y="5539105"/>
                  </a:lnTo>
                  <a:lnTo>
                    <a:pt x="11497031" y="5528627"/>
                  </a:lnTo>
                  <a:lnTo>
                    <a:pt x="8397659" y="5528627"/>
                  </a:lnTo>
                  <a:lnTo>
                    <a:pt x="8397659" y="4617656"/>
                  </a:lnTo>
                  <a:lnTo>
                    <a:pt x="11497031" y="4617656"/>
                  </a:lnTo>
                  <a:lnTo>
                    <a:pt x="11497031" y="4607191"/>
                  </a:lnTo>
                  <a:lnTo>
                    <a:pt x="8397659" y="4607191"/>
                  </a:lnTo>
                  <a:lnTo>
                    <a:pt x="8397659" y="3696220"/>
                  </a:lnTo>
                  <a:lnTo>
                    <a:pt x="11497031" y="3696220"/>
                  </a:lnTo>
                  <a:lnTo>
                    <a:pt x="11497031" y="3685756"/>
                  </a:lnTo>
                  <a:lnTo>
                    <a:pt x="8397659" y="3685756"/>
                  </a:lnTo>
                  <a:lnTo>
                    <a:pt x="8397659" y="2774785"/>
                  </a:lnTo>
                  <a:lnTo>
                    <a:pt x="11497031" y="2774785"/>
                  </a:lnTo>
                  <a:lnTo>
                    <a:pt x="11497031" y="2764320"/>
                  </a:lnTo>
                  <a:lnTo>
                    <a:pt x="8397659" y="2764320"/>
                  </a:lnTo>
                  <a:lnTo>
                    <a:pt x="8397659" y="1853349"/>
                  </a:lnTo>
                  <a:lnTo>
                    <a:pt x="11497031" y="1853349"/>
                  </a:lnTo>
                  <a:lnTo>
                    <a:pt x="11497031" y="1842871"/>
                  </a:lnTo>
                  <a:lnTo>
                    <a:pt x="8397659" y="1842871"/>
                  </a:lnTo>
                  <a:lnTo>
                    <a:pt x="8397659" y="931913"/>
                  </a:lnTo>
                  <a:lnTo>
                    <a:pt x="11497031" y="931913"/>
                  </a:lnTo>
                  <a:lnTo>
                    <a:pt x="11497031" y="9214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40113" y="3403247"/>
              <a:ext cx="4105674" cy="59891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14998" y="3433298"/>
              <a:ext cx="455326" cy="5963378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9277068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43371" y="3413508"/>
            <a:ext cx="6324414" cy="457577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947583" y="2785255"/>
            <a:ext cx="7915909" cy="5874385"/>
          </a:xfrm>
          <a:custGeom>
            <a:avLst/>
            <a:gdLst/>
            <a:ahLst/>
            <a:cxnLst/>
            <a:rect l="l" t="t" r="r" b="b"/>
            <a:pathLst>
              <a:path w="7915909" h="5874384">
                <a:moveTo>
                  <a:pt x="7915465" y="388620"/>
                </a:moveTo>
                <a:lnTo>
                  <a:pt x="7424750" y="388620"/>
                </a:lnTo>
                <a:lnTo>
                  <a:pt x="7424750" y="0"/>
                </a:lnTo>
                <a:lnTo>
                  <a:pt x="7393343" y="0"/>
                </a:lnTo>
                <a:lnTo>
                  <a:pt x="7393343" y="388620"/>
                </a:lnTo>
                <a:lnTo>
                  <a:pt x="7393343" y="420027"/>
                </a:lnTo>
                <a:lnTo>
                  <a:pt x="7393343" y="5422735"/>
                </a:lnTo>
                <a:lnTo>
                  <a:pt x="495071" y="5422735"/>
                </a:lnTo>
                <a:lnTo>
                  <a:pt x="495071" y="420027"/>
                </a:lnTo>
                <a:lnTo>
                  <a:pt x="7393343" y="420027"/>
                </a:lnTo>
                <a:lnTo>
                  <a:pt x="7393343" y="388620"/>
                </a:lnTo>
                <a:lnTo>
                  <a:pt x="495071" y="388620"/>
                </a:lnTo>
                <a:lnTo>
                  <a:pt x="495071" y="0"/>
                </a:lnTo>
                <a:lnTo>
                  <a:pt x="463664" y="0"/>
                </a:lnTo>
                <a:lnTo>
                  <a:pt x="463664" y="388620"/>
                </a:lnTo>
                <a:lnTo>
                  <a:pt x="0" y="388620"/>
                </a:lnTo>
                <a:lnTo>
                  <a:pt x="0" y="420027"/>
                </a:lnTo>
                <a:lnTo>
                  <a:pt x="463664" y="420027"/>
                </a:lnTo>
                <a:lnTo>
                  <a:pt x="463664" y="5422735"/>
                </a:lnTo>
                <a:lnTo>
                  <a:pt x="0" y="5422735"/>
                </a:lnTo>
                <a:lnTo>
                  <a:pt x="0" y="5454154"/>
                </a:lnTo>
                <a:lnTo>
                  <a:pt x="463664" y="5454154"/>
                </a:lnTo>
                <a:lnTo>
                  <a:pt x="463664" y="5874169"/>
                </a:lnTo>
                <a:lnTo>
                  <a:pt x="495071" y="5874169"/>
                </a:lnTo>
                <a:lnTo>
                  <a:pt x="495071" y="5454154"/>
                </a:lnTo>
                <a:lnTo>
                  <a:pt x="7393343" y="5454154"/>
                </a:lnTo>
                <a:lnTo>
                  <a:pt x="7393343" y="5874169"/>
                </a:lnTo>
                <a:lnTo>
                  <a:pt x="7424750" y="5874169"/>
                </a:lnTo>
                <a:lnTo>
                  <a:pt x="7424750" y="5454154"/>
                </a:lnTo>
                <a:lnTo>
                  <a:pt x="7915465" y="5454154"/>
                </a:lnTo>
                <a:lnTo>
                  <a:pt x="7915465" y="5422735"/>
                </a:lnTo>
                <a:lnTo>
                  <a:pt x="7424750" y="5422735"/>
                </a:lnTo>
                <a:lnTo>
                  <a:pt x="7424750" y="420027"/>
                </a:lnTo>
                <a:lnTo>
                  <a:pt x="7915465" y="420027"/>
                </a:lnTo>
                <a:lnTo>
                  <a:pt x="7915465" y="38862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04900" y="3413508"/>
            <a:ext cx="6376769" cy="4575776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0240518" y="2785255"/>
            <a:ext cx="7915909" cy="5874385"/>
          </a:xfrm>
          <a:custGeom>
            <a:avLst/>
            <a:gdLst/>
            <a:ahLst/>
            <a:cxnLst/>
            <a:rect l="l" t="t" r="r" b="b"/>
            <a:pathLst>
              <a:path w="7915909" h="5874384">
                <a:moveTo>
                  <a:pt x="7915478" y="388620"/>
                </a:moveTo>
                <a:lnTo>
                  <a:pt x="7424763" y="388620"/>
                </a:lnTo>
                <a:lnTo>
                  <a:pt x="7424763" y="0"/>
                </a:lnTo>
                <a:lnTo>
                  <a:pt x="7393343" y="0"/>
                </a:lnTo>
                <a:lnTo>
                  <a:pt x="7393343" y="388620"/>
                </a:lnTo>
                <a:lnTo>
                  <a:pt x="7393343" y="420027"/>
                </a:lnTo>
                <a:lnTo>
                  <a:pt x="7393343" y="5422735"/>
                </a:lnTo>
                <a:lnTo>
                  <a:pt x="495084" y="5422735"/>
                </a:lnTo>
                <a:lnTo>
                  <a:pt x="495084" y="420027"/>
                </a:lnTo>
                <a:lnTo>
                  <a:pt x="7393343" y="420027"/>
                </a:lnTo>
                <a:lnTo>
                  <a:pt x="7393343" y="388620"/>
                </a:lnTo>
                <a:lnTo>
                  <a:pt x="495084" y="388620"/>
                </a:lnTo>
                <a:lnTo>
                  <a:pt x="495084" y="0"/>
                </a:lnTo>
                <a:lnTo>
                  <a:pt x="463664" y="0"/>
                </a:lnTo>
                <a:lnTo>
                  <a:pt x="463664" y="388620"/>
                </a:lnTo>
                <a:lnTo>
                  <a:pt x="0" y="388620"/>
                </a:lnTo>
                <a:lnTo>
                  <a:pt x="0" y="420027"/>
                </a:lnTo>
                <a:lnTo>
                  <a:pt x="463664" y="420027"/>
                </a:lnTo>
                <a:lnTo>
                  <a:pt x="463664" y="5422735"/>
                </a:lnTo>
                <a:lnTo>
                  <a:pt x="0" y="5422735"/>
                </a:lnTo>
                <a:lnTo>
                  <a:pt x="0" y="5454154"/>
                </a:lnTo>
                <a:lnTo>
                  <a:pt x="463664" y="5454154"/>
                </a:lnTo>
                <a:lnTo>
                  <a:pt x="463664" y="5874169"/>
                </a:lnTo>
                <a:lnTo>
                  <a:pt x="495084" y="5874169"/>
                </a:lnTo>
                <a:lnTo>
                  <a:pt x="495084" y="5454154"/>
                </a:lnTo>
                <a:lnTo>
                  <a:pt x="7393343" y="5454154"/>
                </a:lnTo>
                <a:lnTo>
                  <a:pt x="7393343" y="5874169"/>
                </a:lnTo>
                <a:lnTo>
                  <a:pt x="7424763" y="5874169"/>
                </a:lnTo>
                <a:lnTo>
                  <a:pt x="7424763" y="5454154"/>
                </a:lnTo>
                <a:lnTo>
                  <a:pt x="7915478" y="5454154"/>
                </a:lnTo>
                <a:lnTo>
                  <a:pt x="7915478" y="5422735"/>
                </a:lnTo>
                <a:lnTo>
                  <a:pt x="7424763" y="5422735"/>
                </a:lnTo>
                <a:lnTo>
                  <a:pt x="7424763" y="420027"/>
                </a:lnTo>
                <a:lnTo>
                  <a:pt x="7915478" y="420027"/>
                </a:lnTo>
                <a:lnTo>
                  <a:pt x="7915478" y="38862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280094" y="8564346"/>
            <a:ext cx="5250948" cy="159760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017731" y="8564346"/>
            <a:ext cx="6361557" cy="159647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8816349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16065" y="3905954"/>
            <a:ext cx="13945879" cy="248610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614146" y="816729"/>
            <a:ext cx="1421921" cy="140718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9277068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562568" y="8799899"/>
            <a:ext cx="5295964" cy="160175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58055" y="2670075"/>
            <a:ext cx="7508240" cy="5874385"/>
            <a:chOff x="1958055" y="2670075"/>
            <a:chExt cx="7508240" cy="5874385"/>
          </a:xfrm>
        </p:grpSpPr>
        <p:sp>
          <p:nvSpPr>
            <p:cNvPr id="9" name="object 9"/>
            <p:cNvSpPr/>
            <p:nvPr/>
          </p:nvSpPr>
          <p:spPr>
            <a:xfrm>
              <a:off x="1958047" y="2670079"/>
              <a:ext cx="7508240" cy="5874385"/>
            </a:xfrm>
            <a:custGeom>
              <a:avLst/>
              <a:gdLst/>
              <a:ahLst/>
              <a:cxnLst/>
              <a:rect l="l" t="t" r="r" b="b"/>
              <a:pathLst>
                <a:path w="7508240" h="5874384">
                  <a:moveTo>
                    <a:pt x="7507630" y="388607"/>
                  </a:moveTo>
                  <a:lnTo>
                    <a:pt x="7043801" y="388607"/>
                  </a:lnTo>
                  <a:lnTo>
                    <a:pt x="7043801" y="0"/>
                  </a:lnTo>
                  <a:lnTo>
                    <a:pt x="7012381" y="0"/>
                  </a:lnTo>
                  <a:lnTo>
                    <a:pt x="7012381" y="388607"/>
                  </a:lnTo>
                  <a:lnTo>
                    <a:pt x="7012381" y="420027"/>
                  </a:lnTo>
                  <a:lnTo>
                    <a:pt x="7012381" y="5422735"/>
                  </a:lnTo>
                  <a:lnTo>
                    <a:pt x="471195" y="5422735"/>
                  </a:lnTo>
                  <a:lnTo>
                    <a:pt x="471195" y="420027"/>
                  </a:lnTo>
                  <a:lnTo>
                    <a:pt x="7012381" y="420027"/>
                  </a:lnTo>
                  <a:lnTo>
                    <a:pt x="7012381" y="388607"/>
                  </a:lnTo>
                  <a:lnTo>
                    <a:pt x="471195" y="388607"/>
                  </a:lnTo>
                  <a:lnTo>
                    <a:pt x="471195" y="0"/>
                  </a:lnTo>
                  <a:lnTo>
                    <a:pt x="439775" y="0"/>
                  </a:lnTo>
                  <a:lnTo>
                    <a:pt x="439775" y="388607"/>
                  </a:lnTo>
                  <a:lnTo>
                    <a:pt x="0" y="388607"/>
                  </a:lnTo>
                  <a:lnTo>
                    <a:pt x="0" y="420027"/>
                  </a:lnTo>
                  <a:lnTo>
                    <a:pt x="439775" y="420027"/>
                  </a:lnTo>
                  <a:lnTo>
                    <a:pt x="439775" y="5422735"/>
                  </a:lnTo>
                  <a:lnTo>
                    <a:pt x="0" y="5422735"/>
                  </a:lnTo>
                  <a:lnTo>
                    <a:pt x="0" y="5454142"/>
                  </a:lnTo>
                  <a:lnTo>
                    <a:pt x="439775" y="5454142"/>
                  </a:lnTo>
                  <a:lnTo>
                    <a:pt x="439775" y="5874169"/>
                  </a:lnTo>
                  <a:lnTo>
                    <a:pt x="471195" y="5874169"/>
                  </a:lnTo>
                  <a:lnTo>
                    <a:pt x="471195" y="5454142"/>
                  </a:lnTo>
                  <a:lnTo>
                    <a:pt x="7012381" y="5454142"/>
                  </a:lnTo>
                  <a:lnTo>
                    <a:pt x="7012381" y="5874169"/>
                  </a:lnTo>
                  <a:lnTo>
                    <a:pt x="7043801" y="5874169"/>
                  </a:lnTo>
                  <a:lnTo>
                    <a:pt x="7043801" y="5454142"/>
                  </a:lnTo>
                  <a:lnTo>
                    <a:pt x="7507630" y="5454142"/>
                  </a:lnTo>
                  <a:lnTo>
                    <a:pt x="7507630" y="5422735"/>
                  </a:lnTo>
                  <a:lnTo>
                    <a:pt x="7043801" y="5422735"/>
                  </a:lnTo>
                  <a:lnTo>
                    <a:pt x="7043801" y="420027"/>
                  </a:lnTo>
                  <a:lnTo>
                    <a:pt x="7507630" y="420027"/>
                  </a:lnTo>
                  <a:lnTo>
                    <a:pt x="7507630" y="388607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64313" y="3319270"/>
              <a:ext cx="5895108" cy="4586247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0408060" y="2670075"/>
            <a:ext cx="7738109" cy="5874385"/>
            <a:chOff x="10408060" y="2670075"/>
            <a:chExt cx="7738109" cy="5874385"/>
          </a:xfrm>
        </p:grpSpPr>
        <p:sp>
          <p:nvSpPr>
            <p:cNvPr id="12" name="object 12"/>
            <p:cNvSpPr/>
            <p:nvPr/>
          </p:nvSpPr>
          <p:spPr>
            <a:xfrm>
              <a:off x="10408056" y="2670079"/>
              <a:ext cx="7738109" cy="5874385"/>
            </a:xfrm>
            <a:custGeom>
              <a:avLst/>
              <a:gdLst/>
              <a:ahLst/>
              <a:cxnLst/>
              <a:rect l="l" t="t" r="r" b="b"/>
              <a:pathLst>
                <a:path w="7738109" h="5874384">
                  <a:moveTo>
                    <a:pt x="7737983" y="388607"/>
                  </a:moveTo>
                  <a:lnTo>
                    <a:pt x="7258939" y="388607"/>
                  </a:lnTo>
                  <a:lnTo>
                    <a:pt x="7258939" y="0"/>
                  </a:lnTo>
                  <a:lnTo>
                    <a:pt x="7227532" y="0"/>
                  </a:lnTo>
                  <a:lnTo>
                    <a:pt x="7227532" y="388607"/>
                  </a:lnTo>
                  <a:lnTo>
                    <a:pt x="7227532" y="420027"/>
                  </a:lnTo>
                  <a:lnTo>
                    <a:pt x="7227532" y="5422735"/>
                  </a:lnTo>
                  <a:lnTo>
                    <a:pt x="484682" y="5422735"/>
                  </a:lnTo>
                  <a:lnTo>
                    <a:pt x="484682" y="420027"/>
                  </a:lnTo>
                  <a:lnTo>
                    <a:pt x="7227532" y="420027"/>
                  </a:lnTo>
                  <a:lnTo>
                    <a:pt x="7227532" y="388607"/>
                  </a:lnTo>
                  <a:lnTo>
                    <a:pt x="484682" y="388607"/>
                  </a:lnTo>
                  <a:lnTo>
                    <a:pt x="484682" y="0"/>
                  </a:lnTo>
                  <a:lnTo>
                    <a:pt x="453275" y="0"/>
                  </a:lnTo>
                  <a:lnTo>
                    <a:pt x="453275" y="388607"/>
                  </a:lnTo>
                  <a:lnTo>
                    <a:pt x="0" y="388607"/>
                  </a:lnTo>
                  <a:lnTo>
                    <a:pt x="0" y="420027"/>
                  </a:lnTo>
                  <a:lnTo>
                    <a:pt x="453275" y="420027"/>
                  </a:lnTo>
                  <a:lnTo>
                    <a:pt x="453275" y="5422735"/>
                  </a:lnTo>
                  <a:lnTo>
                    <a:pt x="0" y="5422735"/>
                  </a:lnTo>
                  <a:lnTo>
                    <a:pt x="0" y="5454142"/>
                  </a:lnTo>
                  <a:lnTo>
                    <a:pt x="453275" y="5454142"/>
                  </a:lnTo>
                  <a:lnTo>
                    <a:pt x="453275" y="5874169"/>
                  </a:lnTo>
                  <a:lnTo>
                    <a:pt x="484682" y="5874169"/>
                  </a:lnTo>
                  <a:lnTo>
                    <a:pt x="484682" y="5454142"/>
                  </a:lnTo>
                  <a:lnTo>
                    <a:pt x="7227532" y="5454142"/>
                  </a:lnTo>
                  <a:lnTo>
                    <a:pt x="7227532" y="5874169"/>
                  </a:lnTo>
                  <a:lnTo>
                    <a:pt x="7258939" y="5874169"/>
                  </a:lnTo>
                  <a:lnTo>
                    <a:pt x="7258939" y="5454142"/>
                  </a:lnTo>
                  <a:lnTo>
                    <a:pt x="7737983" y="5454142"/>
                  </a:lnTo>
                  <a:lnTo>
                    <a:pt x="7737983" y="5422735"/>
                  </a:lnTo>
                  <a:lnTo>
                    <a:pt x="7258939" y="5422735"/>
                  </a:lnTo>
                  <a:lnTo>
                    <a:pt x="7258939" y="420027"/>
                  </a:lnTo>
                  <a:lnTo>
                    <a:pt x="7737983" y="420027"/>
                  </a:lnTo>
                  <a:lnTo>
                    <a:pt x="7737983" y="388607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51492" y="3319270"/>
              <a:ext cx="6251118" cy="4586247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E312D8B2-179C-4B97-B4D7-FBFF77FAB1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958047" y="8835636"/>
            <a:ext cx="7796237" cy="101003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9277068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55453" y="3099382"/>
            <a:ext cx="4397771" cy="451295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53897" y="2418784"/>
            <a:ext cx="5790565" cy="5874385"/>
          </a:xfrm>
          <a:custGeom>
            <a:avLst/>
            <a:gdLst/>
            <a:ahLst/>
            <a:cxnLst/>
            <a:rect l="l" t="t" r="r" b="b"/>
            <a:pathLst>
              <a:path w="5790565" h="5874384">
                <a:moveTo>
                  <a:pt x="5790400" y="388607"/>
                </a:moveTo>
                <a:lnTo>
                  <a:pt x="5439867" y="388607"/>
                </a:lnTo>
                <a:lnTo>
                  <a:pt x="5439867" y="0"/>
                </a:lnTo>
                <a:lnTo>
                  <a:pt x="5408460" y="0"/>
                </a:lnTo>
                <a:lnTo>
                  <a:pt x="5408460" y="388607"/>
                </a:lnTo>
                <a:lnTo>
                  <a:pt x="5408460" y="420014"/>
                </a:lnTo>
                <a:lnTo>
                  <a:pt x="5408460" y="5422722"/>
                </a:lnTo>
                <a:lnTo>
                  <a:pt x="370573" y="5422722"/>
                </a:lnTo>
                <a:lnTo>
                  <a:pt x="370573" y="420014"/>
                </a:lnTo>
                <a:lnTo>
                  <a:pt x="5408460" y="420014"/>
                </a:lnTo>
                <a:lnTo>
                  <a:pt x="5408460" y="388607"/>
                </a:lnTo>
                <a:lnTo>
                  <a:pt x="370573" y="388607"/>
                </a:lnTo>
                <a:lnTo>
                  <a:pt x="370573" y="0"/>
                </a:lnTo>
                <a:lnTo>
                  <a:pt x="339153" y="0"/>
                </a:lnTo>
                <a:lnTo>
                  <a:pt x="339153" y="388607"/>
                </a:lnTo>
                <a:lnTo>
                  <a:pt x="0" y="388607"/>
                </a:lnTo>
                <a:lnTo>
                  <a:pt x="0" y="420014"/>
                </a:lnTo>
                <a:lnTo>
                  <a:pt x="339153" y="420014"/>
                </a:lnTo>
                <a:lnTo>
                  <a:pt x="339153" y="5422722"/>
                </a:lnTo>
                <a:lnTo>
                  <a:pt x="0" y="5422722"/>
                </a:lnTo>
                <a:lnTo>
                  <a:pt x="0" y="5454142"/>
                </a:lnTo>
                <a:lnTo>
                  <a:pt x="339153" y="5454142"/>
                </a:lnTo>
                <a:lnTo>
                  <a:pt x="339153" y="5874169"/>
                </a:lnTo>
                <a:lnTo>
                  <a:pt x="370573" y="5874169"/>
                </a:lnTo>
                <a:lnTo>
                  <a:pt x="370573" y="5454142"/>
                </a:lnTo>
                <a:lnTo>
                  <a:pt x="5408460" y="5454142"/>
                </a:lnTo>
                <a:lnTo>
                  <a:pt x="5408460" y="5874169"/>
                </a:lnTo>
                <a:lnTo>
                  <a:pt x="5439867" y="5874169"/>
                </a:lnTo>
                <a:lnTo>
                  <a:pt x="5439867" y="5454142"/>
                </a:lnTo>
                <a:lnTo>
                  <a:pt x="5790400" y="5454142"/>
                </a:lnTo>
                <a:lnTo>
                  <a:pt x="5790400" y="5422722"/>
                </a:lnTo>
                <a:lnTo>
                  <a:pt x="5439867" y="5422722"/>
                </a:lnTo>
                <a:lnTo>
                  <a:pt x="5439867" y="420014"/>
                </a:lnTo>
                <a:lnTo>
                  <a:pt x="5790400" y="420014"/>
                </a:lnTo>
                <a:lnTo>
                  <a:pt x="5790400" y="388607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19148" y="5088850"/>
            <a:ext cx="4617660" cy="4512951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6732778" y="4408252"/>
            <a:ext cx="5790565" cy="5874385"/>
          </a:xfrm>
          <a:custGeom>
            <a:avLst/>
            <a:gdLst/>
            <a:ahLst/>
            <a:cxnLst/>
            <a:rect l="l" t="t" r="r" b="b"/>
            <a:pathLst>
              <a:path w="5790565" h="5874384">
                <a:moveTo>
                  <a:pt x="5790400" y="388607"/>
                </a:moveTo>
                <a:lnTo>
                  <a:pt x="5439867" y="388607"/>
                </a:lnTo>
                <a:lnTo>
                  <a:pt x="5439867" y="0"/>
                </a:lnTo>
                <a:lnTo>
                  <a:pt x="5408447" y="0"/>
                </a:lnTo>
                <a:lnTo>
                  <a:pt x="5408447" y="388607"/>
                </a:lnTo>
                <a:lnTo>
                  <a:pt x="5408447" y="420014"/>
                </a:lnTo>
                <a:lnTo>
                  <a:pt x="5408447" y="5422735"/>
                </a:lnTo>
                <a:lnTo>
                  <a:pt x="370560" y="5422735"/>
                </a:lnTo>
                <a:lnTo>
                  <a:pt x="370560" y="420014"/>
                </a:lnTo>
                <a:lnTo>
                  <a:pt x="5408447" y="420014"/>
                </a:lnTo>
                <a:lnTo>
                  <a:pt x="5408447" y="388607"/>
                </a:lnTo>
                <a:lnTo>
                  <a:pt x="370560" y="388607"/>
                </a:lnTo>
                <a:lnTo>
                  <a:pt x="370560" y="0"/>
                </a:lnTo>
                <a:lnTo>
                  <a:pt x="339153" y="0"/>
                </a:lnTo>
                <a:lnTo>
                  <a:pt x="339153" y="388607"/>
                </a:lnTo>
                <a:lnTo>
                  <a:pt x="0" y="388607"/>
                </a:lnTo>
                <a:lnTo>
                  <a:pt x="0" y="420014"/>
                </a:lnTo>
                <a:lnTo>
                  <a:pt x="339153" y="420014"/>
                </a:lnTo>
                <a:lnTo>
                  <a:pt x="339153" y="5422735"/>
                </a:lnTo>
                <a:lnTo>
                  <a:pt x="0" y="5422735"/>
                </a:lnTo>
                <a:lnTo>
                  <a:pt x="0" y="5454142"/>
                </a:lnTo>
                <a:lnTo>
                  <a:pt x="339153" y="5454142"/>
                </a:lnTo>
                <a:lnTo>
                  <a:pt x="339153" y="5874169"/>
                </a:lnTo>
                <a:lnTo>
                  <a:pt x="370560" y="5874169"/>
                </a:lnTo>
                <a:lnTo>
                  <a:pt x="370560" y="5454142"/>
                </a:lnTo>
                <a:lnTo>
                  <a:pt x="5408447" y="5454142"/>
                </a:lnTo>
                <a:lnTo>
                  <a:pt x="5408447" y="5874169"/>
                </a:lnTo>
                <a:lnTo>
                  <a:pt x="5439867" y="5874169"/>
                </a:lnTo>
                <a:lnTo>
                  <a:pt x="5439867" y="5454142"/>
                </a:lnTo>
                <a:lnTo>
                  <a:pt x="5790400" y="5454142"/>
                </a:lnTo>
                <a:lnTo>
                  <a:pt x="5790400" y="5422735"/>
                </a:lnTo>
                <a:lnTo>
                  <a:pt x="5439867" y="5422735"/>
                </a:lnTo>
                <a:lnTo>
                  <a:pt x="5439867" y="420014"/>
                </a:lnTo>
                <a:lnTo>
                  <a:pt x="5790400" y="420014"/>
                </a:lnTo>
                <a:lnTo>
                  <a:pt x="5790400" y="388607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203786" y="3099382"/>
            <a:ext cx="4806136" cy="4512951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2711646" y="2418784"/>
            <a:ext cx="5790565" cy="5874385"/>
          </a:xfrm>
          <a:custGeom>
            <a:avLst/>
            <a:gdLst/>
            <a:ahLst/>
            <a:cxnLst/>
            <a:rect l="l" t="t" r="r" b="b"/>
            <a:pathLst>
              <a:path w="5790565" h="5874384">
                <a:moveTo>
                  <a:pt x="5790400" y="388607"/>
                </a:moveTo>
                <a:lnTo>
                  <a:pt x="5439867" y="388607"/>
                </a:lnTo>
                <a:lnTo>
                  <a:pt x="5439867" y="0"/>
                </a:lnTo>
                <a:lnTo>
                  <a:pt x="5408460" y="0"/>
                </a:lnTo>
                <a:lnTo>
                  <a:pt x="5408460" y="388607"/>
                </a:lnTo>
                <a:lnTo>
                  <a:pt x="5408460" y="420014"/>
                </a:lnTo>
                <a:lnTo>
                  <a:pt x="5408460" y="5422722"/>
                </a:lnTo>
                <a:lnTo>
                  <a:pt x="370573" y="5422722"/>
                </a:lnTo>
                <a:lnTo>
                  <a:pt x="370573" y="420014"/>
                </a:lnTo>
                <a:lnTo>
                  <a:pt x="5408460" y="420014"/>
                </a:lnTo>
                <a:lnTo>
                  <a:pt x="5408460" y="388607"/>
                </a:lnTo>
                <a:lnTo>
                  <a:pt x="370573" y="388607"/>
                </a:lnTo>
                <a:lnTo>
                  <a:pt x="370573" y="0"/>
                </a:lnTo>
                <a:lnTo>
                  <a:pt x="339166" y="0"/>
                </a:lnTo>
                <a:lnTo>
                  <a:pt x="339166" y="388607"/>
                </a:lnTo>
                <a:lnTo>
                  <a:pt x="0" y="388607"/>
                </a:lnTo>
                <a:lnTo>
                  <a:pt x="0" y="420014"/>
                </a:lnTo>
                <a:lnTo>
                  <a:pt x="339166" y="420014"/>
                </a:lnTo>
                <a:lnTo>
                  <a:pt x="339166" y="5422722"/>
                </a:lnTo>
                <a:lnTo>
                  <a:pt x="0" y="5422722"/>
                </a:lnTo>
                <a:lnTo>
                  <a:pt x="0" y="5454142"/>
                </a:lnTo>
                <a:lnTo>
                  <a:pt x="339166" y="5454142"/>
                </a:lnTo>
                <a:lnTo>
                  <a:pt x="339166" y="5874169"/>
                </a:lnTo>
                <a:lnTo>
                  <a:pt x="370573" y="5874169"/>
                </a:lnTo>
                <a:lnTo>
                  <a:pt x="370573" y="5454142"/>
                </a:lnTo>
                <a:lnTo>
                  <a:pt x="5408460" y="5454142"/>
                </a:lnTo>
                <a:lnTo>
                  <a:pt x="5408460" y="5874169"/>
                </a:lnTo>
                <a:lnTo>
                  <a:pt x="5439867" y="5874169"/>
                </a:lnTo>
                <a:lnTo>
                  <a:pt x="5439867" y="5454142"/>
                </a:lnTo>
                <a:lnTo>
                  <a:pt x="5790400" y="5454142"/>
                </a:lnTo>
                <a:lnTo>
                  <a:pt x="5790400" y="5422722"/>
                </a:lnTo>
                <a:lnTo>
                  <a:pt x="5439867" y="5422722"/>
                </a:lnTo>
                <a:lnTo>
                  <a:pt x="5439867" y="420014"/>
                </a:lnTo>
                <a:lnTo>
                  <a:pt x="5790400" y="420014"/>
                </a:lnTo>
                <a:lnTo>
                  <a:pt x="5790400" y="388607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9277068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74288" y="3539159"/>
            <a:ext cx="4293063" cy="564380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287907" y="2837617"/>
            <a:ext cx="5466080" cy="7036434"/>
          </a:xfrm>
          <a:custGeom>
            <a:avLst/>
            <a:gdLst/>
            <a:ahLst/>
            <a:cxnLst/>
            <a:rect l="l" t="t" r="r" b="b"/>
            <a:pathLst>
              <a:path w="5466080" h="7036434">
                <a:moveTo>
                  <a:pt x="5465813" y="471716"/>
                </a:moveTo>
                <a:lnTo>
                  <a:pt x="5136705" y="471716"/>
                </a:lnTo>
                <a:lnTo>
                  <a:pt x="5136705" y="0"/>
                </a:lnTo>
                <a:lnTo>
                  <a:pt x="5105298" y="0"/>
                </a:lnTo>
                <a:lnTo>
                  <a:pt x="5105298" y="471716"/>
                </a:lnTo>
                <a:lnTo>
                  <a:pt x="5105298" y="503135"/>
                </a:lnTo>
                <a:lnTo>
                  <a:pt x="5105298" y="6501892"/>
                </a:lnTo>
                <a:lnTo>
                  <a:pt x="351599" y="6501892"/>
                </a:lnTo>
                <a:lnTo>
                  <a:pt x="351599" y="503135"/>
                </a:lnTo>
                <a:lnTo>
                  <a:pt x="5105298" y="503135"/>
                </a:lnTo>
                <a:lnTo>
                  <a:pt x="5105298" y="471716"/>
                </a:lnTo>
                <a:lnTo>
                  <a:pt x="351599" y="471716"/>
                </a:lnTo>
                <a:lnTo>
                  <a:pt x="351599" y="0"/>
                </a:lnTo>
                <a:lnTo>
                  <a:pt x="320179" y="0"/>
                </a:lnTo>
                <a:lnTo>
                  <a:pt x="320179" y="471716"/>
                </a:lnTo>
                <a:lnTo>
                  <a:pt x="0" y="471716"/>
                </a:lnTo>
                <a:lnTo>
                  <a:pt x="0" y="503135"/>
                </a:lnTo>
                <a:lnTo>
                  <a:pt x="320179" y="503135"/>
                </a:lnTo>
                <a:lnTo>
                  <a:pt x="320179" y="6501892"/>
                </a:lnTo>
                <a:lnTo>
                  <a:pt x="0" y="6501892"/>
                </a:lnTo>
                <a:lnTo>
                  <a:pt x="0" y="6533299"/>
                </a:lnTo>
                <a:lnTo>
                  <a:pt x="320179" y="6533299"/>
                </a:lnTo>
                <a:lnTo>
                  <a:pt x="320179" y="7036435"/>
                </a:lnTo>
                <a:lnTo>
                  <a:pt x="351599" y="7036435"/>
                </a:lnTo>
                <a:lnTo>
                  <a:pt x="351599" y="6533299"/>
                </a:lnTo>
                <a:lnTo>
                  <a:pt x="5105298" y="6533299"/>
                </a:lnTo>
                <a:lnTo>
                  <a:pt x="5105298" y="7036435"/>
                </a:lnTo>
                <a:lnTo>
                  <a:pt x="5136705" y="7036435"/>
                </a:lnTo>
                <a:lnTo>
                  <a:pt x="5136705" y="6533299"/>
                </a:lnTo>
                <a:lnTo>
                  <a:pt x="5465813" y="6533299"/>
                </a:lnTo>
                <a:lnTo>
                  <a:pt x="5465813" y="6501892"/>
                </a:lnTo>
                <a:lnTo>
                  <a:pt x="5136705" y="6501892"/>
                </a:lnTo>
                <a:lnTo>
                  <a:pt x="5136705" y="503135"/>
                </a:lnTo>
                <a:lnTo>
                  <a:pt x="5465813" y="503135"/>
                </a:lnTo>
                <a:lnTo>
                  <a:pt x="5465813" y="471716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47401" y="3539159"/>
            <a:ext cx="4219766" cy="5643806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7319136" y="2837617"/>
            <a:ext cx="5466080" cy="7036434"/>
          </a:xfrm>
          <a:custGeom>
            <a:avLst/>
            <a:gdLst/>
            <a:ahLst/>
            <a:cxnLst/>
            <a:rect l="l" t="t" r="r" b="b"/>
            <a:pathLst>
              <a:path w="5466080" h="7036434">
                <a:moveTo>
                  <a:pt x="5465813" y="471716"/>
                </a:moveTo>
                <a:lnTo>
                  <a:pt x="5136705" y="471716"/>
                </a:lnTo>
                <a:lnTo>
                  <a:pt x="5136705" y="0"/>
                </a:lnTo>
                <a:lnTo>
                  <a:pt x="5105298" y="0"/>
                </a:lnTo>
                <a:lnTo>
                  <a:pt x="5105298" y="471716"/>
                </a:lnTo>
                <a:lnTo>
                  <a:pt x="5105298" y="503135"/>
                </a:lnTo>
                <a:lnTo>
                  <a:pt x="5105298" y="6501892"/>
                </a:lnTo>
                <a:lnTo>
                  <a:pt x="351599" y="6501892"/>
                </a:lnTo>
                <a:lnTo>
                  <a:pt x="351599" y="503135"/>
                </a:lnTo>
                <a:lnTo>
                  <a:pt x="5105298" y="503135"/>
                </a:lnTo>
                <a:lnTo>
                  <a:pt x="5105298" y="471716"/>
                </a:lnTo>
                <a:lnTo>
                  <a:pt x="351599" y="471716"/>
                </a:lnTo>
                <a:lnTo>
                  <a:pt x="351599" y="0"/>
                </a:lnTo>
                <a:lnTo>
                  <a:pt x="320179" y="0"/>
                </a:lnTo>
                <a:lnTo>
                  <a:pt x="320179" y="471716"/>
                </a:lnTo>
                <a:lnTo>
                  <a:pt x="0" y="471716"/>
                </a:lnTo>
                <a:lnTo>
                  <a:pt x="0" y="503135"/>
                </a:lnTo>
                <a:lnTo>
                  <a:pt x="320179" y="503135"/>
                </a:lnTo>
                <a:lnTo>
                  <a:pt x="320179" y="6501892"/>
                </a:lnTo>
                <a:lnTo>
                  <a:pt x="0" y="6501892"/>
                </a:lnTo>
                <a:lnTo>
                  <a:pt x="0" y="6533299"/>
                </a:lnTo>
                <a:lnTo>
                  <a:pt x="320179" y="6533299"/>
                </a:lnTo>
                <a:lnTo>
                  <a:pt x="320179" y="7036435"/>
                </a:lnTo>
                <a:lnTo>
                  <a:pt x="351599" y="7036435"/>
                </a:lnTo>
                <a:lnTo>
                  <a:pt x="351599" y="6533299"/>
                </a:lnTo>
                <a:lnTo>
                  <a:pt x="5105298" y="6533299"/>
                </a:lnTo>
                <a:lnTo>
                  <a:pt x="5105298" y="7036435"/>
                </a:lnTo>
                <a:lnTo>
                  <a:pt x="5136705" y="7036435"/>
                </a:lnTo>
                <a:lnTo>
                  <a:pt x="5136705" y="6533299"/>
                </a:lnTo>
                <a:lnTo>
                  <a:pt x="5465813" y="6533299"/>
                </a:lnTo>
                <a:lnTo>
                  <a:pt x="5465813" y="6501892"/>
                </a:lnTo>
                <a:lnTo>
                  <a:pt x="5136705" y="6501892"/>
                </a:lnTo>
                <a:lnTo>
                  <a:pt x="5136705" y="503135"/>
                </a:lnTo>
                <a:lnTo>
                  <a:pt x="5465813" y="503135"/>
                </a:lnTo>
                <a:lnTo>
                  <a:pt x="5465813" y="471716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978632" y="3539159"/>
            <a:ext cx="4209295" cy="5643807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3350368" y="2837617"/>
            <a:ext cx="5466080" cy="7036434"/>
          </a:xfrm>
          <a:custGeom>
            <a:avLst/>
            <a:gdLst/>
            <a:ahLst/>
            <a:cxnLst/>
            <a:rect l="l" t="t" r="r" b="b"/>
            <a:pathLst>
              <a:path w="5466080" h="7036434">
                <a:moveTo>
                  <a:pt x="5465813" y="471716"/>
                </a:moveTo>
                <a:lnTo>
                  <a:pt x="5136705" y="471716"/>
                </a:lnTo>
                <a:lnTo>
                  <a:pt x="5136705" y="0"/>
                </a:lnTo>
                <a:lnTo>
                  <a:pt x="5105298" y="0"/>
                </a:lnTo>
                <a:lnTo>
                  <a:pt x="5105298" y="471716"/>
                </a:lnTo>
                <a:lnTo>
                  <a:pt x="5105298" y="503135"/>
                </a:lnTo>
                <a:lnTo>
                  <a:pt x="5105298" y="6501892"/>
                </a:lnTo>
                <a:lnTo>
                  <a:pt x="351599" y="6501892"/>
                </a:lnTo>
                <a:lnTo>
                  <a:pt x="351599" y="503135"/>
                </a:lnTo>
                <a:lnTo>
                  <a:pt x="5105298" y="503135"/>
                </a:lnTo>
                <a:lnTo>
                  <a:pt x="5105298" y="471716"/>
                </a:lnTo>
                <a:lnTo>
                  <a:pt x="351599" y="471716"/>
                </a:lnTo>
                <a:lnTo>
                  <a:pt x="351599" y="0"/>
                </a:lnTo>
                <a:lnTo>
                  <a:pt x="320179" y="0"/>
                </a:lnTo>
                <a:lnTo>
                  <a:pt x="320179" y="471716"/>
                </a:lnTo>
                <a:lnTo>
                  <a:pt x="0" y="471716"/>
                </a:lnTo>
                <a:lnTo>
                  <a:pt x="0" y="503135"/>
                </a:lnTo>
                <a:lnTo>
                  <a:pt x="320179" y="503135"/>
                </a:lnTo>
                <a:lnTo>
                  <a:pt x="320179" y="6501892"/>
                </a:lnTo>
                <a:lnTo>
                  <a:pt x="0" y="6501892"/>
                </a:lnTo>
                <a:lnTo>
                  <a:pt x="0" y="6533299"/>
                </a:lnTo>
                <a:lnTo>
                  <a:pt x="320179" y="6533299"/>
                </a:lnTo>
                <a:lnTo>
                  <a:pt x="320179" y="7036435"/>
                </a:lnTo>
                <a:lnTo>
                  <a:pt x="351599" y="7036435"/>
                </a:lnTo>
                <a:lnTo>
                  <a:pt x="351599" y="6533299"/>
                </a:lnTo>
                <a:lnTo>
                  <a:pt x="5105298" y="6533299"/>
                </a:lnTo>
                <a:lnTo>
                  <a:pt x="5105298" y="7036435"/>
                </a:lnTo>
                <a:lnTo>
                  <a:pt x="5136705" y="7036435"/>
                </a:lnTo>
                <a:lnTo>
                  <a:pt x="5136705" y="6533299"/>
                </a:lnTo>
                <a:lnTo>
                  <a:pt x="5465813" y="6533299"/>
                </a:lnTo>
                <a:lnTo>
                  <a:pt x="5465813" y="6501892"/>
                </a:lnTo>
                <a:lnTo>
                  <a:pt x="5136705" y="6501892"/>
                </a:lnTo>
                <a:lnTo>
                  <a:pt x="5136705" y="503135"/>
                </a:lnTo>
                <a:lnTo>
                  <a:pt x="5465813" y="503135"/>
                </a:lnTo>
                <a:lnTo>
                  <a:pt x="5465813" y="471716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490A267F-A4B0-49A5-B616-57107ABCC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15742" y="1080902"/>
            <a:ext cx="5147491" cy="87884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042DDB03-9881-4F90-A331-CDECA0D245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924964" y="2454275"/>
            <a:ext cx="16254172" cy="77741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13569" y="963321"/>
            <a:ext cx="3040380" cy="3400425"/>
            <a:chOff x="1413569" y="963321"/>
            <a:chExt cx="3040380" cy="34004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3569" y="963321"/>
              <a:ext cx="3039793" cy="33998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13560" y="963326"/>
              <a:ext cx="3040380" cy="3400425"/>
            </a:xfrm>
            <a:custGeom>
              <a:avLst/>
              <a:gdLst/>
              <a:ahLst/>
              <a:cxnLst/>
              <a:rect l="l" t="t" r="r" b="b"/>
              <a:pathLst>
                <a:path w="3040379" h="3400425">
                  <a:moveTo>
                    <a:pt x="3039795" y="0"/>
                  </a:moveTo>
                  <a:lnTo>
                    <a:pt x="3008388" y="0"/>
                  </a:lnTo>
                  <a:lnTo>
                    <a:pt x="3008388" y="31419"/>
                  </a:lnTo>
                  <a:lnTo>
                    <a:pt x="3008388" y="3368471"/>
                  </a:lnTo>
                  <a:lnTo>
                    <a:pt x="31419" y="3368471"/>
                  </a:lnTo>
                  <a:lnTo>
                    <a:pt x="31419" y="3368141"/>
                  </a:lnTo>
                  <a:lnTo>
                    <a:pt x="31419" y="31419"/>
                  </a:lnTo>
                  <a:lnTo>
                    <a:pt x="3008388" y="31419"/>
                  </a:lnTo>
                  <a:lnTo>
                    <a:pt x="3008388" y="0"/>
                  </a:lnTo>
                  <a:lnTo>
                    <a:pt x="31419" y="0"/>
                  </a:lnTo>
                  <a:lnTo>
                    <a:pt x="0" y="101"/>
                  </a:lnTo>
                  <a:lnTo>
                    <a:pt x="0" y="31419"/>
                  </a:lnTo>
                  <a:lnTo>
                    <a:pt x="0" y="3368141"/>
                  </a:lnTo>
                  <a:lnTo>
                    <a:pt x="0" y="3399891"/>
                  </a:lnTo>
                  <a:lnTo>
                    <a:pt x="31419" y="3399891"/>
                  </a:lnTo>
                  <a:lnTo>
                    <a:pt x="3008388" y="3399879"/>
                  </a:lnTo>
                  <a:lnTo>
                    <a:pt x="3039795" y="3399879"/>
                  </a:lnTo>
                  <a:lnTo>
                    <a:pt x="3039795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413569" y="4647927"/>
            <a:ext cx="3040380" cy="3006725"/>
            <a:chOff x="1413569" y="4647927"/>
            <a:chExt cx="3040380" cy="300672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3569" y="4647927"/>
              <a:ext cx="3039793" cy="300629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13560" y="4647939"/>
              <a:ext cx="3040380" cy="3006725"/>
            </a:xfrm>
            <a:custGeom>
              <a:avLst/>
              <a:gdLst/>
              <a:ahLst/>
              <a:cxnLst/>
              <a:rect l="l" t="t" r="r" b="b"/>
              <a:pathLst>
                <a:path w="3040379" h="3006725">
                  <a:moveTo>
                    <a:pt x="3039795" y="0"/>
                  </a:moveTo>
                  <a:lnTo>
                    <a:pt x="3008388" y="0"/>
                  </a:lnTo>
                  <a:lnTo>
                    <a:pt x="31419" y="0"/>
                  </a:lnTo>
                  <a:lnTo>
                    <a:pt x="31419" y="190"/>
                  </a:lnTo>
                  <a:lnTo>
                    <a:pt x="0" y="190"/>
                  </a:lnTo>
                  <a:lnTo>
                    <a:pt x="0" y="31407"/>
                  </a:lnTo>
                  <a:lnTo>
                    <a:pt x="0" y="2974530"/>
                  </a:lnTo>
                  <a:lnTo>
                    <a:pt x="31419" y="2974530"/>
                  </a:lnTo>
                  <a:lnTo>
                    <a:pt x="31419" y="31407"/>
                  </a:lnTo>
                  <a:lnTo>
                    <a:pt x="3008388" y="31407"/>
                  </a:lnTo>
                  <a:lnTo>
                    <a:pt x="3008388" y="2974873"/>
                  </a:lnTo>
                  <a:lnTo>
                    <a:pt x="31419" y="2974873"/>
                  </a:lnTo>
                  <a:lnTo>
                    <a:pt x="0" y="2974873"/>
                  </a:lnTo>
                  <a:lnTo>
                    <a:pt x="0" y="3006293"/>
                  </a:lnTo>
                  <a:lnTo>
                    <a:pt x="31419" y="3006293"/>
                  </a:lnTo>
                  <a:lnTo>
                    <a:pt x="3008388" y="3006293"/>
                  </a:lnTo>
                  <a:lnTo>
                    <a:pt x="3039795" y="3006293"/>
                  </a:lnTo>
                  <a:lnTo>
                    <a:pt x="3039795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8150" y="8145511"/>
            <a:ext cx="3702533" cy="976724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5612394" y="963321"/>
            <a:ext cx="3844290" cy="3400425"/>
            <a:chOff x="5612394" y="963321"/>
            <a:chExt cx="3844290" cy="340042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12394" y="963321"/>
              <a:ext cx="3843705" cy="339987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612384" y="963326"/>
              <a:ext cx="3844290" cy="3400425"/>
            </a:xfrm>
            <a:custGeom>
              <a:avLst/>
              <a:gdLst/>
              <a:ahLst/>
              <a:cxnLst/>
              <a:rect l="l" t="t" r="r" b="b"/>
              <a:pathLst>
                <a:path w="3844290" h="3400425">
                  <a:moveTo>
                    <a:pt x="3843705" y="0"/>
                  </a:moveTo>
                  <a:lnTo>
                    <a:pt x="3812298" y="0"/>
                  </a:lnTo>
                  <a:lnTo>
                    <a:pt x="3812298" y="31419"/>
                  </a:lnTo>
                  <a:lnTo>
                    <a:pt x="3812298" y="3368471"/>
                  </a:lnTo>
                  <a:lnTo>
                    <a:pt x="31419" y="3368471"/>
                  </a:lnTo>
                  <a:lnTo>
                    <a:pt x="31419" y="3368141"/>
                  </a:lnTo>
                  <a:lnTo>
                    <a:pt x="31419" y="31419"/>
                  </a:lnTo>
                  <a:lnTo>
                    <a:pt x="3812298" y="31419"/>
                  </a:lnTo>
                  <a:lnTo>
                    <a:pt x="3812298" y="0"/>
                  </a:lnTo>
                  <a:lnTo>
                    <a:pt x="31419" y="0"/>
                  </a:lnTo>
                  <a:lnTo>
                    <a:pt x="0" y="101"/>
                  </a:lnTo>
                  <a:lnTo>
                    <a:pt x="0" y="31419"/>
                  </a:lnTo>
                  <a:lnTo>
                    <a:pt x="0" y="3368141"/>
                  </a:lnTo>
                  <a:lnTo>
                    <a:pt x="0" y="3399891"/>
                  </a:lnTo>
                  <a:lnTo>
                    <a:pt x="31419" y="3399891"/>
                  </a:lnTo>
                  <a:lnTo>
                    <a:pt x="3812298" y="3399879"/>
                  </a:lnTo>
                  <a:lnTo>
                    <a:pt x="3843705" y="3399879"/>
                  </a:lnTo>
                  <a:lnTo>
                    <a:pt x="3843705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5696161" y="4647927"/>
            <a:ext cx="3676650" cy="3006725"/>
            <a:chOff x="5696161" y="4647927"/>
            <a:chExt cx="3676650" cy="300672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96161" y="4647927"/>
              <a:ext cx="3676224" cy="300629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696153" y="4647939"/>
              <a:ext cx="3676650" cy="3006725"/>
            </a:xfrm>
            <a:custGeom>
              <a:avLst/>
              <a:gdLst/>
              <a:ahLst/>
              <a:cxnLst/>
              <a:rect l="l" t="t" r="r" b="b"/>
              <a:pathLst>
                <a:path w="3676650" h="3006725">
                  <a:moveTo>
                    <a:pt x="3676231" y="0"/>
                  </a:moveTo>
                  <a:lnTo>
                    <a:pt x="3644811" y="0"/>
                  </a:lnTo>
                  <a:lnTo>
                    <a:pt x="3644811" y="31407"/>
                  </a:lnTo>
                  <a:lnTo>
                    <a:pt x="3644811" y="2974873"/>
                  </a:lnTo>
                  <a:lnTo>
                    <a:pt x="31419" y="2974873"/>
                  </a:lnTo>
                  <a:lnTo>
                    <a:pt x="31419" y="31407"/>
                  </a:lnTo>
                  <a:lnTo>
                    <a:pt x="3644811" y="31407"/>
                  </a:lnTo>
                  <a:lnTo>
                    <a:pt x="3644811" y="0"/>
                  </a:lnTo>
                  <a:lnTo>
                    <a:pt x="31419" y="0"/>
                  </a:lnTo>
                  <a:lnTo>
                    <a:pt x="0" y="0"/>
                  </a:lnTo>
                  <a:lnTo>
                    <a:pt x="0" y="3006293"/>
                  </a:lnTo>
                  <a:lnTo>
                    <a:pt x="31419" y="3006293"/>
                  </a:lnTo>
                  <a:lnTo>
                    <a:pt x="3644811" y="3006293"/>
                  </a:lnTo>
                  <a:lnTo>
                    <a:pt x="3676231" y="3006293"/>
                  </a:lnTo>
                  <a:lnTo>
                    <a:pt x="3676231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45272" y="8145511"/>
            <a:ext cx="4403578" cy="2191346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10669831" y="963321"/>
            <a:ext cx="3073400" cy="3400425"/>
            <a:chOff x="10669831" y="963321"/>
            <a:chExt cx="3073400" cy="3400425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69832" y="963321"/>
              <a:ext cx="3073290" cy="33998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669829" y="963326"/>
              <a:ext cx="3073400" cy="3400425"/>
            </a:xfrm>
            <a:custGeom>
              <a:avLst/>
              <a:gdLst/>
              <a:ahLst/>
              <a:cxnLst/>
              <a:rect l="l" t="t" r="r" b="b"/>
              <a:pathLst>
                <a:path w="3073400" h="3400425">
                  <a:moveTo>
                    <a:pt x="3073285" y="0"/>
                  </a:moveTo>
                  <a:lnTo>
                    <a:pt x="3041878" y="0"/>
                  </a:lnTo>
                  <a:lnTo>
                    <a:pt x="3041878" y="31419"/>
                  </a:lnTo>
                  <a:lnTo>
                    <a:pt x="3041878" y="3368471"/>
                  </a:lnTo>
                  <a:lnTo>
                    <a:pt x="31407" y="3368471"/>
                  </a:lnTo>
                  <a:lnTo>
                    <a:pt x="31407" y="3368141"/>
                  </a:lnTo>
                  <a:lnTo>
                    <a:pt x="31407" y="31419"/>
                  </a:lnTo>
                  <a:lnTo>
                    <a:pt x="3041878" y="31419"/>
                  </a:lnTo>
                  <a:lnTo>
                    <a:pt x="3041878" y="0"/>
                  </a:lnTo>
                  <a:lnTo>
                    <a:pt x="31407" y="0"/>
                  </a:lnTo>
                  <a:lnTo>
                    <a:pt x="0" y="101"/>
                  </a:lnTo>
                  <a:lnTo>
                    <a:pt x="0" y="31419"/>
                  </a:lnTo>
                  <a:lnTo>
                    <a:pt x="0" y="3368141"/>
                  </a:lnTo>
                  <a:lnTo>
                    <a:pt x="0" y="3399891"/>
                  </a:lnTo>
                  <a:lnTo>
                    <a:pt x="31407" y="3399891"/>
                  </a:lnTo>
                  <a:lnTo>
                    <a:pt x="3041878" y="3399879"/>
                  </a:lnTo>
                  <a:lnTo>
                    <a:pt x="3073285" y="3399879"/>
                  </a:lnTo>
                  <a:lnTo>
                    <a:pt x="3073285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0669831" y="4631158"/>
            <a:ext cx="3073400" cy="3023235"/>
            <a:chOff x="10669831" y="4631158"/>
            <a:chExt cx="3073400" cy="3023235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69832" y="4631158"/>
              <a:ext cx="3073290" cy="302304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669829" y="4631162"/>
              <a:ext cx="3073400" cy="3023235"/>
            </a:xfrm>
            <a:custGeom>
              <a:avLst/>
              <a:gdLst/>
              <a:ahLst/>
              <a:cxnLst/>
              <a:rect l="l" t="t" r="r" b="b"/>
              <a:pathLst>
                <a:path w="3073400" h="3023234">
                  <a:moveTo>
                    <a:pt x="3073285" y="0"/>
                  </a:moveTo>
                  <a:lnTo>
                    <a:pt x="3041878" y="0"/>
                  </a:lnTo>
                  <a:lnTo>
                    <a:pt x="31407" y="0"/>
                  </a:lnTo>
                  <a:lnTo>
                    <a:pt x="31407" y="457"/>
                  </a:lnTo>
                  <a:lnTo>
                    <a:pt x="0" y="457"/>
                  </a:lnTo>
                  <a:lnTo>
                    <a:pt x="0" y="31419"/>
                  </a:lnTo>
                  <a:lnTo>
                    <a:pt x="0" y="2991307"/>
                  </a:lnTo>
                  <a:lnTo>
                    <a:pt x="31407" y="2991307"/>
                  </a:lnTo>
                  <a:lnTo>
                    <a:pt x="31407" y="31419"/>
                  </a:lnTo>
                  <a:lnTo>
                    <a:pt x="3041878" y="31419"/>
                  </a:lnTo>
                  <a:lnTo>
                    <a:pt x="3041878" y="2991637"/>
                  </a:lnTo>
                  <a:lnTo>
                    <a:pt x="31407" y="2991637"/>
                  </a:lnTo>
                  <a:lnTo>
                    <a:pt x="0" y="2991637"/>
                  </a:lnTo>
                  <a:lnTo>
                    <a:pt x="0" y="3023044"/>
                  </a:lnTo>
                  <a:lnTo>
                    <a:pt x="31407" y="3023044"/>
                  </a:lnTo>
                  <a:lnTo>
                    <a:pt x="3041878" y="3023044"/>
                  </a:lnTo>
                  <a:lnTo>
                    <a:pt x="3073285" y="3023044"/>
                  </a:lnTo>
                  <a:lnTo>
                    <a:pt x="3073285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425185" y="8145511"/>
            <a:ext cx="3557241" cy="976724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14921011" y="963321"/>
            <a:ext cx="3910965" cy="3400425"/>
            <a:chOff x="14921011" y="963321"/>
            <a:chExt cx="3910965" cy="3400425"/>
          </a:xfrm>
        </p:grpSpPr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921011" y="963321"/>
              <a:ext cx="3910698" cy="339987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4921002" y="963326"/>
              <a:ext cx="3910965" cy="3400425"/>
            </a:xfrm>
            <a:custGeom>
              <a:avLst/>
              <a:gdLst/>
              <a:ahLst/>
              <a:cxnLst/>
              <a:rect l="l" t="t" r="r" b="b"/>
              <a:pathLst>
                <a:path w="3910965" h="3400425">
                  <a:moveTo>
                    <a:pt x="3910698" y="0"/>
                  </a:moveTo>
                  <a:lnTo>
                    <a:pt x="3879291" y="0"/>
                  </a:lnTo>
                  <a:lnTo>
                    <a:pt x="3879291" y="31419"/>
                  </a:lnTo>
                  <a:lnTo>
                    <a:pt x="3879291" y="3368471"/>
                  </a:lnTo>
                  <a:lnTo>
                    <a:pt x="31419" y="3368471"/>
                  </a:lnTo>
                  <a:lnTo>
                    <a:pt x="31419" y="3368141"/>
                  </a:lnTo>
                  <a:lnTo>
                    <a:pt x="31419" y="31419"/>
                  </a:lnTo>
                  <a:lnTo>
                    <a:pt x="3879291" y="31419"/>
                  </a:lnTo>
                  <a:lnTo>
                    <a:pt x="3879291" y="0"/>
                  </a:lnTo>
                  <a:lnTo>
                    <a:pt x="31419" y="0"/>
                  </a:lnTo>
                  <a:lnTo>
                    <a:pt x="0" y="101"/>
                  </a:lnTo>
                  <a:lnTo>
                    <a:pt x="0" y="31419"/>
                  </a:lnTo>
                  <a:lnTo>
                    <a:pt x="0" y="3368141"/>
                  </a:lnTo>
                  <a:lnTo>
                    <a:pt x="0" y="3399891"/>
                  </a:lnTo>
                  <a:lnTo>
                    <a:pt x="31419" y="3399891"/>
                  </a:lnTo>
                  <a:lnTo>
                    <a:pt x="3879291" y="3399879"/>
                  </a:lnTo>
                  <a:lnTo>
                    <a:pt x="3910698" y="3399879"/>
                  </a:lnTo>
                  <a:lnTo>
                    <a:pt x="3910698" y="31419"/>
                  </a:lnTo>
                  <a:lnTo>
                    <a:pt x="3910698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5004778" y="4631158"/>
            <a:ext cx="3743325" cy="3023235"/>
            <a:chOff x="15004778" y="4631158"/>
            <a:chExt cx="3743325" cy="3023235"/>
          </a:xfrm>
        </p:grpSpPr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004778" y="4631158"/>
              <a:ext cx="3743216" cy="302304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5004771" y="4631162"/>
              <a:ext cx="3743325" cy="3023235"/>
            </a:xfrm>
            <a:custGeom>
              <a:avLst/>
              <a:gdLst/>
              <a:ahLst/>
              <a:cxnLst/>
              <a:rect l="l" t="t" r="r" b="b"/>
              <a:pathLst>
                <a:path w="3743325" h="3023234">
                  <a:moveTo>
                    <a:pt x="3743223" y="0"/>
                  </a:moveTo>
                  <a:lnTo>
                    <a:pt x="3711803" y="0"/>
                  </a:lnTo>
                  <a:lnTo>
                    <a:pt x="3711803" y="31419"/>
                  </a:lnTo>
                  <a:lnTo>
                    <a:pt x="3711803" y="2991637"/>
                  </a:lnTo>
                  <a:lnTo>
                    <a:pt x="31419" y="2991637"/>
                  </a:lnTo>
                  <a:lnTo>
                    <a:pt x="31419" y="31419"/>
                  </a:lnTo>
                  <a:lnTo>
                    <a:pt x="3711803" y="31419"/>
                  </a:lnTo>
                  <a:lnTo>
                    <a:pt x="3711803" y="0"/>
                  </a:lnTo>
                  <a:lnTo>
                    <a:pt x="31419" y="0"/>
                  </a:lnTo>
                  <a:lnTo>
                    <a:pt x="0" y="0"/>
                  </a:lnTo>
                  <a:lnTo>
                    <a:pt x="0" y="3023044"/>
                  </a:lnTo>
                  <a:lnTo>
                    <a:pt x="31419" y="3023044"/>
                  </a:lnTo>
                  <a:lnTo>
                    <a:pt x="3711803" y="3023044"/>
                  </a:lnTo>
                  <a:lnTo>
                    <a:pt x="3743223" y="3023044"/>
                  </a:lnTo>
                  <a:lnTo>
                    <a:pt x="3743223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4856300" y="8145511"/>
            <a:ext cx="4061956" cy="9842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90399" y="3151736"/>
            <a:ext cx="3610484" cy="72249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890025" y="3151736"/>
            <a:ext cx="3610610" cy="722630"/>
            <a:chOff x="890025" y="3151736"/>
            <a:chExt cx="3610610" cy="722630"/>
          </a:xfrm>
        </p:grpSpPr>
        <p:sp>
          <p:nvSpPr>
            <p:cNvPr id="8" name="object 8"/>
            <p:cNvSpPr/>
            <p:nvPr/>
          </p:nvSpPr>
          <p:spPr>
            <a:xfrm>
              <a:off x="890025" y="3151736"/>
              <a:ext cx="3610610" cy="722630"/>
            </a:xfrm>
            <a:custGeom>
              <a:avLst/>
              <a:gdLst/>
              <a:ahLst/>
              <a:cxnLst/>
              <a:rect l="l" t="t" r="r" b="b"/>
              <a:pathLst>
                <a:path w="3610610" h="722629">
                  <a:moveTo>
                    <a:pt x="3249238" y="680607"/>
                  </a:moveTo>
                  <a:lnTo>
                    <a:pt x="361245" y="680607"/>
                  </a:lnTo>
                  <a:lnTo>
                    <a:pt x="361245" y="722491"/>
                  </a:lnTo>
                  <a:lnTo>
                    <a:pt x="3249238" y="722491"/>
                  </a:lnTo>
                  <a:lnTo>
                    <a:pt x="3249238" y="680607"/>
                  </a:lnTo>
                  <a:close/>
                </a:path>
                <a:path w="3610610" h="722629">
                  <a:moveTo>
                    <a:pt x="3610484" y="361245"/>
                  </a:moveTo>
                  <a:lnTo>
                    <a:pt x="3568600" y="361245"/>
                  </a:lnTo>
                  <a:lnTo>
                    <a:pt x="3565138" y="408438"/>
                  </a:lnTo>
                  <a:lnTo>
                    <a:pt x="3555079" y="453481"/>
                  </a:lnTo>
                  <a:lnTo>
                    <a:pt x="3538918" y="495880"/>
                  </a:lnTo>
                  <a:lnTo>
                    <a:pt x="3517149" y="535141"/>
                  </a:lnTo>
                  <a:lnTo>
                    <a:pt x="3490266" y="570770"/>
                  </a:lnTo>
                  <a:lnTo>
                    <a:pt x="3458763" y="602273"/>
                  </a:lnTo>
                  <a:lnTo>
                    <a:pt x="3423134" y="629156"/>
                  </a:lnTo>
                  <a:lnTo>
                    <a:pt x="3383873" y="650925"/>
                  </a:lnTo>
                  <a:lnTo>
                    <a:pt x="3341474" y="667086"/>
                  </a:lnTo>
                  <a:lnTo>
                    <a:pt x="3296431" y="677145"/>
                  </a:lnTo>
                  <a:lnTo>
                    <a:pt x="3249238" y="680607"/>
                  </a:lnTo>
                  <a:lnTo>
                    <a:pt x="3249238" y="722491"/>
                  </a:lnTo>
                  <a:lnTo>
                    <a:pt x="3298257" y="719193"/>
                  </a:lnTo>
                  <a:lnTo>
                    <a:pt x="3345272" y="709587"/>
                  </a:lnTo>
                  <a:lnTo>
                    <a:pt x="3389852" y="694102"/>
                  </a:lnTo>
                  <a:lnTo>
                    <a:pt x="3431566" y="673170"/>
                  </a:lnTo>
                  <a:lnTo>
                    <a:pt x="3469985" y="647221"/>
                  </a:lnTo>
                  <a:lnTo>
                    <a:pt x="3504678" y="616684"/>
                  </a:lnTo>
                  <a:lnTo>
                    <a:pt x="3535214" y="581991"/>
                  </a:lnTo>
                  <a:lnTo>
                    <a:pt x="3561163" y="543573"/>
                  </a:lnTo>
                  <a:lnTo>
                    <a:pt x="3582096" y="501858"/>
                  </a:lnTo>
                  <a:lnTo>
                    <a:pt x="3597580" y="457278"/>
                  </a:lnTo>
                  <a:lnTo>
                    <a:pt x="3607186" y="410264"/>
                  </a:lnTo>
                  <a:lnTo>
                    <a:pt x="3610484" y="361245"/>
                  </a:lnTo>
                  <a:close/>
                </a:path>
                <a:path w="3610610" h="722629">
                  <a:moveTo>
                    <a:pt x="361245" y="0"/>
                  </a:moveTo>
                  <a:lnTo>
                    <a:pt x="312226" y="3297"/>
                  </a:lnTo>
                  <a:lnTo>
                    <a:pt x="265212" y="12904"/>
                  </a:lnTo>
                  <a:lnTo>
                    <a:pt x="220632" y="28388"/>
                  </a:lnTo>
                  <a:lnTo>
                    <a:pt x="178917" y="49320"/>
                  </a:lnTo>
                  <a:lnTo>
                    <a:pt x="140499" y="75270"/>
                  </a:lnTo>
                  <a:lnTo>
                    <a:pt x="105806" y="105806"/>
                  </a:lnTo>
                  <a:lnTo>
                    <a:pt x="75270" y="140499"/>
                  </a:lnTo>
                  <a:lnTo>
                    <a:pt x="49320" y="178917"/>
                  </a:lnTo>
                  <a:lnTo>
                    <a:pt x="28388" y="220632"/>
                  </a:lnTo>
                  <a:lnTo>
                    <a:pt x="12904" y="265212"/>
                  </a:lnTo>
                  <a:lnTo>
                    <a:pt x="3297" y="312226"/>
                  </a:lnTo>
                  <a:lnTo>
                    <a:pt x="0" y="361245"/>
                  </a:lnTo>
                  <a:lnTo>
                    <a:pt x="3297" y="410264"/>
                  </a:lnTo>
                  <a:lnTo>
                    <a:pt x="12904" y="457278"/>
                  </a:lnTo>
                  <a:lnTo>
                    <a:pt x="28388" y="501858"/>
                  </a:lnTo>
                  <a:lnTo>
                    <a:pt x="49320" y="543573"/>
                  </a:lnTo>
                  <a:lnTo>
                    <a:pt x="75270" y="581991"/>
                  </a:lnTo>
                  <a:lnTo>
                    <a:pt x="105806" y="616684"/>
                  </a:lnTo>
                  <a:lnTo>
                    <a:pt x="140499" y="647221"/>
                  </a:lnTo>
                  <a:lnTo>
                    <a:pt x="178918" y="673170"/>
                  </a:lnTo>
                  <a:lnTo>
                    <a:pt x="220632" y="694102"/>
                  </a:lnTo>
                  <a:lnTo>
                    <a:pt x="265212" y="709587"/>
                  </a:lnTo>
                  <a:lnTo>
                    <a:pt x="312226" y="719193"/>
                  </a:lnTo>
                  <a:lnTo>
                    <a:pt x="361245" y="722491"/>
                  </a:lnTo>
                  <a:lnTo>
                    <a:pt x="361245" y="680607"/>
                  </a:lnTo>
                  <a:lnTo>
                    <a:pt x="314052" y="677145"/>
                  </a:lnTo>
                  <a:lnTo>
                    <a:pt x="269009" y="667086"/>
                  </a:lnTo>
                  <a:lnTo>
                    <a:pt x="226610" y="650925"/>
                  </a:lnTo>
                  <a:lnTo>
                    <a:pt x="187349" y="629156"/>
                  </a:lnTo>
                  <a:lnTo>
                    <a:pt x="151720" y="602273"/>
                  </a:lnTo>
                  <a:lnTo>
                    <a:pt x="120217" y="570770"/>
                  </a:lnTo>
                  <a:lnTo>
                    <a:pt x="93334" y="535141"/>
                  </a:lnTo>
                  <a:lnTo>
                    <a:pt x="71565" y="495880"/>
                  </a:lnTo>
                  <a:lnTo>
                    <a:pt x="55404" y="453481"/>
                  </a:lnTo>
                  <a:lnTo>
                    <a:pt x="45346" y="408438"/>
                  </a:lnTo>
                  <a:lnTo>
                    <a:pt x="41883" y="361245"/>
                  </a:lnTo>
                  <a:lnTo>
                    <a:pt x="45346" y="314052"/>
                  </a:lnTo>
                  <a:lnTo>
                    <a:pt x="55404" y="269009"/>
                  </a:lnTo>
                  <a:lnTo>
                    <a:pt x="71565" y="226610"/>
                  </a:lnTo>
                  <a:lnTo>
                    <a:pt x="93334" y="187349"/>
                  </a:lnTo>
                  <a:lnTo>
                    <a:pt x="120217" y="151720"/>
                  </a:lnTo>
                  <a:lnTo>
                    <a:pt x="151720" y="120217"/>
                  </a:lnTo>
                  <a:lnTo>
                    <a:pt x="187349" y="93334"/>
                  </a:lnTo>
                  <a:lnTo>
                    <a:pt x="226610" y="71566"/>
                  </a:lnTo>
                  <a:lnTo>
                    <a:pt x="269009" y="55405"/>
                  </a:lnTo>
                  <a:lnTo>
                    <a:pt x="314052" y="45346"/>
                  </a:lnTo>
                  <a:lnTo>
                    <a:pt x="361245" y="41883"/>
                  </a:lnTo>
                  <a:lnTo>
                    <a:pt x="361245" y="0"/>
                  </a:lnTo>
                  <a:close/>
                </a:path>
                <a:path w="3610610" h="722629">
                  <a:moveTo>
                    <a:pt x="3249238" y="0"/>
                  </a:moveTo>
                  <a:lnTo>
                    <a:pt x="3249238" y="41883"/>
                  </a:lnTo>
                  <a:lnTo>
                    <a:pt x="3296431" y="45346"/>
                  </a:lnTo>
                  <a:lnTo>
                    <a:pt x="3341474" y="55405"/>
                  </a:lnTo>
                  <a:lnTo>
                    <a:pt x="3383873" y="71566"/>
                  </a:lnTo>
                  <a:lnTo>
                    <a:pt x="3423134" y="93334"/>
                  </a:lnTo>
                  <a:lnTo>
                    <a:pt x="3458763" y="120217"/>
                  </a:lnTo>
                  <a:lnTo>
                    <a:pt x="3490266" y="151720"/>
                  </a:lnTo>
                  <a:lnTo>
                    <a:pt x="3517149" y="187349"/>
                  </a:lnTo>
                  <a:lnTo>
                    <a:pt x="3538918" y="226610"/>
                  </a:lnTo>
                  <a:lnTo>
                    <a:pt x="3555079" y="269009"/>
                  </a:lnTo>
                  <a:lnTo>
                    <a:pt x="3565138" y="314052"/>
                  </a:lnTo>
                  <a:lnTo>
                    <a:pt x="3568600" y="361245"/>
                  </a:lnTo>
                  <a:lnTo>
                    <a:pt x="3610484" y="361245"/>
                  </a:lnTo>
                  <a:lnTo>
                    <a:pt x="3607186" y="312226"/>
                  </a:lnTo>
                  <a:lnTo>
                    <a:pt x="3597580" y="265212"/>
                  </a:lnTo>
                  <a:lnTo>
                    <a:pt x="3582095" y="220632"/>
                  </a:lnTo>
                  <a:lnTo>
                    <a:pt x="3561163" y="178917"/>
                  </a:lnTo>
                  <a:lnTo>
                    <a:pt x="3535214" y="140499"/>
                  </a:lnTo>
                  <a:lnTo>
                    <a:pt x="3504677" y="105806"/>
                  </a:lnTo>
                  <a:lnTo>
                    <a:pt x="3469985" y="75270"/>
                  </a:lnTo>
                  <a:lnTo>
                    <a:pt x="3431566" y="49320"/>
                  </a:lnTo>
                  <a:lnTo>
                    <a:pt x="3389851" y="28388"/>
                  </a:lnTo>
                  <a:lnTo>
                    <a:pt x="3345272" y="12904"/>
                  </a:lnTo>
                  <a:lnTo>
                    <a:pt x="3298257" y="3297"/>
                  </a:lnTo>
                  <a:lnTo>
                    <a:pt x="3249238" y="0"/>
                  </a:lnTo>
                  <a:close/>
                </a:path>
                <a:path w="3610610" h="722629">
                  <a:moveTo>
                    <a:pt x="3249238" y="0"/>
                  </a:moveTo>
                  <a:lnTo>
                    <a:pt x="361245" y="0"/>
                  </a:lnTo>
                  <a:lnTo>
                    <a:pt x="361245" y="41883"/>
                  </a:lnTo>
                  <a:lnTo>
                    <a:pt x="3249238" y="41883"/>
                  </a:lnTo>
                  <a:lnTo>
                    <a:pt x="3249238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49875" y="3358012"/>
              <a:ext cx="1482725" cy="374650"/>
            </a:xfrm>
            <a:custGeom>
              <a:avLst/>
              <a:gdLst/>
              <a:ahLst/>
              <a:cxnLst/>
              <a:rect l="l" t="t" r="r" b="b"/>
              <a:pathLst>
                <a:path w="1482725" h="374650">
                  <a:moveTo>
                    <a:pt x="48375" y="192036"/>
                  </a:moveTo>
                  <a:lnTo>
                    <a:pt x="0" y="227218"/>
                  </a:lnTo>
                  <a:lnTo>
                    <a:pt x="4718" y="236540"/>
                  </a:lnTo>
                  <a:lnTo>
                    <a:pt x="10444" y="245450"/>
                  </a:lnTo>
                  <a:lnTo>
                    <a:pt x="42878" y="275776"/>
                  </a:lnTo>
                  <a:lnTo>
                    <a:pt x="87405" y="293093"/>
                  </a:lnTo>
                  <a:lnTo>
                    <a:pt x="112876" y="295383"/>
                  </a:lnTo>
                  <a:lnTo>
                    <a:pt x="122175" y="295040"/>
                  </a:lnTo>
                  <a:lnTo>
                    <a:pt x="166473" y="283473"/>
                  </a:lnTo>
                  <a:lnTo>
                    <a:pt x="199342" y="255666"/>
                  </a:lnTo>
                  <a:lnTo>
                    <a:pt x="208847" y="235280"/>
                  </a:lnTo>
                  <a:lnTo>
                    <a:pt x="101881" y="235280"/>
                  </a:lnTo>
                  <a:lnTo>
                    <a:pt x="94063" y="233570"/>
                  </a:lnTo>
                  <a:lnTo>
                    <a:pt x="60950" y="210314"/>
                  </a:lnTo>
                  <a:lnTo>
                    <a:pt x="52338" y="198586"/>
                  </a:lnTo>
                  <a:lnTo>
                    <a:pt x="48375" y="192036"/>
                  </a:lnTo>
                  <a:close/>
                </a:path>
                <a:path w="1482725" h="374650">
                  <a:moveTo>
                    <a:pt x="112509" y="22721"/>
                  </a:moveTo>
                  <a:lnTo>
                    <a:pt x="65233" y="31517"/>
                  </a:lnTo>
                  <a:lnTo>
                    <a:pt x="31150" y="57171"/>
                  </a:lnTo>
                  <a:lnTo>
                    <a:pt x="18324" y="97850"/>
                  </a:lnTo>
                  <a:lnTo>
                    <a:pt x="18759" y="107058"/>
                  </a:lnTo>
                  <a:lnTo>
                    <a:pt x="33441" y="143660"/>
                  </a:lnTo>
                  <a:lnTo>
                    <a:pt x="65966" y="170047"/>
                  </a:lnTo>
                  <a:lnTo>
                    <a:pt x="96384" y="183103"/>
                  </a:lnTo>
                  <a:lnTo>
                    <a:pt x="104447" y="186355"/>
                  </a:lnTo>
                  <a:lnTo>
                    <a:pt x="111410" y="189333"/>
                  </a:lnTo>
                  <a:lnTo>
                    <a:pt x="124603" y="195456"/>
                  </a:lnTo>
                  <a:lnTo>
                    <a:pt x="129734" y="198877"/>
                  </a:lnTo>
                  <a:lnTo>
                    <a:pt x="132666" y="202297"/>
                  </a:lnTo>
                  <a:lnTo>
                    <a:pt x="135597" y="205473"/>
                  </a:lnTo>
                  <a:lnTo>
                    <a:pt x="137063" y="209504"/>
                  </a:lnTo>
                  <a:lnTo>
                    <a:pt x="137063" y="221232"/>
                  </a:lnTo>
                  <a:lnTo>
                    <a:pt x="134498" y="226485"/>
                  </a:lnTo>
                  <a:lnTo>
                    <a:pt x="129367" y="230150"/>
                  </a:lnTo>
                  <a:lnTo>
                    <a:pt x="124237" y="233570"/>
                  </a:lnTo>
                  <a:lnTo>
                    <a:pt x="117762" y="235280"/>
                  </a:lnTo>
                  <a:lnTo>
                    <a:pt x="208847" y="235280"/>
                  </a:lnTo>
                  <a:lnTo>
                    <a:pt x="210085" y="231157"/>
                  </a:lnTo>
                  <a:lnTo>
                    <a:pt x="211665" y="221789"/>
                  </a:lnTo>
                  <a:lnTo>
                    <a:pt x="212192" y="211826"/>
                  </a:lnTo>
                  <a:lnTo>
                    <a:pt x="211894" y="204313"/>
                  </a:lnTo>
                  <a:lnTo>
                    <a:pt x="198014" y="166932"/>
                  </a:lnTo>
                  <a:lnTo>
                    <a:pt x="166954" y="141599"/>
                  </a:lnTo>
                  <a:lnTo>
                    <a:pt x="117640" y="122038"/>
                  </a:lnTo>
                  <a:lnTo>
                    <a:pt x="109333" y="118617"/>
                  </a:lnTo>
                  <a:lnTo>
                    <a:pt x="102736" y="115075"/>
                  </a:lnTo>
                  <a:lnTo>
                    <a:pt x="97850" y="111410"/>
                  </a:lnTo>
                  <a:lnTo>
                    <a:pt x="93208" y="107501"/>
                  </a:lnTo>
                  <a:lnTo>
                    <a:pt x="90887" y="102736"/>
                  </a:lnTo>
                  <a:lnTo>
                    <a:pt x="90887" y="92231"/>
                  </a:lnTo>
                  <a:lnTo>
                    <a:pt x="92964" y="88321"/>
                  </a:lnTo>
                  <a:lnTo>
                    <a:pt x="101270" y="82458"/>
                  </a:lnTo>
                  <a:lnTo>
                    <a:pt x="106890" y="80992"/>
                  </a:lnTo>
                  <a:lnTo>
                    <a:pt x="208523" y="80992"/>
                  </a:lnTo>
                  <a:lnTo>
                    <a:pt x="211825" y="79159"/>
                  </a:lnTo>
                  <a:lnTo>
                    <a:pt x="185187" y="46840"/>
                  </a:lnTo>
                  <a:lnTo>
                    <a:pt x="149066" y="27669"/>
                  </a:lnTo>
                  <a:lnTo>
                    <a:pt x="125611" y="23271"/>
                  </a:lnTo>
                  <a:lnTo>
                    <a:pt x="112509" y="22721"/>
                  </a:lnTo>
                  <a:close/>
                </a:path>
                <a:path w="1482725" h="374650">
                  <a:moveTo>
                    <a:pt x="208523" y="80992"/>
                  </a:moveTo>
                  <a:lnTo>
                    <a:pt x="119594" y="80992"/>
                  </a:lnTo>
                  <a:lnTo>
                    <a:pt x="125092" y="82091"/>
                  </a:lnTo>
                  <a:lnTo>
                    <a:pt x="135842" y="86489"/>
                  </a:lnTo>
                  <a:lnTo>
                    <a:pt x="140850" y="89665"/>
                  </a:lnTo>
                  <a:lnTo>
                    <a:pt x="145492" y="93819"/>
                  </a:lnTo>
                  <a:lnTo>
                    <a:pt x="150379" y="97728"/>
                  </a:lnTo>
                  <a:lnTo>
                    <a:pt x="154654" y="102736"/>
                  </a:lnTo>
                  <a:lnTo>
                    <a:pt x="158319" y="108844"/>
                  </a:lnTo>
                  <a:lnTo>
                    <a:pt x="208523" y="80992"/>
                  </a:lnTo>
                  <a:close/>
                </a:path>
                <a:path w="1482725" h="374650">
                  <a:moveTo>
                    <a:pt x="318632" y="58636"/>
                  </a:moveTo>
                  <a:lnTo>
                    <a:pt x="258162" y="58636"/>
                  </a:lnTo>
                  <a:lnTo>
                    <a:pt x="258162" y="285855"/>
                  </a:lnTo>
                  <a:lnTo>
                    <a:pt x="318632" y="285855"/>
                  </a:lnTo>
                  <a:lnTo>
                    <a:pt x="318632" y="58636"/>
                  </a:lnTo>
                  <a:close/>
                </a:path>
                <a:path w="1482725" h="374650">
                  <a:moveTo>
                    <a:pt x="258162" y="117273"/>
                  </a:moveTo>
                  <a:lnTo>
                    <a:pt x="227745" y="117273"/>
                  </a:lnTo>
                  <a:lnTo>
                    <a:pt x="227745" y="168581"/>
                  </a:lnTo>
                  <a:lnTo>
                    <a:pt x="258162" y="168581"/>
                  </a:lnTo>
                  <a:lnTo>
                    <a:pt x="258162" y="117273"/>
                  </a:lnTo>
                  <a:close/>
                </a:path>
                <a:path w="1482725" h="374650">
                  <a:moveTo>
                    <a:pt x="349050" y="117273"/>
                  </a:moveTo>
                  <a:lnTo>
                    <a:pt x="318632" y="117273"/>
                  </a:lnTo>
                  <a:lnTo>
                    <a:pt x="318632" y="168581"/>
                  </a:lnTo>
                  <a:lnTo>
                    <a:pt x="349050" y="168581"/>
                  </a:lnTo>
                  <a:lnTo>
                    <a:pt x="349050" y="117273"/>
                  </a:lnTo>
                  <a:close/>
                </a:path>
                <a:path w="1482725" h="374650">
                  <a:moveTo>
                    <a:pt x="432908" y="117273"/>
                  </a:moveTo>
                  <a:lnTo>
                    <a:pt x="370973" y="117273"/>
                  </a:lnTo>
                  <a:lnTo>
                    <a:pt x="370973" y="285855"/>
                  </a:lnTo>
                  <a:lnTo>
                    <a:pt x="432908" y="285855"/>
                  </a:lnTo>
                  <a:lnTo>
                    <a:pt x="432908" y="208527"/>
                  </a:lnTo>
                  <a:lnTo>
                    <a:pt x="419715" y="183240"/>
                  </a:lnTo>
                  <a:lnTo>
                    <a:pt x="420129" y="175177"/>
                  </a:lnTo>
                  <a:lnTo>
                    <a:pt x="432908" y="138822"/>
                  </a:lnTo>
                  <a:lnTo>
                    <a:pt x="432908" y="117273"/>
                  </a:lnTo>
                  <a:close/>
                </a:path>
                <a:path w="1482725" h="374650">
                  <a:moveTo>
                    <a:pt x="432908" y="138822"/>
                  </a:moveTo>
                  <a:lnTo>
                    <a:pt x="419715" y="183240"/>
                  </a:lnTo>
                  <a:lnTo>
                    <a:pt x="432908" y="208527"/>
                  </a:lnTo>
                  <a:lnTo>
                    <a:pt x="432908" y="138822"/>
                  </a:lnTo>
                  <a:close/>
                </a:path>
                <a:path w="1482725" h="374650">
                  <a:moveTo>
                    <a:pt x="483360" y="112876"/>
                  </a:moveTo>
                  <a:lnTo>
                    <a:pt x="477252" y="112876"/>
                  </a:lnTo>
                  <a:lnTo>
                    <a:pt x="469991" y="113471"/>
                  </a:lnTo>
                  <a:lnTo>
                    <a:pt x="437122" y="133215"/>
                  </a:lnTo>
                  <a:lnTo>
                    <a:pt x="432908" y="138822"/>
                  </a:lnTo>
                  <a:lnTo>
                    <a:pt x="432908" y="200465"/>
                  </a:lnTo>
                  <a:lnTo>
                    <a:pt x="434007" y="193746"/>
                  </a:lnTo>
                  <a:lnTo>
                    <a:pt x="436206" y="188371"/>
                  </a:lnTo>
                  <a:lnTo>
                    <a:pt x="438650" y="182996"/>
                  </a:lnTo>
                  <a:lnTo>
                    <a:pt x="441948" y="178964"/>
                  </a:lnTo>
                  <a:lnTo>
                    <a:pt x="450255" y="173589"/>
                  </a:lnTo>
                  <a:lnTo>
                    <a:pt x="454775" y="172246"/>
                  </a:lnTo>
                  <a:lnTo>
                    <a:pt x="485698" y="172246"/>
                  </a:lnTo>
                  <a:lnTo>
                    <a:pt x="507304" y="127535"/>
                  </a:lnTo>
                  <a:lnTo>
                    <a:pt x="504616" y="123381"/>
                  </a:lnTo>
                  <a:lnTo>
                    <a:pt x="500463" y="119961"/>
                  </a:lnTo>
                  <a:lnTo>
                    <a:pt x="494843" y="117273"/>
                  </a:lnTo>
                  <a:lnTo>
                    <a:pt x="489224" y="114342"/>
                  </a:lnTo>
                  <a:lnTo>
                    <a:pt x="483360" y="112876"/>
                  </a:lnTo>
                  <a:close/>
                </a:path>
                <a:path w="1482725" h="374650">
                  <a:moveTo>
                    <a:pt x="485698" y="172246"/>
                  </a:moveTo>
                  <a:lnTo>
                    <a:pt x="464547" y="172246"/>
                  </a:lnTo>
                  <a:lnTo>
                    <a:pt x="468579" y="173223"/>
                  </a:lnTo>
                  <a:lnTo>
                    <a:pt x="471755" y="175177"/>
                  </a:lnTo>
                  <a:lnTo>
                    <a:pt x="475175" y="176888"/>
                  </a:lnTo>
                  <a:lnTo>
                    <a:pt x="478229" y="179209"/>
                  </a:lnTo>
                  <a:lnTo>
                    <a:pt x="480917" y="182141"/>
                  </a:lnTo>
                  <a:lnTo>
                    <a:pt x="485698" y="172246"/>
                  </a:lnTo>
                  <a:close/>
                </a:path>
                <a:path w="1482725" h="374650">
                  <a:moveTo>
                    <a:pt x="613214" y="113609"/>
                  </a:moveTo>
                  <a:lnTo>
                    <a:pt x="571985" y="119587"/>
                  </a:lnTo>
                  <a:lnTo>
                    <a:pt x="533229" y="145332"/>
                  </a:lnTo>
                  <a:lnTo>
                    <a:pt x="515730" y="188325"/>
                  </a:lnTo>
                  <a:lnTo>
                    <a:pt x="514997" y="201564"/>
                  </a:lnTo>
                  <a:lnTo>
                    <a:pt x="515770" y="214757"/>
                  </a:lnTo>
                  <a:lnTo>
                    <a:pt x="533779" y="257659"/>
                  </a:lnTo>
                  <a:lnTo>
                    <a:pt x="573428" y="283541"/>
                  </a:lnTo>
                  <a:lnTo>
                    <a:pt x="615413" y="289519"/>
                  </a:lnTo>
                  <a:lnTo>
                    <a:pt x="631607" y="288718"/>
                  </a:lnTo>
                  <a:lnTo>
                    <a:pt x="672217" y="276693"/>
                  </a:lnTo>
                  <a:lnTo>
                    <a:pt x="701833" y="250031"/>
                  </a:lnTo>
                  <a:lnTo>
                    <a:pt x="704337" y="245908"/>
                  </a:lnTo>
                  <a:lnTo>
                    <a:pt x="605640" y="245908"/>
                  </a:lnTo>
                  <a:lnTo>
                    <a:pt x="599288" y="244198"/>
                  </a:lnTo>
                  <a:lnTo>
                    <a:pt x="579131" y="214757"/>
                  </a:lnTo>
                  <a:lnTo>
                    <a:pt x="549813" y="214757"/>
                  </a:lnTo>
                  <a:lnTo>
                    <a:pt x="549813" y="182141"/>
                  </a:lnTo>
                  <a:lnTo>
                    <a:pt x="580489" y="182141"/>
                  </a:lnTo>
                  <a:lnTo>
                    <a:pt x="580826" y="180308"/>
                  </a:lnTo>
                  <a:lnTo>
                    <a:pt x="604418" y="153921"/>
                  </a:lnTo>
                  <a:lnTo>
                    <a:pt x="697484" y="153921"/>
                  </a:lnTo>
                  <a:lnTo>
                    <a:pt x="696772" y="152456"/>
                  </a:lnTo>
                  <a:lnTo>
                    <a:pt x="664888" y="123504"/>
                  </a:lnTo>
                  <a:lnTo>
                    <a:pt x="627988" y="114227"/>
                  </a:lnTo>
                  <a:lnTo>
                    <a:pt x="613214" y="113609"/>
                  </a:lnTo>
                  <a:close/>
                </a:path>
                <a:path w="1482725" h="374650">
                  <a:moveTo>
                    <a:pt x="652061" y="226485"/>
                  </a:moveTo>
                  <a:lnTo>
                    <a:pt x="622498" y="245908"/>
                  </a:lnTo>
                  <a:lnTo>
                    <a:pt x="704337" y="245908"/>
                  </a:lnTo>
                  <a:lnTo>
                    <a:pt x="709232" y="237846"/>
                  </a:lnTo>
                  <a:lnTo>
                    <a:pt x="652061" y="226485"/>
                  </a:lnTo>
                  <a:close/>
                </a:path>
                <a:path w="1482725" h="374650">
                  <a:moveTo>
                    <a:pt x="580489" y="182141"/>
                  </a:moveTo>
                  <a:lnTo>
                    <a:pt x="549813" y="182141"/>
                  </a:lnTo>
                  <a:lnTo>
                    <a:pt x="549813" y="214757"/>
                  </a:lnTo>
                  <a:lnTo>
                    <a:pt x="579131" y="214757"/>
                  </a:lnTo>
                  <a:lnTo>
                    <a:pt x="578520" y="210726"/>
                  </a:lnTo>
                  <a:lnTo>
                    <a:pt x="578994" y="193501"/>
                  </a:lnTo>
                  <a:lnTo>
                    <a:pt x="579681" y="186538"/>
                  </a:lnTo>
                  <a:lnTo>
                    <a:pt x="580489" y="182141"/>
                  </a:lnTo>
                  <a:close/>
                </a:path>
                <a:path w="1482725" h="374650">
                  <a:moveTo>
                    <a:pt x="640333" y="182141"/>
                  </a:moveTo>
                  <a:lnTo>
                    <a:pt x="580489" y="182141"/>
                  </a:lnTo>
                  <a:lnTo>
                    <a:pt x="579681" y="186538"/>
                  </a:lnTo>
                  <a:lnTo>
                    <a:pt x="578994" y="193501"/>
                  </a:lnTo>
                  <a:lnTo>
                    <a:pt x="578520" y="210726"/>
                  </a:lnTo>
                  <a:lnTo>
                    <a:pt x="579131" y="214757"/>
                  </a:lnTo>
                  <a:lnTo>
                    <a:pt x="707033" y="214757"/>
                  </a:lnTo>
                  <a:lnTo>
                    <a:pt x="707277" y="212558"/>
                  </a:lnTo>
                  <a:lnTo>
                    <a:pt x="707399" y="207428"/>
                  </a:lnTo>
                  <a:lnTo>
                    <a:pt x="707644" y="204496"/>
                  </a:lnTo>
                  <a:lnTo>
                    <a:pt x="707766" y="198999"/>
                  </a:lnTo>
                  <a:lnTo>
                    <a:pt x="635569" y="198999"/>
                  </a:lnTo>
                  <a:lnTo>
                    <a:pt x="636791" y="197044"/>
                  </a:lnTo>
                  <a:lnTo>
                    <a:pt x="637890" y="194845"/>
                  </a:lnTo>
                  <a:lnTo>
                    <a:pt x="639845" y="189959"/>
                  </a:lnTo>
                  <a:lnTo>
                    <a:pt x="640229" y="188325"/>
                  </a:lnTo>
                  <a:lnTo>
                    <a:pt x="640333" y="182141"/>
                  </a:lnTo>
                  <a:close/>
                </a:path>
                <a:path w="1482725" h="374650">
                  <a:moveTo>
                    <a:pt x="697484" y="153921"/>
                  </a:moveTo>
                  <a:lnTo>
                    <a:pt x="617611" y="153921"/>
                  </a:lnTo>
                  <a:lnTo>
                    <a:pt x="622620" y="155265"/>
                  </a:lnTo>
                  <a:lnTo>
                    <a:pt x="626774" y="157953"/>
                  </a:lnTo>
                  <a:lnTo>
                    <a:pt x="631171" y="160396"/>
                  </a:lnTo>
                  <a:lnTo>
                    <a:pt x="634470" y="164061"/>
                  </a:lnTo>
                  <a:lnTo>
                    <a:pt x="636669" y="168947"/>
                  </a:lnTo>
                  <a:lnTo>
                    <a:pt x="639112" y="173589"/>
                  </a:lnTo>
                  <a:lnTo>
                    <a:pt x="640333" y="179331"/>
                  </a:lnTo>
                  <a:lnTo>
                    <a:pt x="640229" y="188325"/>
                  </a:lnTo>
                  <a:lnTo>
                    <a:pt x="639845" y="189959"/>
                  </a:lnTo>
                  <a:lnTo>
                    <a:pt x="637890" y="194845"/>
                  </a:lnTo>
                  <a:lnTo>
                    <a:pt x="636791" y="197044"/>
                  </a:lnTo>
                  <a:lnTo>
                    <a:pt x="635569" y="198999"/>
                  </a:lnTo>
                  <a:lnTo>
                    <a:pt x="649129" y="182141"/>
                  </a:lnTo>
                  <a:lnTo>
                    <a:pt x="706516" y="182141"/>
                  </a:lnTo>
                  <a:lnTo>
                    <a:pt x="705017" y="173345"/>
                  </a:lnTo>
                  <a:lnTo>
                    <a:pt x="701582" y="162351"/>
                  </a:lnTo>
                  <a:lnTo>
                    <a:pt x="697484" y="153921"/>
                  </a:lnTo>
                  <a:close/>
                </a:path>
                <a:path w="1482725" h="374650">
                  <a:moveTo>
                    <a:pt x="706516" y="182141"/>
                  </a:moveTo>
                  <a:lnTo>
                    <a:pt x="649129" y="182141"/>
                  </a:lnTo>
                  <a:lnTo>
                    <a:pt x="635569" y="198999"/>
                  </a:lnTo>
                  <a:lnTo>
                    <a:pt x="707766" y="198999"/>
                  </a:lnTo>
                  <a:lnTo>
                    <a:pt x="707079" y="185439"/>
                  </a:lnTo>
                  <a:lnTo>
                    <a:pt x="706516" y="182141"/>
                  </a:lnTo>
                  <a:close/>
                </a:path>
                <a:path w="1482725" h="374650">
                  <a:moveTo>
                    <a:pt x="803718" y="117273"/>
                  </a:moveTo>
                  <a:lnTo>
                    <a:pt x="740317" y="117273"/>
                  </a:lnTo>
                  <a:lnTo>
                    <a:pt x="740317" y="285855"/>
                  </a:lnTo>
                  <a:lnTo>
                    <a:pt x="803718" y="285855"/>
                  </a:lnTo>
                  <a:lnTo>
                    <a:pt x="803811" y="176643"/>
                  </a:lnTo>
                  <a:lnTo>
                    <a:pt x="804695" y="172001"/>
                  </a:lnTo>
                  <a:lnTo>
                    <a:pt x="823752" y="155754"/>
                  </a:lnTo>
                  <a:lnTo>
                    <a:pt x="913954" y="155754"/>
                  </a:lnTo>
                  <a:lnTo>
                    <a:pt x="912746" y="149982"/>
                  </a:lnTo>
                  <a:lnTo>
                    <a:pt x="909605" y="142194"/>
                  </a:lnTo>
                  <a:lnTo>
                    <a:pt x="803718" y="142194"/>
                  </a:lnTo>
                  <a:lnTo>
                    <a:pt x="803718" y="117273"/>
                  </a:lnTo>
                  <a:close/>
                </a:path>
                <a:path w="1482725" h="374650">
                  <a:moveTo>
                    <a:pt x="913954" y="155754"/>
                  </a:moveTo>
                  <a:lnTo>
                    <a:pt x="836946" y="155754"/>
                  </a:lnTo>
                  <a:lnTo>
                    <a:pt x="842565" y="158197"/>
                  </a:lnTo>
                  <a:lnTo>
                    <a:pt x="845497" y="163084"/>
                  </a:lnTo>
                  <a:lnTo>
                    <a:pt x="848429" y="167726"/>
                  </a:lnTo>
                  <a:lnTo>
                    <a:pt x="849895" y="174444"/>
                  </a:lnTo>
                  <a:lnTo>
                    <a:pt x="849895" y="285855"/>
                  </a:lnTo>
                  <a:lnTo>
                    <a:pt x="916228" y="285855"/>
                  </a:lnTo>
                  <a:lnTo>
                    <a:pt x="916228" y="176643"/>
                  </a:lnTo>
                  <a:lnTo>
                    <a:pt x="915357" y="162465"/>
                  </a:lnTo>
                  <a:lnTo>
                    <a:pt x="913954" y="155754"/>
                  </a:lnTo>
                  <a:close/>
                </a:path>
                <a:path w="1482725" h="374650">
                  <a:moveTo>
                    <a:pt x="855392" y="113242"/>
                  </a:moveTo>
                  <a:lnTo>
                    <a:pt x="817255" y="125496"/>
                  </a:lnTo>
                  <a:lnTo>
                    <a:pt x="803718" y="142194"/>
                  </a:lnTo>
                  <a:lnTo>
                    <a:pt x="909605" y="142194"/>
                  </a:lnTo>
                  <a:lnTo>
                    <a:pt x="870692" y="114296"/>
                  </a:lnTo>
                  <a:lnTo>
                    <a:pt x="855392" y="113242"/>
                  </a:lnTo>
                  <a:close/>
                </a:path>
                <a:path w="1482725" h="374650">
                  <a:moveTo>
                    <a:pt x="1012188" y="298315"/>
                  </a:moveTo>
                  <a:lnTo>
                    <a:pt x="951353" y="298315"/>
                  </a:lnTo>
                  <a:lnTo>
                    <a:pt x="953116" y="309172"/>
                  </a:lnTo>
                  <a:lnTo>
                    <a:pt x="969952" y="346187"/>
                  </a:lnTo>
                  <a:lnTo>
                    <a:pt x="1006050" y="369183"/>
                  </a:lnTo>
                  <a:lnTo>
                    <a:pt x="1049203" y="374543"/>
                  </a:lnTo>
                  <a:lnTo>
                    <a:pt x="1062396" y="373970"/>
                  </a:lnTo>
                  <a:lnTo>
                    <a:pt x="1107840" y="360090"/>
                  </a:lnTo>
                  <a:lnTo>
                    <a:pt x="1137498" y="325068"/>
                  </a:lnTo>
                  <a:lnTo>
                    <a:pt x="1040041" y="325068"/>
                  </a:lnTo>
                  <a:lnTo>
                    <a:pt x="1034666" y="324213"/>
                  </a:lnTo>
                  <a:lnTo>
                    <a:pt x="1024893" y="320793"/>
                  </a:lnTo>
                  <a:lnTo>
                    <a:pt x="1020984" y="317983"/>
                  </a:lnTo>
                  <a:lnTo>
                    <a:pt x="1015120" y="310165"/>
                  </a:lnTo>
                  <a:lnTo>
                    <a:pt x="1013166" y="304912"/>
                  </a:lnTo>
                  <a:lnTo>
                    <a:pt x="1012188" y="298315"/>
                  </a:lnTo>
                  <a:close/>
                </a:path>
                <a:path w="1482725" h="374650">
                  <a:moveTo>
                    <a:pt x="1144855" y="117273"/>
                  </a:moveTo>
                  <a:lnTo>
                    <a:pt x="1084385" y="117273"/>
                  </a:lnTo>
                  <a:lnTo>
                    <a:pt x="1084437" y="142240"/>
                  </a:lnTo>
                  <a:lnTo>
                    <a:pt x="1085416" y="143500"/>
                  </a:lnTo>
                  <a:lnTo>
                    <a:pt x="1090615" y="152456"/>
                  </a:lnTo>
                  <a:lnTo>
                    <a:pt x="1094944" y="162351"/>
                  </a:lnTo>
                  <a:lnTo>
                    <a:pt x="1098037" y="173345"/>
                  </a:lnTo>
                  <a:lnTo>
                    <a:pt x="1099892" y="185439"/>
                  </a:lnTo>
                  <a:lnTo>
                    <a:pt x="1100510" y="198632"/>
                  </a:lnTo>
                  <a:lnTo>
                    <a:pt x="1099892" y="211688"/>
                  </a:lnTo>
                  <a:lnTo>
                    <a:pt x="1085416" y="253765"/>
                  </a:lnTo>
                  <a:lnTo>
                    <a:pt x="1084419" y="255047"/>
                  </a:lnTo>
                  <a:lnTo>
                    <a:pt x="1084385" y="291474"/>
                  </a:lnTo>
                  <a:lnTo>
                    <a:pt x="1082675" y="299292"/>
                  </a:lnTo>
                  <a:lnTo>
                    <a:pt x="1079254" y="305645"/>
                  </a:lnTo>
                  <a:lnTo>
                    <a:pt x="1076078" y="311997"/>
                  </a:lnTo>
                  <a:lnTo>
                    <a:pt x="1071558" y="316761"/>
                  </a:lnTo>
                  <a:lnTo>
                    <a:pt x="1065695" y="319937"/>
                  </a:lnTo>
                  <a:lnTo>
                    <a:pt x="1060075" y="323358"/>
                  </a:lnTo>
                  <a:lnTo>
                    <a:pt x="1053479" y="325068"/>
                  </a:lnTo>
                  <a:lnTo>
                    <a:pt x="1137498" y="325068"/>
                  </a:lnTo>
                  <a:lnTo>
                    <a:pt x="1137639" y="324793"/>
                  </a:lnTo>
                  <a:lnTo>
                    <a:pt x="1141648" y="312241"/>
                  </a:lnTo>
                  <a:lnTo>
                    <a:pt x="1144053" y="298040"/>
                  </a:lnTo>
                  <a:lnTo>
                    <a:pt x="1144780" y="283656"/>
                  </a:lnTo>
                  <a:lnTo>
                    <a:pt x="1144855" y="117273"/>
                  </a:lnTo>
                  <a:close/>
                </a:path>
                <a:path w="1482725" h="374650">
                  <a:moveTo>
                    <a:pt x="1026848" y="113609"/>
                  </a:moveTo>
                  <a:lnTo>
                    <a:pt x="988734" y="123137"/>
                  </a:lnTo>
                  <a:lnTo>
                    <a:pt x="959049" y="150990"/>
                  </a:lnTo>
                  <a:lnTo>
                    <a:pt x="947688" y="198632"/>
                  </a:lnTo>
                  <a:lnTo>
                    <a:pt x="948398" y="212329"/>
                  </a:lnTo>
                  <a:lnTo>
                    <a:pt x="965342" y="255091"/>
                  </a:lnTo>
                  <a:lnTo>
                    <a:pt x="997987" y="278502"/>
                  </a:lnTo>
                  <a:lnTo>
                    <a:pt x="1026848" y="283656"/>
                  </a:lnTo>
                  <a:lnTo>
                    <a:pt x="1037178" y="283037"/>
                  </a:lnTo>
                  <a:lnTo>
                    <a:pt x="1072406" y="268241"/>
                  </a:lnTo>
                  <a:lnTo>
                    <a:pt x="1084385" y="255091"/>
                  </a:lnTo>
                  <a:lnTo>
                    <a:pt x="1084385" y="233814"/>
                  </a:lnTo>
                  <a:lnTo>
                    <a:pt x="1043217" y="233814"/>
                  </a:lnTo>
                  <a:lnTo>
                    <a:pt x="1037353" y="232471"/>
                  </a:lnTo>
                  <a:lnTo>
                    <a:pt x="1026603" y="227096"/>
                  </a:lnTo>
                  <a:lnTo>
                    <a:pt x="1022328" y="223064"/>
                  </a:lnTo>
                  <a:lnTo>
                    <a:pt x="1015976" y="212314"/>
                  </a:lnTo>
                  <a:lnTo>
                    <a:pt x="1014387" y="205962"/>
                  </a:lnTo>
                  <a:lnTo>
                    <a:pt x="1014387" y="191058"/>
                  </a:lnTo>
                  <a:lnTo>
                    <a:pt x="1015976" y="184706"/>
                  </a:lnTo>
                  <a:lnTo>
                    <a:pt x="1019152" y="179575"/>
                  </a:lnTo>
                  <a:lnTo>
                    <a:pt x="1022328" y="174200"/>
                  </a:lnTo>
                  <a:lnTo>
                    <a:pt x="1026603" y="170169"/>
                  </a:lnTo>
                  <a:lnTo>
                    <a:pt x="1037353" y="164794"/>
                  </a:lnTo>
                  <a:lnTo>
                    <a:pt x="1043217" y="163450"/>
                  </a:lnTo>
                  <a:lnTo>
                    <a:pt x="1084385" y="163450"/>
                  </a:lnTo>
                  <a:lnTo>
                    <a:pt x="1084385" y="142173"/>
                  </a:lnTo>
                  <a:lnTo>
                    <a:pt x="1046913" y="116082"/>
                  </a:lnTo>
                  <a:lnTo>
                    <a:pt x="1037178" y="114227"/>
                  </a:lnTo>
                  <a:lnTo>
                    <a:pt x="1026848" y="113609"/>
                  </a:lnTo>
                  <a:close/>
                </a:path>
                <a:path w="1482725" h="374650">
                  <a:moveTo>
                    <a:pt x="1084385" y="142173"/>
                  </a:moveTo>
                  <a:lnTo>
                    <a:pt x="1084385" y="255091"/>
                  </a:lnTo>
                  <a:lnTo>
                    <a:pt x="1085416" y="253765"/>
                  </a:lnTo>
                  <a:lnTo>
                    <a:pt x="1099892" y="211688"/>
                  </a:lnTo>
                  <a:lnTo>
                    <a:pt x="1100510" y="198632"/>
                  </a:lnTo>
                  <a:lnTo>
                    <a:pt x="1099892" y="185439"/>
                  </a:lnTo>
                  <a:lnTo>
                    <a:pt x="1085416" y="143500"/>
                  </a:lnTo>
                  <a:lnTo>
                    <a:pt x="1084385" y="142173"/>
                  </a:lnTo>
                  <a:close/>
                </a:path>
                <a:path w="1482725" h="374650">
                  <a:moveTo>
                    <a:pt x="1084385" y="206695"/>
                  </a:moveTo>
                  <a:lnTo>
                    <a:pt x="1055189" y="233814"/>
                  </a:lnTo>
                  <a:lnTo>
                    <a:pt x="1084385" y="233814"/>
                  </a:lnTo>
                  <a:lnTo>
                    <a:pt x="1084385" y="206695"/>
                  </a:lnTo>
                  <a:close/>
                </a:path>
                <a:path w="1482725" h="374650">
                  <a:moveTo>
                    <a:pt x="1084385" y="163450"/>
                  </a:moveTo>
                  <a:lnTo>
                    <a:pt x="1053723" y="163450"/>
                  </a:lnTo>
                  <a:lnTo>
                    <a:pt x="1057876" y="164183"/>
                  </a:lnTo>
                  <a:lnTo>
                    <a:pt x="1062030" y="165649"/>
                  </a:lnTo>
                  <a:lnTo>
                    <a:pt x="1084385" y="192524"/>
                  </a:lnTo>
                  <a:lnTo>
                    <a:pt x="1084385" y="163450"/>
                  </a:lnTo>
                  <a:close/>
                </a:path>
                <a:path w="1482725" h="374650">
                  <a:moveTo>
                    <a:pt x="1257023" y="58636"/>
                  </a:moveTo>
                  <a:lnTo>
                    <a:pt x="1196554" y="58636"/>
                  </a:lnTo>
                  <a:lnTo>
                    <a:pt x="1196554" y="285855"/>
                  </a:lnTo>
                  <a:lnTo>
                    <a:pt x="1257023" y="285855"/>
                  </a:lnTo>
                  <a:lnTo>
                    <a:pt x="1257023" y="58636"/>
                  </a:lnTo>
                  <a:close/>
                </a:path>
                <a:path w="1482725" h="374650">
                  <a:moveTo>
                    <a:pt x="1196554" y="117273"/>
                  </a:moveTo>
                  <a:lnTo>
                    <a:pt x="1166136" y="117273"/>
                  </a:lnTo>
                  <a:lnTo>
                    <a:pt x="1166136" y="168581"/>
                  </a:lnTo>
                  <a:lnTo>
                    <a:pt x="1196554" y="168581"/>
                  </a:lnTo>
                  <a:lnTo>
                    <a:pt x="1196554" y="117273"/>
                  </a:lnTo>
                  <a:close/>
                </a:path>
                <a:path w="1482725" h="374650">
                  <a:moveTo>
                    <a:pt x="1287441" y="117273"/>
                  </a:moveTo>
                  <a:lnTo>
                    <a:pt x="1257023" y="117273"/>
                  </a:lnTo>
                  <a:lnTo>
                    <a:pt x="1257023" y="168581"/>
                  </a:lnTo>
                  <a:lnTo>
                    <a:pt x="1287441" y="168581"/>
                  </a:lnTo>
                  <a:lnTo>
                    <a:pt x="1287441" y="117273"/>
                  </a:lnTo>
                  <a:close/>
                </a:path>
                <a:path w="1482725" h="374650">
                  <a:moveTo>
                    <a:pt x="1372766" y="0"/>
                  </a:moveTo>
                  <a:lnTo>
                    <a:pt x="1309364" y="0"/>
                  </a:lnTo>
                  <a:lnTo>
                    <a:pt x="1309364" y="285855"/>
                  </a:lnTo>
                  <a:lnTo>
                    <a:pt x="1372766" y="285855"/>
                  </a:lnTo>
                  <a:lnTo>
                    <a:pt x="1372766" y="183240"/>
                  </a:lnTo>
                  <a:lnTo>
                    <a:pt x="1363237" y="183240"/>
                  </a:lnTo>
                  <a:lnTo>
                    <a:pt x="1363627" y="173391"/>
                  </a:lnTo>
                  <a:lnTo>
                    <a:pt x="1364825" y="163862"/>
                  </a:lnTo>
                  <a:lnTo>
                    <a:pt x="1366742" y="155067"/>
                  </a:lnTo>
                  <a:lnTo>
                    <a:pt x="1369467" y="146592"/>
                  </a:lnTo>
                  <a:lnTo>
                    <a:pt x="1372766" y="139314"/>
                  </a:lnTo>
                  <a:lnTo>
                    <a:pt x="1372766" y="0"/>
                  </a:lnTo>
                  <a:close/>
                </a:path>
                <a:path w="1482725" h="374650">
                  <a:moveTo>
                    <a:pt x="1481074" y="155754"/>
                  </a:moveTo>
                  <a:lnTo>
                    <a:pt x="1405993" y="155754"/>
                  </a:lnTo>
                  <a:lnTo>
                    <a:pt x="1411613" y="158197"/>
                  </a:lnTo>
                  <a:lnTo>
                    <a:pt x="1414545" y="163084"/>
                  </a:lnTo>
                  <a:lnTo>
                    <a:pt x="1417476" y="167726"/>
                  </a:lnTo>
                  <a:lnTo>
                    <a:pt x="1418942" y="174444"/>
                  </a:lnTo>
                  <a:lnTo>
                    <a:pt x="1418942" y="285855"/>
                  </a:lnTo>
                  <a:lnTo>
                    <a:pt x="1482344" y="285855"/>
                  </a:lnTo>
                  <a:lnTo>
                    <a:pt x="1482288" y="172123"/>
                  </a:lnTo>
                  <a:lnTo>
                    <a:pt x="1482007" y="164061"/>
                  </a:lnTo>
                  <a:lnTo>
                    <a:pt x="1481074" y="155754"/>
                  </a:lnTo>
                  <a:close/>
                </a:path>
                <a:path w="1482725" h="374650">
                  <a:moveTo>
                    <a:pt x="1372766" y="139314"/>
                  </a:moveTo>
                  <a:lnTo>
                    <a:pt x="1363237" y="183240"/>
                  </a:lnTo>
                  <a:lnTo>
                    <a:pt x="1372766" y="183240"/>
                  </a:lnTo>
                  <a:lnTo>
                    <a:pt x="1372766" y="139314"/>
                  </a:lnTo>
                  <a:close/>
                </a:path>
                <a:path w="1482725" h="374650">
                  <a:moveTo>
                    <a:pt x="1424439" y="110310"/>
                  </a:moveTo>
                  <a:lnTo>
                    <a:pt x="1382729" y="125565"/>
                  </a:lnTo>
                  <a:lnTo>
                    <a:pt x="1372766" y="177132"/>
                  </a:lnTo>
                  <a:lnTo>
                    <a:pt x="1373743" y="172123"/>
                  </a:lnTo>
                  <a:lnTo>
                    <a:pt x="1375697" y="168214"/>
                  </a:lnTo>
                  <a:lnTo>
                    <a:pt x="1377896" y="164061"/>
                  </a:lnTo>
                  <a:lnTo>
                    <a:pt x="1380828" y="161007"/>
                  </a:lnTo>
                  <a:lnTo>
                    <a:pt x="1384493" y="159052"/>
                  </a:lnTo>
                  <a:lnTo>
                    <a:pt x="1388402" y="156853"/>
                  </a:lnTo>
                  <a:lnTo>
                    <a:pt x="1392800" y="155754"/>
                  </a:lnTo>
                  <a:lnTo>
                    <a:pt x="1481074" y="155754"/>
                  </a:lnTo>
                  <a:lnTo>
                    <a:pt x="1480969" y="154838"/>
                  </a:lnTo>
                  <a:lnTo>
                    <a:pt x="1458889" y="117640"/>
                  </a:lnTo>
                  <a:lnTo>
                    <a:pt x="1434838" y="110768"/>
                  </a:lnTo>
                  <a:lnTo>
                    <a:pt x="1424439" y="11031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94891" y="4370023"/>
            <a:ext cx="3884041" cy="37014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4517" y="4411907"/>
            <a:ext cx="3596889" cy="498414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90773" y="3151736"/>
            <a:ext cx="3610484" cy="72249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495266" y="4415572"/>
            <a:ext cx="4116547" cy="506110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591147" y="3151736"/>
            <a:ext cx="3610484" cy="72249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395640" y="4415572"/>
            <a:ext cx="3932663" cy="271562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31908B66-64DB-4649-A389-106C9D1769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94652" y="927691"/>
            <a:ext cx="5134881" cy="87668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0233" y="3273826"/>
            <a:ext cx="18089201" cy="620839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63160A2F-2EDD-4B7A-9194-A71A6E98C0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15742" y="1080902"/>
            <a:ext cx="5147491" cy="87884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9554" y="816729"/>
            <a:ext cx="1164059" cy="14071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802305" y="816729"/>
            <a:ext cx="1421921" cy="140718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79ED4270-1484-41B8-AC7E-87ED708E3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997322" y="4511675"/>
            <a:ext cx="10109455" cy="161462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9999559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46" y="816729"/>
            <a:ext cx="1421921" cy="140718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931908" y="4062703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1908" y="4837548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1908" y="5612394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1908" y="6387239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1908" y="7162085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1908" y="8188232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1908" y="8963077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6150" y="3526646"/>
            <a:ext cx="1222375" cy="298450"/>
          </a:xfrm>
          <a:custGeom>
            <a:avLst/>
            <a:gdLst/>
            <a:ahLst/>
            <a:cxnLst/>
            <a:rect l="l" t="t" r="r" b="b"/>
            <a:pathLst>
              <a:path w="1222375" h="298450">
                <a:moveTo>
                  <a:pt x="45715" y="189449"/>
                </a:moveTo>
                <a:lnTo>
                  <a:pt x="0" y="222380"/>
                </a:lnTo>
                <a:lnTo>
                  <a:pt x="5109" y="231872"/>
                </a:lnTo>
                <a:lnTo>
                  <a:pt x="11138" y="240976"/>
                </a:lnTo>
                <a:lnTo>
                  <a:pt x="44069" y="272648"/>
                </a:lnTo>
                <a:lnTo>
                  <a:pt x="88816" y="290954"/>
                </a:lnTo>
                <a:lnTo>
                  <a:pt x="114289" y="293279"/>
                </a:lnTo>
                <a:lnTo>
                  <a:pt x="123708" y="292915"/>
                </a:lnTo>
                <a:lnTo>
                  <a:pt x="168238" y="280687"/>
                </a:lnTo>
                <a:lnTo>
                  <a:pt x="201266" y="252091"/>
                </a:lnTo>
                <a:lnTo>
                  <a:pt x="208816" y="237490"/>
                </a:lnTo>
                <a:lnTo>
                  <a:pt x="112352" y="237490"/>
                </a:lnTo>
                <a:lnTo>
                  <a:pt x="105645" y="237126"/>
                </a:lnTo>
                <a:lnTo>
                  <a:pt x="69251" y="220128"/>
                </a:lnTo>
                <a:lnTo>
                  <a:pt x="49904" y="196568"/>
                </a:lnTo>
                <a:lnTo>
                  <a:pt x="45715" y="189449"/>
                </a:lnTo>
                <a:close/>
              </a:path>
              <a:path w="1222375" h="298450">
                <a:moveTo>
                  <a:pt x="113127" y="7361"/>
                </a:moveTo>
                <a:lnTo>
                  <a:pt x="65087" y="16659"/>
                </a:lnTo>
                <a:lnTo>
                  <a:pt x="30993" y="43003"/>
                </a:lnTo>
                <a:lnTo>
                  <a:pt x="18596" y="84458"/>
                </a:lnTo>
                <a:lnTo>
                  <a:pt x="19055" y="94143"/>
                </a:lnTo>
                <a:lnTo>
                  <a:pt x="34286" y="131917"/>
                </a:lnTo>
                <a:lnTo>
                  <a:pt x="68186" y="158843"/>
                </a:lnTo>
                <a:lnTo>
                  <a:pt x="90656" y="168528"/>
                </a:lnTo>
                <a:lnTo>
                  <a:pt x="100051" y="172112"/>
                </a:lnTo>
                <a:lnTo>
                  <a:pt x="136243" y="189708"/>
                </a:lnTo>
                <a:lnTo>
                  <a:pt x="139859" y="194098"/>
                </a:lnTo>
                <a:lnTo>
                  <a:pt x="143475" y="198231"/>
                </a:lnTo>
                <a:lnTo>
                  <a:pt x="145283" y="203784"/>
                </a:lnTo>
                <a:lnTo>
                  <a:pt x="145283" y="219022"/>
                </a:lnTo>
                <a:lnTo>
                  <a:pt x="142184" y="225609"/>
                </a:lnTo>
                <a:lnTo>
                  <a:pt x="135985" y="230516"/>
                </a:lnTo>
                <a:lnTo>
                  <a:pt x="129786" y="235165"/>
                </a:lnTo>
                <a:lnTo>
                  <a:pt x="121909" y="237490"/>
                </a:lnTo>
                <a:lnTo>
                  <a:pt x="208816" y="237490"/>
                </a:lnTo>
                <a:lnTo>
                  <a:pt x="209457" y="236037"/>
                </a:lnTo>
                <a:lnTo>
                  <a:pt x="212113" y="227126"/>
                </a:lnTo>
                <a:lnTo>
                  <a:pt x="213712" y="217658"/>
                </a:lnTo>
                <a:lnTo>
                  <a:pt x="214244" y="207658"/>
                </a:lnTo>
                <a:lnTo>
                  <a:pt x="213905" y="199377"/>
                </a:lnTo>
                <a:lnTo>
                  <a:pt x="198287" y="159424"/>
                </a:lnTo>
                <a:lnTo>
                  <a:pt x="165695" y="133588"/>
                </a:lnTo>
                <a:lnTo>
                  <a:pt x="136130" y="121118"/>
                </a:lnTo>
                <a:lnTo>
                  <a:pt x="127655" y="117970"/>
                </a:lnTo>
                <a:lnTo>
                  <a:pt x="92206" y="99180"/>
                </a:lnTo>
                <a:lnTo>
                  <a:pt x="85232" y="89107"/>
                </a:lnTo>
                <a:lnTo>
                  <a:pt x="85232" y="76967"/>
                </a:lnTo>
                <a:lnTo>
                  <a:pt x="87686" y="72060"/>
                </a:lnTo>
                <a:lnTo>
                  <a:pt x="92594" y="68186"/>
                </a:lnTo>
                <a:lnTo>
                  <a:pt x="97501" y="64053"/>
                </a:lnTo>
                <a:lnTo>
                  <a:pt x="104604" y="61987"/>
                </a:lnTo>
                <a:lnTo>
                  <a:pt x="211094" y="61987"/>
                </a:lnTo>
                <a:lnTo>
                  <a:pt x="209595" y="59299"/>
                </a:lnTo>
                <a:lnTo>
                  <a:pt x="178408" y="26344"/>
                </a:lnTo>
                <a:lnTo>
                  <a:pt x="138406" y="9588"/>
                </a:lnTo>
                <a:lnTo>
                  <a:pt x="126227" y="7917"/>
                </a:lnTo>
                <a:lnTo>
                  <a:pt x="113127" y="7361"/>
                </a:lnTo>
                <a:close/>
              </a:path>
              <a:path w="1222375" h="298450">
                <a:moveTo>
                  <a:pt x="211094" y="61987"/>
                </a:moveTo>
                <a:lnTo>
                  <a:pt x="120875" y="61987"/>
                </a:lnTo>
                <a:lnTo>
                  <a:pt x="127332" y="63408"/>
                </a:lnTo>
                <a:lnTo>
                  <a:pt x="133273" y="66249"/>
                </a:lnTo>
                <a:lnTo>
                  <a:pt x="139472" y="68832"/>
                </a:lnTo>
                <a:lnTo>
                  <a:pt x="145025" y="72577"/>
                </a:lnTo>
                <a:lnTo>
                  <a:pt x="149932" y="77484"/>
                </a:lnTo>
                <a:lnTo>
                  <a:pt x="155098" y="82133"/>
                </a:lnTo>
                <a:lnTo>
                  <a:pt x="159618" y="87686"/>
                </a:lnTo>
                <a:lnTo>
                  <a:pt x="163492" y="94143"/>
                </a:lnTo>
                <a:lnTo>
                  <a:pt x="213469" y="66249"/>
                </a:lnTo>
                <a:lnTo>
                  <a:pt x="211094" y="61987"/>
                </a:lnTo>
                <a:close/>
              </a:path>
              <a:path w="1222375" h="298450">
                <a:moveTo>
                  <a:pt x="309938" y="106541"/>
                </a:moveTo>
                <a:lnTo>
                  <a:pt x="252212" y="106541"/>
                </a:lnTo>
                <a:lnTo>
                  <a:pt x="252212" y="284755"/>
                </a:lnTo>
                <a:lnTo>
                  <a:pt x="309938" y="284755"/>
                </a:lnTo>
                <a:lnTo>
                  <a:pt x="309938" y="196810"/>
                </a:lnTo>
                <a:lnTo>
                  <a:pt x="295990" y="176277"/>
                </a:lnTo>
                <a:lnTo>
                  <a:pt x="296499" y="165913"/>
                </a:lnTo>
                <a:lnTo>
                  <a:pt x="309938" y="128750"/>
                </a:lnTo>
                <a:lnTo>
                  <a:pt x="309938" y="106541"/>
                </a:lnTo>
                <a:close/>
              </a:path>
              <a:path w="1222375" h="298450">
                <a:moveTo>
                  <a:pt x="309938" y="128750"/>
                </a:moveTo>
                <a:lnTo>
                  <a:pt x="296499" y="165913"/>
                </a:lnTo>
                <a:lnTo>
                  <a:pt x="295990" y="176277"/>
                </a:lnTo>
                <a:lnTo>
                  <a:pt x="309938" y="196810"/>
                </a:lnTo>
                <a:lnTo>
                  <a:pt x="309938" y="128750"/>
                </a:lnTo>
                <a:close/>
              </a:path>
              <a:path w="1222375" h="298450">
                <a:moveTo>
                  <a:pt x="360948" y="102279"/>
                </a:moveTo>
                <a:lnTo>
                  <a:pt x="354491" y="102279"/>
                </a:lnTo>
                <a:lnTo>
                  <a:pt x="347203" y="102884"/>
                </a:lnTo>
                <a:lnTo>
                  <a:pt x="313909" y="123394"/>
                </a:lnTo>
                <a:lnTo>
                  <a:pt x="309938" y="128750"/>
                </a:lnTo>
                <a:lnTo>
                  <a:pt x="309938" y="188287"/>
                </a:lnTo>
                <a:lnTo>
                  <a:pt x="311100" y="181055"/>
                </a:lnTo>
                <a:lnTo>
                  <a:pt x="315749" y="169174"/>
                </a:lnTo>
                <a:lnTo>
                  <a:pt x="319107" y="164654"/>
                </a:lnTo>
                <a:lnTo>
                  <a:pt x="327888" y="158455"/>
                </a:lnTo>
                <a:lnTo>
                  <a:pt x="332925" y="156906"/>
                </a:lnTo>
                <a:lnTo>
                  <a:pt x="366540" y="156906"/>
                </a:lnTo>
                <a:lnTo>
                  <a:pt x="386647" y="117001"/>
                </a:lnTo>
                <a:lnTo>
                  <a:pt x="383548" y="112352"/>
                </a:lnTo>
                <a:lnTo>
                  <a:pt x="379028" y="108736"/>
                </a:lnTo>
                <a:lnTo>
                  <a:pt x="367147" y="103571"/>
                </a:lnTo>
                <a:lnTo>
                  <a:pt x="360948" y="102279"/>
                </a:lnTo>
                <a:close/>
              </a:path>
              <a:path w="1222375" h="298450">
                <a:moveTo>
                  <a:pt x="366540" y="156906"/>
                </a:moveTo>
                <a:lnTo>
                  <a:pt x="343773" y="156906"/>
                </a:lnTo>
                <a:lnTo>
                  <a:pt x="348034" y="157810"/>
                </a:lnTo>
                <a:lnTo>
                  <a:pt x="351392" y="159618"/>
                </a:lnTo>
                <a:lnTo>
                  <a:pt x="355008" y="161426"/>
                </a:lnTo>
                <a:lnTo>
                  <a:pt x="358366" y="163879"/>
                </a:lnTo>
                <a:lnTo>
                  <a:pt x="361465" y="166979"/>
                </a:lnTo>
                <a:lnTo>
                  <a:pt x="366540" y="156906"/>
                </a:lnTo>
                <a:close/>
              </a:path>
              <a:path w="1222375" h="298450">
                <a:moveTo>
                  <a:pt x="427932" y="222768"/>
                </a:moveTo>
                <a:lnTo>
                  <a:pt x="394130" y="244754"/>
                </a:lnTo>
                <a:lnTo>
                  <a:pt x="391514" y="258410"/>
                </a:lnTo>
                <a:lnTo>
                  <a:pt x="392168" y="265505"/>
                </a:lnTo>
                <a:lnTo>
                  <a:pt x="420498" y="293400"/>
                </a:lnTo>
                <a:lnTo>
                  <a:pt x="427932" y="294053"/>
                </a:lnTo>
                <a:lnTo>
                  <a:pt x="435681" y="293400"/>
                </a:lnTo>
                <a:lnTo>
                  <a:pt x="463720" y="265505"/>
                </a:lnTo>
                <a:lnTo>
                  <a:pt x="464350" y="258410"/>
                </a:lnTo>
                <a:lnTo>
                  <a:pt x="463720" y="251316"/>
                </a:lnTo>
                <a:lnTo>
                  <a:pt x="435681" y="223421"/>
                </a:lnTo>
                <a:lnTo>
                  <a:pt x="427932" y="222768"/>
                </a:lnTo>
                <a:close/>
              </a:path>
              <a:path w="1222375" h="298450">
                <a:moveTo>
                  <a:pt x="783971" y="132111"/>
                </a:moveTo>
                <a:lnTo>
                  <a:pt x="697993" y="132111"/>
                </a:lnTo>
                <a:lnTo>
                  <a:pt x="885506" y="298315"/>
                </a:lnTo>
                <a:lnTo>
                  <a:pt x="885506" y="166204"/>
                </a:lnTo>
                <a:lnTo>
                  <a:pt x="822356" y="166204"/>
                </a:lnTo>
                <a:lnTo>
                  <a:pt x="783971" y="132111"/>
                </a:lnTo>
                <a:close/>
              </a:path>
              <a:path w="1222375" h="298450">
                <a:moveTo>
                  <a:pt x="635231" y="0"/>
                </a:moveTo>
                <a:lnTo>
                  <a:pt x="635231" y="284755"/>
                </a:lnTo>
                <a:lnTo>
                  <a:pt x="697993" y="284755"/>
                </a:lnTo>
                <a:lnTo>
                  <a:pt x="697993" y="132111"/>
                </a:lnTo>
                <a:lnTo>
                  <a:pt x="783971" y="132111"/>
                </a:lnTo>
                <a:lnTo>
                  <a:pt x="635231" y="0"/>
                </a:lnTo>
                <a:close/>
              </a:path>
              <a:path w="1222375" h="298450">
                <a:moveTo>
                  <a:pt x="885506" y="13559"/>
                </a:moveTo>
                <a:lnTo>
                  <a:pt x="822356" y="13559"/>
                </a:lnTo>
                <a:lnTo>
                  <a:pt x="822356" y="166204"/>
                </a:lnTo>
                <a:lnTo>
                  <a:pt x="885506" y="166204"/>
                </a:lnTo>
                <a:lnTo>
                  <a:pt x="885506" y="13559"/>
                </a:lnTo>
                <a:close/>
              </a:path>
              <a:path w="1222375" h="298450">
                <a:moveTo>
                  <a:pt x="1028443" y="102279"/>
                </a:moveTo>
                <a:lnTo>
                  <a:pt x="988127" y="108817"/>
                </a:lnTo>
                <a:lnTo>
                  <a:pt x="946939" y="136566"/>
                </a:lnTo>
                <a:lnTo>
                  <a:pt x="927375" y="181967"/>
                </a:lnTo>
                <a:lnTo>
                  <a:pt x="926551" y="195648"/>
                </a:lnTo>
                <a:lnTo>
                  <a:pt x="927375" y="209159"/>
                </a:lnTo>
                <a:lnTo>
                  <a:pt x="946939" y="254343"/>
                </a:lnTo>
                <a:lnTo>
                  <a:pt x="988127" y="282092"/>
                </a:lnTo>
                <a:lnTo>
                  <a:pt x="1028443" y="288629"/>
                </a:lnTo>
                <a:lnTo>
                  <a:pt x="1042584" y="287903"/>
                </a:lnTo>
                <a:lnTo>
                  <a:pt x="1080358" y="277007"/>
                </a:lnTo>
                <a:lnTo>
                  <a:pt x="1116776" y="244463"/>
                </a:lnTo>
                <a:lnTo>
                  <a:pt x="1119096" y="240202"/>
                </a:lnTo>
                <a:lnTo>
                  <a:pt x="1020695" y="240202"/>
                </a:lnTo>
                <a:lnTo>
                  <a:pt x="1013721" y="238394"/>
                </a:lnTo>
                <a:lnTo>
                  <a:pt x="986602" y="204946"/>
                </a:lnTo>
                <a:lnTo>
                  <a:pt x="986602" y="186350"/>
                </a:lnTo>
                <a:lnTo>
                  <a:pt x="1013721" y="152515"/>
                </a:lnTo>
                <a:lnTo>
                  <a:pt x="1020695" y="150707"/>
                </a:lnTo>
                <a:lnTo>
                  <a:pt x="1119091" y="150707"/>
                </a:lnTo>
                <a:lnTo>
                  <a:pt x="1116776" y="146445"/>
                </a:lnTo>
                <a:lnTo>
                  <a:pt x="1080358" y="113902"/>
                </a:lnTo>
                <a:lnTo>
                  <a:pt x="1042584" y="103006"/>
                </a:lnTo>
                <a:lnTo>
                  <a:pt x="1028443" y="102279"/>
                </a:lnTo>
                <a:close/>
              </a:path>
              <a:path w="1222375" h="298450">
                <a:moveTo>
                  <a:pt x="1119091" y="150707"/>
                </a:moveTo>
                <a:lnTo>
                  <a:pt x="1035934" y="150707"/>
                </a:lnTo>
                <a:lnTo>
                  <a:pt x="1042778" y="152515"/>
                </a:lnTo>
                <a:lnTo>
                  <a:pt x="1048977" y="156131"/>
                </a:lnTo>
                <a:lnTo>
                  <a:pt x="1055434" y="159747"/>
                </a:lnTo>
                <a:lnTo>
                  <a:pt x="1060470" y="164912"/>
                </a:lnTo>
                <a:lnTo>
                  <a:pt x="1064086" y="171628"/>
                </a:lnTo>
                <a:lnTo>
                  <a:pt x="1067961" y="178343"/>
                </a:lnTo>
                <a:lnTo>
                  <a:pt x="1069898" y="186350"/>
                </a:lnTo>
                <a:lnTo>
                  <a:pt x="1069898" y="204946"/>
                </a:lnTo>
                <a:lnTo>
                  <a:pt x="1067961" y="212953"/>
                </a:lnTo>
                <a:lnTo>
                  <a:pt x="1064086" y="219668"/>
                </a:lnTo>
                <a:lnTo>
                  <a:pt x="1060470" y="226125"/>
                </a:lnTo>
                <a:lnTo>
                  <a:pt x="1055434" y="231162"/>
                </a:lnTo>
                <a:lnTo>
                  <a:pt x="1048977" y="234778"/>
                </a:lnTo>
                <a:lnTo>
                  <a:pt x="1042778" y="238394"/>
                </a:lnTo>
                <a:lnTo>
                  <a:pt x="1035934" y="240202"/>
                </a:lnTo>
                <a:lnTo>
                  <a:pt x="1119096" y="240202"/>
                </a:lnTo>
                <a:lnTo>
                  <a:pt x="1122708" y="233567"/>
                </a:lnTo>
                <a:lnTo>
                  <a:pt x="1126946" y="221799"/>
                </a:lnTo>
                <a:lnTo>
                  <a:pt x="1129488" y="209159"/>
                </a:lnTo>
                <a:lnTo>
                  <a:pt x="1130336" y="195648"/>
                </a:lnTo>
                <a:lnTo>
                  <a:pt x="1129488" y="181967"/>
                </a:lnTo>
                <a:lnTo>
                  <a:pt x="1126946" y="169206"/>
                </a:lnTo>
                <a:lnTo>
                  <a:pt x="1122708" y="157366"/>
                </a:lnTo>
                <a:lnTo>
                  <a:pt x="1119091" y="150707"/>
                </a:lnTo>
                <a:close/>
              </a:path>
              <a:path w="1222375" h="298450">
                <a:moveTo>
                  <a:pt x="1185752" y="222768"/>
                </a:moveTo>
                <a:lnTo>
                  <a:pt x="1151950" y="244754"/>
                </a:lnTo>
                <a:lnTo>
                  <a:pt x="1149335" y="258410"/>
                </a:lnTo>
                <a:lnTo>
                  <a:pt x="1149988" y="265505"/>
                </a:lnTo>
                <a:lnTo>
                  <a:pt x="1178319" y="293400"/>
                </a:lnTo>
                <a:lnTo>
                  <a:pt x="1185752" y="294053"/>
                </a:lnTo>
                <a:lnTo>
                  <a:pt x="1193501" y="293400"/>
                </a:lnTo>
                <a:lnTo>
                  <a:pt x="1221540" y="265505"/>
                </a:lnTo>
                <a:lnTo>
                  <a:pt x="1222170" y="258410"/>
                </a:lnTo>
                <a:lnTo>
                  <a:pt x="1221540" y="251316"/>
                </a:lnTo>
                <a:lnTo>
                  <a:pt x="1193501" y="223421"/>
                </a:lnTo>
                <a:lnTo>
                  <a:pt x="1185752" y="222768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32584" y="3534782"/>
            <a:ext cx="1984097" cy="36185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13925" y="3534782"/>
            <a:ext cx="2087915" cy="36921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679533" y="3503013"/>
            <a:ext cx="2263450" cy="31691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77846" y="3503013"/>
            <a:ext cx="4585862" cy="321948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844251" y="4311177"/>
            <a:ext cx="93345" cy="275590"/>
          </a:xfrm>
          <a:custGeom>
            <a:avLst/>
            <a:gdLst/>
            <a:ahLst/>
            <a:cxnLst/>
            <a:rect l="l" t="t" r="r" b="b"/>
            <a:pathLst>
              <a:path w="93344" h="275589">
                <a:moveTo>
                  <a:pt x="92981" y="0"/>
                </a:moveTo>
                <a:lnTo>
                  <a:pt x="0" y="23245"/>
                </a:lnTo>
                <a:lnTo>
                  <a:pt x="0" y="57338"/>
                </a:lnTo>
                <a:lnTo>
                  <a:pt x="60050" y="39517"/>
                </a:lnTo>
                <a:lnTo>
                  <a:pt x="60050" y="275070"/>
                </a:lnTo>
                <a:lnTo>
                  <a:pt x="92981" y="275070"/>
                </a:lnTo>
                <a:lnTo>
                  <a:pt x="92981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406921" y="4311177"/>
            <a:ext cx="345440" cy="275590"/>
          </a:xfrm>
          <a:custGeom>
            <a:avLst/>
            <a:gdLst/>
            <a:ahLst/>
            <a:cxnLst/>
            <a:rect l="l" t="t" r="r" b="b"/>
            <a:pathLst>
              <a:path w="345440" h="275589">
                <a:moveTo>
                  <a:pt x="92981" y="39517"/>
                </a:moveTo>
                <a:lnTo>
                  <a:pt x="60050" y="39517"/>
                </a:lnTo>
                <a:lnTo>
                  <a:pt x="60050" y="275070"/>
                </a:lnTo>
                <a:lnTo>
                  <a:pt x="92981" y="275070"/>
                </a:lnTo>
                <a:lnTo>
                  <a:pt x="92981" y="39517"/>
                </a:lnTo>
                <a:close/>
              </a:path>
              <a:path w="345440" h="275589">
                <a:moveTo>
                  <a:pt x="92981" y="0"/>
                </a:moveTo>
                <a:lnTo>
                  <a:pt x="0" y="23245"/>
                </a:lnTo>
                <a:lnTo>
                  <a:pt x="0" y="57338"/>
                </a:lnTo>
                <a:lnTo>
                  <a:pt x="60050" y="39517"/>
                </a:lnTo>
                <a:lnTo>
                  <a:pt x="92981" y="39517"/>
                </a:lnTo>
                <a:lnTo>
                  <a:pt x="92981" y="0"/>
                </a:lnTo>
                <a:close/>
              </a:path>
              <a:path w="345440" h="275589">
                <a:moveTo>
                  <a:pt x="344881" y="3874"/>
                </a:moveTo>
                <a:lnTo>
                  <a:pt x="155044" y="3874"/>
                </a:lnTo>
                <a:lnTo>
                  <a:pt x="155044" y="34868"/>
                </a:lnTo>
                <a:lnTo>
                  <a:pt x="295679" y="34868"/>
                </a:lnTo>
                <a:lnTo>
                  <a:pt x="180614" y="275070"/>
                </a:lnTo>
                <a:lnTo>
                  <a:pt x="215095" y="275070"/>
                </a:lnTo>
                <a:lnTo>
                  <a:pt x="344881" y="387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787915" y="4317146"/>
            <a:ext cx="3358219" cy="30156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737496" y="4320287"/>
            <a:ext cx="4140457" cy="29842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923555" y="4284057"/>
            <a:ext cx="4262028" cy="308001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1797927" y="5085635"/>
            <a:ext cx="191770" cy="275590"/>
          </a:xfrm>
          <a:custGeom>
            <a:avLst/>
            <a:gdLst/>
            <a:ahLst/>
            <a:cxnLst/>
            <a:rect l="l" t="t" r="r" b="b"/>
            <a:pathLst>
              <a:path w="191769" h="275589">
                <a:moveTo>
                  <a:pt x="104216" y="0"/>
                </a:moveTo>
                <a:lnTo>
                  <a:pt x="66733" y="6973"/>
                </a:lnTo>
                <a:lnTo>
                  <a:pt x="31768" y="36078"/>
                </a:lnTo>
                <a:lnTo>
                  <a:pt x="16150" y="83174"/>
                </a:lnTo>
                <a:lnTo>
                  <a:pt x="15496" y="97243"/>
                </a:lnTo>
                <a:lnTo>
                  <a:pt x="48427" y="97243"/>
                </a:lnTo>
                <a:lnTo>
                  <a:pt x="48839" y="87339"/>
                </a:lnTo>
                <a:lnTo>
                  <a:pt x="50074" y="78162"/>
                </a:lnTo>
                <a:lnTo>
                  <a:pt x="68162" y="43463"/>
                </a:lnTo>
                <a:lnTo>
                  <a:pt x="104216" y="30993"/>
                </a:lnTo>
                <a:lnTo>
                  <a:pt x="112481" y="30993"/>
                </a:lnTo>
                <a:lnTo>
                  <a:pt x="147220" y="51139"/>
                </a:lnTo>
                <a:lnTo>
                  <a:pt x="156518" y="73481"/>
                </a:lnTo>
                <a:lnTo>
                  <a:pt x="156518" y="86653"/>
                </a:lnTo>
                <a:lnTo>
                  <a:pt x="139213" y="125912"/>
                </a:lnTo>
                <a:lnTo>
                  <a:pt x="0" y="275457"/>
                </a:lnTo>
                <a:lnTo>
                  <a:pt x="191386" y="275457"/>
                </a:lnTo>
                <a:lnTo>
                  <a:pt x="191386" y="244463"/>
                </a:lnTo>
                <a:lnTo>
                  <a:pt x="67798" y="244463"/>
                </a:lnTo>
                <a:lnTo>
                  <a:pt x="154194" y="156518"/>
                </a:lnTo>
                <a:lnTo>
                  <a:pt x="180151" y="119713"/>
                </a:lnTo>
                <a:lnTo>
                  <a:pt x="190224" y="78259"/>
                </a:lnTo>
                <a:lnTo>
                  <a:pt x="189909" y="71988"/>
                </a:lnTo>
                <a:lnTo>
                  <a:pt x="174582" y="33052"/>
                </a:lnTo>
                <a:lnTo>
                  <a:pt x="142958" y="7748"/>
                </a:lnTo>
                <a:lnTo>
                  <a:pt x="115064" y="484"/>
                </a:lnTo>
                <a:lnTo>
                  <a:pt x="104216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356625" y="5085635"/>
            <a:ext cx="407034" cy="279400"/>
          </a:xfrm>
          <a:custGeom>
            <a:avLst/>
            <a:gdLst/>
            <a:ahLst/>
            <a:cxnLst/>
            <a:rect l="l" t="t" r="r" b="b"/>
            <a:pathLst>
              <a:path w="407034" h="279400">
                <a:moveTo>
                  <a:pt x="172885" y="30993"/>
                </a:moveTo>
                <a:lnTo>
                  <a:pt x="112481" y="30993"/>
                </a:lnTo>
                <a:lnTo>
                  <a:pt x="119842" y="32414"/>
                </a:lnTo>
                <a:lnTo>
                  <a:pt x="132756" y="38096"/>
                </a:lnTo>
                <a:lnTo>
                  <a:pt x="138180" y="41841"/>
                </a:lnTo>
                <a:lnTo>
                  <a:pt x="142571" y="46490"/>
                </a:lnTo>
                <a:lnTo>
                  <a:pt x="147220" y="51139"/>
                </a:lnTo>
                <a:lnTo>
                  <a:pt x="150707" y="56305"/>
                </a:lnTo>
                <a:lnTo>
                  <a:pt x="155356" y="67669"/>
                </a:lnTo>
                <a:lnTo>
                  <a:pt x="156518" y="73481"/>
                </a:lnTo>
                <a:lnTo>
                  <a:pt x="156404" y="87339"/>
                </a:lnTo>
                <a:lnTo>
                  <a:pt x="155356" y="93627"/>
                </a:lnTo>
                <a:lnTo>
                  <a:pt x="153032" y="100342"/>
                </a:lnTo>
                <a:lnTo>
                  <a:pt x="150965" y="106799"/>
                </a:lnTo>
                <a:lnTo>
                  <a:pt x="147737" y="113256"/>
                </a:lnTo>
                <a:lnTo>
                  <a:pt x="143346" y="119713"/>
                </a:lnTo>
                <a:lnTo>
                  <a:pt x="139213" y="125912"/>
                </a:lnTo>
                <a:lnTo>
                  <a:pt x="134177" y="132240"/>
                </a:lnTo>
                <a:lnTo>
                  <a:pt x="128236" y="138697"/>
                </a:lnTo>
                <a:lnTo>
                  <a:pt x="0" y="275457"/>
                </a:lnTo>
                <a:lnTo>
                  <a:pt x="191386" y="275457"/>
                </a:lnTo>
                <a:lnTo>
                  <a:pt x="191386" y="244463"/>
                </a:lnTo>
                <a:lnTo>
                  <a:pt x="67799" y="244463"/>
                </a:lnTo>
                <a:lnTo>
                  <a:pt x="154194" y="156518"/>
                </a:lnTo>
                <a:lnTo>
                  <a:pt x="180151" y="119713"/>
                </a:lnTo>
                <a:lnTo>
                  <a:pt x="190219" y="78162"/>
                </a:lnTo>
                <a:lnTo>
                  <a:pt x="189909" y="71988"/>
                </a:lnTo>
                <a:lnTo>
                  <a:pt x="174562" y="33027"/>
                </a:lnTo>
                <a:lnTo>
                  <a:pt x="172885" y="30993"/>
                </a:lnTo>
                <a:close/>
              </a:path>
              <a:path w="407034" h="279400">
                <a:moveTo>
                  <a:pt x="104216" y="0"/>
                </a:moveTo>
                <a:lnTo>
                  <a:pt x="66733" y="6973"/>
                </a:lnTo>
                <a:lnTo>
                  <a:pt x="31768" y="36078"/>
                </a:lnTo>
                <a:lnTo>
                  <a:pt x="16150" y="83174"/>
                </a:lnTo>
                <a:lnTo>
                  <a:pt x="15496" y="97243"/>
                </a:lnTo>
                <a:lnTo>
                  <a:pt x="48427" y="97243"/>
                </a:lnTo>
                <a:lnTo>
                  <a:pt x="48839" y="87339"/>
                </a:lnTo>
                <a:lnTo>
                  <a:pt x="50074" y="78162"/>
                </a:lnTo>
                <a:lnTo>
                  <a:pt x="68162" y="43464"/>
                </a:lnTo>
                <a:lnTo>
                  <a:pt x="104216" y="30993"/>
                </a:lnTo>
                <a:lnTo>
                  <a:pt x="172885" y="30993"/>
                </a:lnTo>
                <a:lnTo>
                  <a:pt x="169691" y="27119"/>
                </a:lnTo>
                <a:lnTo>
                  <a:pt x="134435" y="4358"/>
                </a:lnTo>
                <a:lnTo>
                  <a:pt x="115064" y="484"/>
                </a:lnTo>
                <a:lnTo>
                  <a:pt x="104216" y="0"/>
                </a:lnTo>
                <a:close/>
              </a:path>
              <a:path w="407034" h="279400">
                <a:moveTo>
                  <a:pt x="269389" y="203784"/>
                </a:moveTo>
                <a:lnTo>
                  <a:pt x="236070" y="203784"/>
                </a:lnTo>
                <a:lnTo>
                  <a:pt x="236458" y="211605"/>
                </a:lnTo>
                <a:lnTo>
                  <a:pt x="254400" y="252212"/>
                </a:lnTo>
                <a:lnTo>
                  <a:pt x="286823" y="273520"/>
                </a:lnTo>
                <a:lnTo>
                  <a:pt x="322465" y="279331"/>
                </a:lnTo>
                <a:lnTo>
                  <a:pt x="334330" y="278750"/>
                </a:lnTo>
                <a:lnTo>
                  <a:pt x="374840" y="264900"/>
                </a:lnTo>
                <a:lnTo>
                  <a:pt x="392258" y="248337"/>
                </a:lnTo>
                <a:lnTo>
                  <a:pt x="322465" y="248337"/>
                </a:lnTo>
                <a:lnTo>
                  <a:pt x="314935" y="247974"/>
                </a:lnTo>
                <a:lnTo>
                  <a:pt x="275896" y="226521"/>
                </a:lnTo>
                <a:lnTo>
                  <a:pt x="269389" y="212307"/>
                </a:lnTo>
                <a:lnTo>
                  <a:pt x="269389" y="203784"/>
                </a:lnTo>
                <a:close/>
              </a:path>
              <a:path w="407034" h="279400">
                <a:moveTo>
                  <a:pt x="353016" y="134052"/>
                </a:moveTo>
                <a:lnTo>
                  <a:pt x="346655" y="136566"/>
                </a:lnTo>
                <a:lnTo>
                  <a:pt x="335541" y="139472"/>
                </a:lnTo>
                <a:lnTo>
                  <a:pt x="323603" y="141215"/>
                </a:lnTo>
                <a:lnTo>
                  <a:pt x="310843" y="141796"/>
                </a:lnTo>
                <a:lnTo>
                  <a:pt x="310843" y="149545"/>
                </a:lnTo>
                <a:lnTo>
                  <a:pt x="319624" y="149545"/>
                </a:lnTo>
                <a:lnTo>
                  <a:pt x="327760" y="150578"/>
                </a:lnTo>
                <a:lnTo>
                  <a:pt x="342741" y="154710"/>
                </a:lnTo>
                <a:lnTo>
                  <a:pt x="349327" y="157939"/>
                </a:lnTo>
                <a:lnTo>
                  <a:pt x="355009" y="162330"/>
                </a:lnTo>
                <a:lnTo>
                  <a:pt x="360691" y="166462"/>
                </a:lnTo>
                <a:lnTo>
                  <a:pt x="365082" y="171757"/>
                </a:lnTo>
                <a:lnTo>
                  <a:pt x="368181" y="178214"/>
                </a:lnTo>
                <a:lnTo>
                  <a:pt x="371539" y="184413"/>
                </a:lnTo>
                <a:lnTo>
                  <a:pt x="373218" y="191645"/>
                </a:lnTo>
                <a:lnTo>
                  <a:pt x="373218" y="199910"/>
                </a:lnTo>
                <a:lnTo>
                  <a:pt x="356946" y="238394"/>
                </a:lnTo>
                <a:lnTo>
                  <a:pt x="322465" y="248337"/>
                </a:lnTo>
                <a:lnTo>
                  <a:pt x="392258" y="248337"/>
                </a:lnTo>
                <a:lnTo>
                  <a:pt x="406924" y="203784"/>
                </a:lnTo>
                <a:lnTo>
                  <a:pt x="406439" y="194074"/>
                </a:lnTo>
                <a:lnTo>
                  <a:pt x="390264" y="156325"/>
                </a:lnTo>
                <a:lnTo>
                  <a:pt x="356099" y="134944"/>
                </a:lnTo>
                <a:lnTo>
                  <a:pt x="353016" y="134052"/>
                </a:lnTo>
                <a:close/>
              </a:path>
              <a:path w="407034" h="279400">
                <a:moveTo>
                  <a:pt x="310843" y="128236"/>
                </a:moveTo>
                <a:lnTo>
                  <a:pt x="310843" y="141796"/>
                </a:lnTo>
                <a:lnTo>
                  <a:pt x="323603" y="141215"/>
                </a:lnTo>
                <a:lnTo>
                  <a:pt x="335541" y="139472"/>
                </a:lnTo>
                <a:lnTo>
                  <a:pt x="346655" y="136566"/>
                </a:lnTo>
                <a:lnTo>
                  <a:pt x="353016" y="134052"/>
                </a:lnTo>
                <a:lnTo>
                  <a:pt x="347648" y="132498"/>
                </a:lnTo>
                <a:lnTo>
                  <a:pt x="338955" y="130634"/>
                </a:lnTo>
                <a:lnTo>
                  <a:pt x="329923" y="129302"/>
                </a:lnTo>
                <a:lnTo>
                  <a:pt x="320553" y="128503"/>
                </a:lnTo>
                <a:lnTo>
                  <a:pt x="310843" y="128236"/>
                </a:lnTo>
                <a:close/>
              </a:path>
              <a:path w="407034" h="279400">
                <a:moveTo>
                  <a:pt x="385658" y="30218"/>
                </a:moveTo>
                <a:lnTo>
                  <a:pt x="333442" y="30218"/>
                </a:lnTo>
                <a:lnTo>
                  <a:pt x="340933" y="32026"/>
                </a:lnTo>
                <a:lnTo>
                  <a:pt x="346873" y="35642"/>
                </a:lnTo>
                <a:lnTo>
                  <a:pt x="353072" y="39258"/>
                </a:lnTo>
                <a:lnTo>
                  <a:pt x="357721" y="44424"/>
                </a:lnTo>
                <a:lnTo>
                  <a:pt x="360820" y="51139"/>
                </a:lnTo>
                <a:lnTo>
                  <a:pt x="363920" y="57596"/>
                </a:lnTo>
                <a:lnTo>
                  <a:pt x="365469" y="65087"/>
                </a:lnTo>
                <a:lnTo>
                  <a:pt x="365469" y="80067"/>
                </a:lnTo>
                <a:lnTo>
                  <a:pt x="364178" y="86137"/>
                </a:lnTo>
                <a:lnTo>
                  <a:pt x="361595" y="91819"/>
                </a:lnTo>
                <a:lnTo>
                  <a:pt x="359270" y="97501"/>
                </a:lnTo>
                <a:lnTo>
                  <a:pt x="327373" y="119326"/>
                </a:lnTo>
                <a:lnTo>
                  <a:pt x="319624" y="120488"/>
                </a:lnTo>
                <a:lnTo>
                  <a:pt x="310843" y="120488"/>
                </a:lnTo>
                <a:lnTo>
                  <a:pt x="310843" y="128236"/>
                </a:lnTo>
                <a:lnTo>
                  <a:pt x="353016" y="134052"/>
                </a:lnTo>
                <a:lnTo>
                  <a:pt x="356946" y="132498"/>
                </a:lnTo>
                <a:lnTo>
                  <a:pt x="387940" y="107316"/>
                </a:lnTo>
                <a:lnTo>
                  <a:pt x="399175" y="72448"/>
                </a:lnTo>
                <a:lnTo>
                  <a:pt x="398594" y="62956"/>
                </a:lnTo>
                <a:lnTo>
                  <a:pt x="396851" y="53851"/>
                </a:lnTo>
                <a:lnTo>
                  <a:pt x="393945" y="45134"/>
                </a:lnTo>
                <a:lnTo>
                  <a:pt x="389877" y="36805"/>
                </a:lnTo>
                <a:lnTo>
                  <a:pt x="385658" y="30218"/>
                </a:lnTo>
                <a:close/>
              </a:path>
              <a:path w="407034" h="279400">
                <a:moveTo>
                  <a:pt x="324015" y="387"/>
                </a:moveTo>
                <a:lnTo>
                  <a:pt x="284498" y="9685"/>
                </a:lnTo>
                <a:lnTo>
                  <a:pt x="253141" y="42761"/>
                </a:lnTo>
                <a:lnTo>
                  <a:pt x="247693" y="71673"/>
                </a:lnTo>
                <a:lnTo>
                  <a:pt x="279074" y="71673"/>
                </a:lnTo>
                <a:lnTo>
                  <a:pt x="279897" y="63149"/>
                </a:lnTo>
                <a:lnTo>
                  <a:pt x="282367" y="55401"/>
                </a:lnTo>
                <a:lnTo>
                  <a:pt x="315274" y="30969"/>
                </a:lnTo>
                <a:lnTo>
                  <a:pt x="324403" y="30218"/>
                </a:lnTo>
                <a:lnTo>
                  <a:pt x="385658" y="30218"/>
                </a:lnTo>
                <a:lnTo>
                  <a:pt x="384913" y="29056"/>
                </a:lnTo>
                <a:lnTo>
                  <a:pt x="345614" y="2905"/>
                </a:lnTo>
                <a:lnTo>
                  <a:pt x="335226" y="1016"/>
                </a:lnTo>
                <a:lnTo>
                  <a:pt x="324015" y="387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943208" y="5055029"/>
            <a:ext cx="3024088" cy="309938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637638" y="5095132"/>
            <a:ext cx="4340173" cy="29842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086053" y="5058903"/>
            <a:ext cx="3944599" cy="315749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817964" y="5860868"/>
            <a:ext cx="171450" cy="279400"/>
          </a:xfrm>
          <a:custGeom>
            <a:avLst/>
            <a:gdLst/>
            <a:ahLst/>
            <a:cxnLst/>
            <a:rect l="l" t="t" r="r" b="b"/>
            <a:pathLst>
              <a:path w="171450" h="279400">
                <a:moveTo>
                  <a:pt x="33318" y="203396"/>
                </a:moveTo>
                <a:lnTo>
                  <a:pt x="0" y="203396"/>
                </a:lnTo>
                <a:lnTo>
                  <a:pt x="387" y="211218"/>
                </a:lnTo>
                <a:lnTo>
                  <a:pt x="18329" y="251824"/>
                </a:lnTo>
                <a:lnTo>
                  <a:pt x="50752" y="273133"/>
                </a:lnTo>
                <a:lnTo>
                  <a:pt x="86395" y="278944"/>
                </a:lnTo>
                <a:lnTo>
                  <a:pt x="98260" y="278363"/>
                </a:lnTo>
                <a:lnTo>
                  <a:pt x="138769" y="264512"/>
                </a:lnTo>
                <a:lnTo>
                  <a:pt x="156187" y="247950"/>
                </a:lnTo>
                <a:lnTo>
                  <a:pt x="86395" y="247950"/>
                </a:lnTo>
                <a:lnTo>
                  <a:pt x="78864" y="247587"/>
                </a:lnTo>
                <a:lnTo>
                  <a:pt x="39825" y="226133"/>
                </a:lnTo>
                <a:lnTo>
                  <a:pt x="33318" y="211920"/>
                </a:lnTo>
                <a:lnTo>
                  <a:pt x="33318" y="203396"/>
                </a:lnTo>
                <a:close/>
              </a:path>
              <a:path w="171450" h="279400">
                <a:moveTo>
                  <a:pt x="116945" y="133664"/>
                </a:moveTo>
                <a:lnTo>
                  <a:pt x="110584" y="136179"/>
                </a:lnTo>
                <a:lnTo>
                  <a:pt x="99470" y="139084"/>
                </a:lnTo>
                <a:lnTo>
                  <a:pt x="87533" y="140828"/>
                </a:lnTo>
                <a:lnTo>
                  <a:pt x="74772" y="141409"/>
                </a:lnTo>
                <a:lnTo>
                  <a:pt x="74772" y="149157"/>
                </a:lnTo>
                <a:lnTo>
                  <a:pt x="83554" y="149157"/>
                </a:lnTo>
                <a:lnTo>
                  <a:pt x="91690" y="150190"/>
                </a:lnTo>
                <a:lnTo>
                  <a:pt x="106670" y="154323"/>
                </a:lnTo>
                <a:lnTo>
                  <a:pt x="113256" y="157551"/>
                </a:lnTo>
                <a:lnTo>
                  <a:pt x="118938" y="161942"/>
                </a:lnTo>
                <a:lnTo>
                  <a:pt x="124620" y="166075"/>
                </a:lnTo>
                <a:lnTo>
                  <a:pt x="129011" y="171369"/>
                </a:lnTo>
                <a:lnTo>
                  <a:pt x="132111" y="177827"/>
                </a:lnTo>
                <a:lnTo>
                  <a:pt x="135468" y="184025"/>
                </a:lnTo>
                <a:lnTo>
                  <a:pt x="137147" y="191257"/>
                </a:lnTo>
                <a:lnTo>
                  <a:pt x="137147" y="199522"/>
                </a:lnTo>
                <a:lnTo>
                  <a:pt x="120875" y="238006"/>
                </a:lnTo>
                <a:lnTo>
                  <a:pt x="86395" y="247950"/>
                </a:lnTo>
                <a:lnTo>
                  <a:pt x="156187" y="247950"/>
                </a:lnTo>
                <a:lnTo>
                  <a:pt x="170853" y="203396"/>
                </a:lnTo>
                <a:lnTo>
                  <a:pt x="170369" y="193687"/>
                </a:lnTo>
                <a:lnTo>
                  <a:pt x="154194" y="155937"/>
                </a:lnTo>
                <a:lnTo>
                  <a:pt x="120028" y="134556"/>
                </a:lnTo>
                <a:lnTo>
                  <a:pt x="116945" y="133664"/>
                </a:lnTo>
                <a:close/>
              </a:path>
              <a:path w="171450" h="279400">
                <a:moveTo>
                  <a:pt x="74772" y="127849"/>
                </a:moveTo>
                <a:lnTo>
                  <a:pt x="74772" y="141409"/>
                </a:lnTo>
                <a:lnTo>
                  <a:pt x="87533" y="140828"/>
                </a:lnTo>
                <a:lnTo>
                  <a:pt x="99470" y="139084"/>
                </a:lnTo>
                <a:lnTo>
                  <a:pt x="110584" y="136179"/>
                </a:lnTo>
                <a:lnTo>
                  <a:pt x="116945" y="133664"/>
                </a:lnTo>
                <a:lnTo>
                  <a:pt x="111577" y="132111"/>
                </a:lnTo>
                <a:lnTo>
                  <a:pt x="102884" y="130246"/>
                </a:lnTo>
                <a:lnTo>
                  <a:pt x="93853" y="128914"/>
                </a:lnTo>
                <a:lnTo>
                  <a:pt x="84482" y="128115"/>
                </a:lnTo>
                <a:lnTo>
                  <a:pt x="74772" y="127849"/>
                </a:lnTo>
                <a:close/>
              </a:path>
              <a:path w="171450" h="279400">
                <a:moveTo>
                  <a:pt x="149587" y="29831"/>
                </a:moveTo>
                <a:lnTo>
                  <a:pt x="97372" y="29831"/>
                </a:lnTo>
                <a:lnTo>
                  <a:pt x="104862" y="31639"/>
                </a:lnTo>
                <a:lnTo>
                  <a:pt x="110802" y="35255"/>
                </a:lnTo>
                <a:lnTo>
                  <a:pt x="117001" y="38871"/>
                </a:lnTo>
                <a:lnTo>
                  <a:pt x="121650" y="44037"/>
                </a:lnTo>
                <a:lnTo>
                  <a:pt x="124750" y="50752"/>
                </a:lnTo>
                <a:lnTo>
                  <a:pt x="127849" y="57209"/>
                </a:lnTo>
                <a:lnTo>
                  <a:pt x="129399" y="64699"/>
                </a:lnTo>
                <a:lnTo>
                  <a:pt x="129399" y="79679"/>
                </a:lnTo>
                <a:lnTo>
                  <a:pt x="128107" y="85749"/>
                </a:lnTo>
                <a:lnTo>
                  <a:pt x="125524" y="91431"/>
                </a:lnTo>
                <a:lnTo>
                  <a:pt x="123200" y="97113"/>
                </a:lnTo>
                <a:lnTo>
                  <a:pt x="91302" y="118938"/>
                </a:lnTo>
                <a:lnTo>
                  <a:pt x="83554" y="120101"/>
                </a:lnTo>
                <a:lnTo>
                  <a:pt x="74772" y="120101"/>
                </a:lnTo>
                <a:lnTo>
                  <a:pt x="74772" y="127849"/>
                </a:lnTo>
                <a:lnTo>
                  <a:pt x="116945" y="133664"/>
                </a:lnTo>
                <a:lnTo>
                  <a:pt x="120875" y="132111"/>
                </a:lnTo>
                <a:lnTo>
                  <a:pt x="151869" y="106928"/>
                </a:lnTo>
                <a:lnTo>
                  <a:pt x="163105" y="72060"/>
                </a:lnTo>
                <a:lnTo>
                  <a:pt x="162523" y="62568"/>
                </a:lnTo>
                <a:lnTo>
                  <a:pt x="160780" y="53464"/>
                </a:lnTo>
                <a:lnTo>
                  <a:pt x="157874" y="44747"/>
                </a:lnTo>
                <a:lnTo>
                  <a:pt x="153806" y="36417"/>
                </a:lnTo>
                <a:lnTo>
                  <a:pt x="149587" y="29831"/>
                </a:lnTo>
                <a:close/>
              </a:path>
              <a:path w="171450" h="279400">
                <a:moveTo>
                  <a:pt x="87944" y="0"/>
                </a:moveTo>
                <a:lnTo>
                  <a:pt x="48427" y="9298"/>
                </a:lnTo>
                <a:lnTo>
                  <a:pt x="17070" y="42374"/>
                </a:lnTo>
                <a:lnTo>
                  <a:pt x="11622" y="71285"/>
                </a:lnTo>
                <a:lnTo>
                  <a:pt x="43003" y="71285"/>
                </a:lnTo>
                <a:lnTo>
                  <a:pt x="43827" y="62762"/>
                </a:lnTo>
                <a:lnTo>
                  <a:pt x="46297" y="55014"/>
                </a:lnTo>
                <a:lnTo>
                  <a:pt x="79203" y="30582"/>
                </a:lnTo>
                <a:lnTo>
                  <a:pt x="88332" y="29831"/>
                </a:lnTo>
                <a:lnTo>
                  <a:pt x="149587" y="29831"/>
                </a:lnTo>
                <a:lnTo>
                  <a:pt x="148842" y="28669"/>
                </a:lnTo>
                <a:lnTo>
                  <a:pt x="109543" y="2518"/>
                </a:lnTo>
                <a:lnTo>
                  <a:pt x="99156" y="629"/>
                </a:lnTo>
                <a:lnTo>
                  <a:pt x="87944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7375164" y="5860481"/>
            <a:ext cx="337185" cy="275590"/>
          </a:xfrm>
          <a:custGeom>
            <a:avLst/>
            <a:gdLst/>
            <a:ahLst/>
            <a:cxnLst/>
            <a:rect l="l" t="t" r="r" b="b"/>
            <a:pathLst>
              <a:path w="337184" h="275589">
                <a:moveTo>
                  <a:pt x="172885" y="30993"/>
                </a:moveTo>
                <a:lnTo>
                  <a:pt x="112481" y="30993"/>
                </a:lnTo>
                <a:lnTo>
                  <a:pt x="119842" y="32414"/>
                </a:lnTo>
                <a:lnTo>
                  <a:pt x="132756" y="38096"/>
                </a:lnTo>
                <a:lnTo>
                  <a:pt x="138180" y="41841"/>
                </a:lnTo>
                <a:lnTo>
                  <a:pt x="142571" y="46490"/>
                </a:lnTo>
                <a:lnTo>
                  <a:pt x="147220" y="51139"/>
                </a:lnTo>
                <a:lnTo>
                  <a:pt x="150707" y="56305"/>
                </a:lnTo>
                <a:lnTo>
                  <a:pt x="155356" y="67669"/>
                </a:lnTo>
                <a:lnTo>
                  <a:pt x="156518" y="73481"/>
                </a:lnTo>
                <a:lnTo>
                  <a:pt x="156404" y="87339"/>
                </a:lnTo>
                <a:lnTo>
                  <a:pt x="155356" y="93627"/>
                </a:lnTo>
                <a:lnTo>
                  <a:pt x="153032" y="100342"/>
                </a:lnTo>
                <a:lnTo>
                  <a:pt x="150965" y="106799"/>
                </a:lnTo>
                <a:lnTo>
                  <a:pt x="147737" y="113256"/>
                </a:lnTo>
                <a:lnTo>
                  <a:pt x="143346" y="119713"/>
                </a:lnTo>
                <a:lnTo>
                  <a:pt x="139213" y="125912"/>
                </a:lnTo>
                <a:lnTo>
                  <a:pt x="134177" y="132240"/>
                </a:lnTo>
                <a:lnTo>
                  <a:pt x="128236" y="138697"/>
                </a:lnTo>
                <a:lnTo>
                  <a:pt x="0" y="275457"/>
                </a:lnTo>
                <a:lnTo>
                  <a:pt x="191386" y="275457"/>
                </a:lnTo>
                <a:lnTo>
                  <a:pt x="191386" y="244463"/>
                </a:lnTo>
                <a:lnTo>
                  <a:pt x="67799" y="244463"/>
                </a:lnTo>
                <a:lnTo>
                  <a:pt x="154194" y="156518"/>
                </a:lnTo>
                <a:lnTo>
                  <a:pt x="180151" y="119713"/>
                </a:lnTo>
                <a:lnTo>
                  <a:pt x="190219" y="78162"/>
                </a:lnTo>
                <a:lnTo>
                  <a:pt x="189909" y="71988"/>
                </a:lnTo>
                <a:lnTo>
                  <a:pt x="174562" y="33027"/>
                </a:lnTo>
                <a:lnTo>
                  <a:pt x="172885" y="30993"/>
                </a:lnTo>
                <a:close/>
              </a:path>
              <a:path w="337184" h="275589">
                <a:moveTo>
                  <a:pt x="104216" y="0"/>
                </a:moveTo>
                <a:lnTo>
                  <a:pt x="66733" y="6973"/>
                </a:lnTo>
                <a:lnTo>
                  <a:pt x="31768" y="36078"/>
                </a:lnTo>
                <a:lnTo>
                  <a:pt x="16150" y="83174"/>
                </a:lnTo>
                <a:lnTo>
                  <a:pt x="15496" y="97243"/>
                </a:lnTo>
                <a:lnTo>
                  <a:pt x="48427" y="97243"/>
                </a:lnTo>
                <a:lnTo>
                  <a:pt x="48839" y="87339"/>
                </a:lnTo>
                <a:lnTo>
                  <a:pt x="50074" y="78162"/>
                </a:lnTo>
                <a:lnTo>
                  <a:pt x="68162" y="43463"/>
                </a:lnTo>
                <a:lnTo>
                  <a:pt x="104216" y="30993"/>
                </a:lnTo>
                <a:lnTo>
                  <a:pt x="172885" y="30993"/>
                </a:lnTo>
                <a:lnTo>
                  <a:pt x="169691" y="27119"/>
                </a:lnTo>
                <a:lnTo>
                  <a:pt x="134435" y="4358"/>
                </a:lnTo>
                <a:lnTo>
                  <a:pt x="115064" y="484"/>
                </a:lnTo>
                <a:lnTo>
                  <a:pt x="104216" y="0"/>
                </a:lnTo>
                <a:close/>
              </a:path>
              <a:path w="337184" h="275589">
                <a:moveTo>
                  <a:pt x="336800" y="39904"/>
                </a:moveTo>
                <a:lnTo>
                  <a:pt x="303869" y="39904"/>
                </a:lnTo>
                <a:lnTo>
                  <a:pt x="303869" y="275457"/>
                </a:lnTo>
                <a:lnTo>
                  <a:pt x="336800" y="275457"/>
                </a:lnTo>
                <a:lnTo>
                  <a:pt x="336800" y="39904"/>
                </a:lnTo>
                <a:close/>
              </a:path>
              <a:path w="337184" h="275589">
                <a:moveTo>
                  <a:pt x="336800" y="387"/>
                </a:moveTo>
                <a:lnTo>
                  <a:pt x="243819" y="23632"/>
                </a:lnTo>
                <a:lnTo>
                  <a:pt x="243819" y="57726"/>
                </a:lnTo>
                <a:lnTo>
                  <a:pt x="303869" y="39904"/>
                </a:lnTo>
                <a:lnTo>
                  <a:pt x="336800" y="39904"/>
                </a:lnTo>
                <a:lnTo>
                  <a:pt x="336800" y="387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943208" y="5829874"/>
            <a:ext cx="3024088" cy="309938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047912" y="5878145"/>
            <a:ext cx="3545998" cy="28847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369999" y="5833748"/>
            <a:ext cx="3376661" cy="391296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1795278" y="6639588"/>
            <a:ext cx="207010" cy="271780"/>
          </a:xfrm>
          <a:custGeom>
            <a:avLst/>
            <a:gdLst/>
            <a:ahLst/>
            <a:cxnLst/>
            <a:rect l="l" t="t" r="r" b="b"/>
            <a:pathLst>
              <a:path w="207010" h="271779">
                <a:moveTo>
                  <a:pt x="163879" y="73222"/>
                </a:moveTo>
                <a:lnTo>
                  <a:pt x="130948" y="73222"/>
                </a:lnTo>
                <a:lnTo>
                  <a:pt x="130948" y="271195"/>
                </a:lnTo>
                <a:lnTo>
                  <a:pt x="163879" y="271195"/>
                </a:lnTo>
                <a:lnTo>
                  <a:pt x="163879" y="73222"/>
                </a:lnTo>
                <a:close/>
              </a:path>
              <a:path w="207010" h="271779">
                <a:moveTo>
                  <a:pt x="163879" y="0"/>
                </a:moveTo>
                <a:lnTo>
                  <a:pt x="150320" y="0"/>
                </a:lnTo>
                <a:lnTo>
                  <a:pt x="0" y="216956"/>
                </a:lnTo>
                <a:lnTo>
                  <a:pt x="130948" y="216956"/>
                </a:lnTo>
                <a:lnTo>
                  <a:pt x="130948" y="187900"/>
                </a:lnTo>
                <a:lnTo>
                  <a:pt x="54239" y="187900"/>
                </a:lnTo>
                <a:lnTo>
                  <a:pt x="130948" y="73222"/>
                </a:lnTo>
                <a:lnTo>
                  <a:pt x="163879" y="73222"/>
                </a:lnTo>
                <a:lnTo>
                  <a:pt x="163879" y="0"/>
                </a:lnTo>
                <a:close/>
              </a:path>
              <a:path w="207010" h="271779">
                <a:moveTo>
                  <a:pt x="206496" y="187900"/>
                </a:moveTo>
                <a:lnTo>
                  <a:pt x="163879" y="187900"/>
                </a:lnTo>
                <a:lnTo>
                  <a:pt x="163879" y="216956"/>
                </a:lnTo>
                <a:lnTo>
                  <a:pt x="206496" y="216956"/>
                </a:lnTo>
                <a:lnTo>
                  <a:pt x="206496" y="18790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397085" y="6635714"/>
            <a:ext cx="347345" cy="279400"/>
          </a:xfrm>
          <a:custGeom>
            <a:avLst/>
            <a:gdLst/>
            <a:ahLst/>
            <a:cxnLst/>
            <a:rect l="l" t="t" r="r" b="b"/>
            <a:pathLst>
              <a:path w="347344" h="279400">
                <a:moveTo>
                  <a:pt x="92981" y="39517"/>
                </a:moveTo>
                <a:lnTo>
                  <a:pt x="60050" y="39517"/>
                </a:lnTo>
                <a:lnTo>
                  <a:pt x="60050" y="275070"/>
                </a:lnTo>
                <a:lnTo>
                  <a:pt x="92981" y="275070"/>
                </a:lnTo>
                <a:lnTo>
                  <a:pt x="92981" y="39517"/>
                </a:lnTo>
                <a:close/>
              </a:path>
              <a:path w="347344" h="279400">
                <a:moveTo>
                  <a:pt x="92981" y="0"/>
                </a:moveTo>
                <a:lnTo>
                  <a:pt x="0" y="23245"/>
                </a:lnTo>
                <a:lnTo>
                  <a:pt x="0" y="57338"/>
                </a:lnTo>
                <a:lnTo>
                  <a:pt x="60050" y="39517"/>
                </a:lnTo>
                <a:lnTo>
                  <a:pt x="92981" y="39517"/>
                </a:lnTo>
                <a:lnTo>
                  <a:pt x="92981" y="0"/>
                </a:lnTo>
                <a:close/>
              </a:path>
              <a:path w="347344" h="279400">
                <a:moveTo>
                  <a:pt x="312725" y="3874"/>
                </a:moveTo>
                <a:lnTo>
                  <a:pt x="271271" y="3874"/>
                </a:lnTo>
                <a:lnTo>
                  <a:pt x="179839" y="129786"/>
                </a:lnTo>
                <a:lnTo>
                  <a:pt x="163955" y="169884"/>
                </a:lnTo>
                <a:lnTo>
                  <a:pt x="162793" y="185962"/>
                </a:lnTo>
                <a:lnTo>
                  <a:pt x="163543" y="199474"/>
                </a:lnTo>
                <a:lnTo>
                  <a:pt x="181534" y="244657"/>
                </a:lnTo>
                <a:lnTo>
                  <a:pt x="218896" y="272406"/>
                </a:lnTo>
                <a:lnTo>
                  <a:pt x="254999" y="278944"/>
                </a:lnTo>
                <a:lnTo>
                  <a:pt x="267809" y="278217"/>
                </a:lnTo>
                <a:lnTo>
                  <a:pt x="311781" y="260929"/>
                </a:lnTo>
                <a:lnTo>
                  <a:pt x="324323" y="249112"/>
                </a:lnTo>
                <a:lnTo>
                  <a:pt x="254999" y="249112"/>
                </a:lnTo>
                <a:lnTo>
                  <a:pt x="246500" y="248604"/>
                </a:lnTo>
                <a:lnTo>
                  <a:pt x="211414" y="231388"/>
                </a:lnTo>
                <a:lnTo>
                  <a:pt x="194658" y="194994"/>
                </a:lnTo>
                <a:lnTo>
                  <a:pt x="194174" y="185962"/>
                </a:lnTo>
                <a:lnTo>
                  <a:pt x="194675" y="176834"/>
                </a:lnTo>
                <a:lnTo>
                  <a:pt x="211414" y="139956"/>
                </a:lnTo>
                <a:lnTo>
                  <a:pt x="246500" y="122546"/>
                </a:lnTo>
                <a:lnTo>
                  <a:pt x="254999" y="122038"/>
                </a:lnTo>
                <a:lnTo>
                  <a:pt x="322411" y="122038"/>
                </a:lnTo>
                <a:lnTo>
                  <a:pt x="317907" y="117534"/>
                </a:lnTo>
                <a:lnTo>
                  <a:pt x="315817" y="115839"/>
                </a:lnTo>
                <a:lnTo>
                  <a:pt x="227880" y="115839"/>
                </a:lnTo>
                <a:lnTo>
                  <a:pt x="225555" y="113902"/>
                </a:lnTo>
                <a:lnTo>
                  <a:pt x="230721" y="107445"/>
                </a:lnTo>
                <a:lnTo>
                  <a:pt x="236661" y="103183"/>
                </a:lnTo>
                <a:lnTo>
                  <a:pt x="237716" y="102859"/>
                </a:lnTo>
                <a:lnTo>
                  <a:pt x="312725" y="3874"/>
                </a:lnTo>
                <a:close/>
              </a:path>
              <a:path w="347344" h="279400">
                <a:moveTo>
                  <a:pt x="322411" y="122038"/>
                </a:moveTo>
                <a:lnTo>
                  <a:pt x="254999" y="122038"/>
                </a:lnTo>
                <a:lnTo>
                  <a:pt x="263474" y="122546"/>
                </a:lnTo>
                <a:lnTo>
                  <a:pt x="271465" y="124072"/>
                </a:lnTo>
                <a:lnTo>
                  <a:pt x="303427" y="146082"/>
                </a:lnTo>
                <a:lnTo>
                  <a:pt x="315825" y="185962"/>
                </a:lnTo>
                <a:lnTo>
                  <a:pt x="315316" y="194994"/>
                </a:lnTo>
                <a:lnTo>
                  <a:pt x="298391" y="231388"/>
                </a:lnTo>
                <a:lnTo>
                  <a:pt x="263474" y="248604"/>
                </a:lnTo>
                <a:lnTo>
                  <a:pt x="254999" y="249112"/>
                </a:lnTo>
                <a:lnTo>
                  <a:pt x="324323" y="249112"/>
                </a:lnTo>
                <a:lnTo>
                  <a:pt x="344107" y="212113"/>
                </a:lnTo>
                <a:lnTo>
                  <a:pt x="347206" y="185962"/>
                </a:lnTo>
                <a:lnTo>
                  <a:pt x="346819" y="176834"/>
                </a:lnTo>
                <a:lnTo>
                  <a:pt x="333549" y="136275"/>
                </a:lnTo>
                <a:lnTo>
                  <a:pt x="323573" y="123200"/>
                </a:lnTo>
                <a:lnTo>
                  <a:pt x="322411" y="122038"/>
                </a:lnTo>
                <a:close/>
              </a:path>
              <a:path w="347344" h="279400">
                <a:moveTo>
                  <a:pt x="237716" y="102859"/>
                </a:moveTo>
                <a:lnTo>
                  <a:pt x="236661" y="103183"/>
                </a:lnTo>
                <a:lnTo>
                  <a:pt x="230721" y="107445"/>
                </a:lnTo>
                <a:lnTo>
                  <a:pt x="225555" y="113902"/>
                </a:lnTo>
                <a:lnTo>
                  <a:pt x="227880" y="115839"/>
                </a:lnTo>
                <a:lnTo>
                  <a:pt x="237716" y="102859"/>
                </a:lnTo>
                <a:close/>
              </a:path>
              <a:path w="347344" h="279400">
                <a:moveTo>
                  <a:pt x="267009" y="98017"/>
                </a:moveTo>
                <a:lnTo>
                  <a:pt x="258228" y="98017"/>
                </a:lnTo>
                <a:lnTo>
                  <a:pt x="250350" y="99051"/>
                </a:lnTo>
                <a:lnTo>
                  <a:pt x="243377" y="101117"/>
                </a:lnTo>
                <a:lnTo>
                  <a:pt x="237716" y="102859"/>
                </a:lnTo>
                <a:lnTo>
                  <a:pt x="227880" y="115839"/>
                </a:lnTo>
                <a:lnTo>
                  <a:pt x="315817" y="115839"/>
                </a:lnTo>
                <a:lnTo>
                  <a:pt x="275194" y="98429"/>
                </a:lnTo>
                <a:lnTo>
                  <a:pt x="267009" y="98017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943208" y="6604720"/>
            <a:ext cx="3024088" cy="309938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1747370" y="6652990"/>
            <a:ext cx="4121283" cy="288472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384959" y="6608594"/>
            <a:ext cx="3360287" cy="391296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1802747" y="7550555"/>
            <a:ext cx="191770" cy="275590"/>
          </a:xfrm>
          <a:custGeom>
            <a:avLst/>
            <a:gdLst/>
            <a:ahLst/>
            <a:cxnLst/>
            <a:rect l="l" t="t" r="r" b="b"/>
            <a:pathLst>
              <a:path w="191769" h="275590">
                <a:moveTo>
                  <a:pt x="190612" y="0"/>
                </a:moveTo>
                <a:lnTo>
                  <a:pt x="62762" y="0"/>
                </a:lnTo>
                <a:lnTo>
                  <a:pt x="27119" y="144508"/>
                </a:lnTo>
                <a:lnTo>
                  <a:pt x="33875" y="139956"/>
                </a:lnTo>
                <a:lnTo>
                  <a:pt x="40195" y="135985"/>
                </a:lnTo>
                <a:lnTo>
                  <a:pt x="80067" y="120875"/>
                </a:lnTo>
                <a:lnTo>
                  <a:pt x="87944" y="120101"/>
                </a:lnTo>
                <a:lnTo>
                  <a:pt x="96468" y="120101"/>
                </a:lnTo>
                <a:lnTo>
                  <a:pt x="134048" y="132111"/>
                </a:lnTo>
                <a:lnTo>
                  <a:pt x="155259" y="164654"/>
                </a:lnTo>
                <a:lnTo>
                  <a:pt x="157293" y="182088"/>
                </a:lnTo>
                <a:lnTo>
                  <a:pt x="156833" y="191096"/>
                </a:lnTo>
                <a:lnTo>
                  <a:pt x="141312" y="227029"/>
                </a:lnTo>
                <a:lnTo>
                  <a:pt x="105790" y="243592"/>
                </a:lnTo>
                <a:lnTo>
                  <a:pt x="96468" y="244076"/>
                </a:lnTo>
                <a:lnTo>
                  <a:pt x="89179" y="243688"/>
                </a:lnTo>
                <a:lnTo>
                  <a:pt x="49590" y="226036"/>
                </a:lnTo>
                <a:lnTo>
                  <a:pt x="27894" y="199135"/>
                </a:lnTo>
                <a:lnTo>
                  <a:pt x="0" y="218119"/>
                </a:lnTo>
                <a:lnTo>
                  <a:pt x="28596" y="252865"/>
                </a:lnTo>
                <a:lnTo>
                  <a:pt x="62762" y="270711"/>
                </a:lnTo>
                <a:lnTo>
                  <a:pt x="96468" y="275070"/>
                </a:lnTo>
                <a:lnTo>
                  <a:pt x="106178" y="274706"/>
                </a:lnTo>
                <a:lnTo>
                  <a:pt x="149351" y="261994"/>
                </a:lnTo>
                <a:lnTo>
                  <a:pt x="179982" y="231121"/>
                </a:lnTo>
                <a:lnTo>
                  <a:pt x="190926" y="193348"/>
                </a:lnTo>
                <a:lnTo>
                  <a:pt x="191386" y="182088"/>
                </a:lnTo>
                <a:lnTo>
                  <a:pt x="190733" y="168940"/>
                </a:lnTo>
                <a:lnTo>
                  <a:pt x="175187" y="124725"/>
                </a:lnTo>
                <a:lnTo>
                  <a:pt x="142450" y="97194"/>
                </a:lnTo>
                <a:lnTo>
                  <a:pt x="110415" y="90656"/>
                </a:lnTo>
                <a:lnTo>
                  <a:pt x="103700" y="90656"/>
                </a:lnTo>
                <a:lnTo>
                  <a:pt x="96855" y="91560"/>
                </a:lnTo>
                <a:lnTo>
                  <a:pt x="83166" y="94918"/>
                </a:lnTo>
                <a:lnTo>
                  <a:pt x="76580" y="97372"/>
                </a:lnTo>
                <a:lnTo>
                  <a:pt x="70123" y="100729"/>
                </a:lnTo>
                <a:lnTo>
                  <a:pt x="88332" y="29056"/>
                </a:lnTo>
                <a:lnTo>
                  <a:pt x="190612" y="29056"/>
                </a:lnTo>
                <a:lnTo>
                  <a:pt x="190612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352644" y="7546681"/>
            <a:ext cx="421005" cy="279400"/>
          </a:xfrm>
          <a:custGeom>
            <a:avLst/>
            <a:gdLst/>
            <a:ahLst/>
            <a:cxnLst/>
            <a:rect l="l" t="t" r="r" b="b"/>
            <a:pathLst>
              <a:path w="421005" h="279400">
                <a:moveTo>
                  <a:pt x="100729" y="0"/>
                </a:moveTo>
                <a:lnTo>
                  <a:pt x="59905" y="10242"/>
                </a:lnTo>
                <a:lnTo>
                  <a:pt x="27991" y="39420"/>
                </a:lnTo>
                <a:lnTo>
                  <a:pt x="7191" y="83683"/>
                </a:lnTo>
                <a:lnTo>
                  <a:pt x="0" y="139472"/>
                </a:lnTo>
                <a:lnTo>
                  <a:pt x="799" y="159230"/>
                </a:lnTo>
                <a:lnTo>
                  <a:pt x="12784" y="211532"/>
                </a:lnTo>
                <a:lnTo>
                  <a:pt x="37410" y="251195"/>
                </a:lnTo>
                <a:lnTo>
                  <a:pt x="72641" y="274489"/>
                </a:lnTo>
                <a:lnTo>
                  <a:pt x="100729" y="278944"/>
                </a:lnTo>
                <a:lnTo>
                  <a:pt x="115185" y="277830"/>
                </a:lnTo>
                <a:lnTo>
                  <a:pt x="153031" y="261122"/>
                </a:lnTo>
                <a:lnTo>
                  <a:pt x="166505" y="247950"/>
                </a:lnTo>
                <a:lnTo>
                  <a:pt x="100729" y="247950"/>
                </a:lnTo>
                <a:lnTo>
                  <a:pt x="93150" y="247466"/>
                </a:lnTo>
                <a:lnTo>
                  <a:pt x="55813" y="224511"/>
                </a:lnTo>
                <a:lnTo>
                  <a:pt x="37579" y="183250"/>
                </a:lnTo>
                <a:lnTo>
                  <a:pt x="32930" y="139472"/>
                </a:lnTo>
                <a:lnTo>
                  <a:pt x="33221" y="127897"/>
                </a:lnTo>
                <a:lnTo>
                  <a:pt x="40170" y="86371"/>
                </a:lnTo>
                <a:lnTo>
                  <a:pt x="60922" y="48621"/>
                </a:lnTo>
                <a:lnTo>
                  <a:pt x="100729" y="30993"/>
                </a:lnTo>
                <a:lnTo>
                  <a:pt x="166352" y="30993"/>
                </a:lnTo>
                <a:lnTo>
                  <a:pt x="163831" y="27967"/>
                </a:lnTo>
                <a:lnTo>
                  <a:pt x="153031" y="18208"/>
                </a:lnTo>
                <a:lnTo>
                  <a:pt x="141336" y="10242"/>
                </a:lnTo>
                <a:lnTo>
                  <a:pt x="128721" y="4552"/>
                </a:lnTo>
                <a:lnTo>
                  <a:pt x="115185" y="1138"/>
                </a:lnTo>
                <a:lnTo>
                  <a:pt x="100729" y="0"/>
                </a:lnTo>
                <a:close/>
              </a:path>
              <a:path w="421005" h="279400">
                <a:moveTo>
                  <a:pt x="166352" y="30993"/>
                </a:moveTo>
                <a:lnTo>
                  <a:pt x="100729" y="30993"/>
                </a:lnTo>
                <a:lnTo>
                  <a:pt x="108454" y="31502"/>
                </a:lnTo>
                <a:lnTo>
                  <a:pt x="115742" y="33027"/>
                </a:lnTo>
                <a:lnTo>
                  <a:pt x="150319" y="61600"/>
                </a:lnTo>
                <a:lnTo>
                  <a:pt x="165913" y="106202"/>
                </a:lnTo>
                <a:lnTo>
                  <a:pt x="168528" y="139472"/>
                </a:lnTo>
                <a:lnTo>
                  <a:pt x="168238" y="151070"/>
                </a:lnTo>
                <a:lnTo>
                  <a:pt x="161288" y="192815"/>
                </a:lnTo>
                <a:lnTo>
                  <a:pt x="140537" y="230516"/>
                </a:lnTo>
                <a:lnTo>
                  <a:pt x="100729" y="247950"/>
                </a:lnTo>
                <a:lnTo>
                  <a:pt x="166505" y="247950"/>
                </a:lnTo>
                <a:lnTo>
                  <a:pt x="188674" y="211532"/>
                </a:lnTo>
                <a:lnTo>
                  <a:pt x="200660" y="159230"/>
                </a:lnTo>
                <a:lnTo>
                  <a:pt x="201459" y="139472"/>
                </a:lnTo>
                <a:lnTo>
                  <a:pt x="200660" y="119713"/>
                </a:lnTo>
                <a:lnTo>
                  <a:pt x="188674" y="67411"/>
                </a:lnTo>
                <a:lnTo>
                  <a:pt x="173371" y="39420"/>
                </a:lnTo>
                <a:lnTo>
                  <a:pt x="166352" y="30993"/>
                </a:lnTo>
                <a:close/>
              </a:path>
              <a:path w="421005" h="279400">
                <a:moveTo>
                  <a:pt x="386109" y="3874"/>
                </a:moveTo>
                <a:lnTo>
                  <a:pt x="344654" y="3874"/>
                </a:lnTo>
                <a:lnTo>
                  <a:pt x="253223" y="129786"/>
                </a:lnTo>
                <a:lnTo>
                  <a:pt x="237338" y="169884"/>
                </a:lnTo>
                <a:lnTo>
                  <a:pt x="236176" y="185962"/>
                </a:lnTo>
                <a:lnTo>
                  <a:pt x="236927" y="199474"/>
                </a:lnTo>
                <a:lnTo>
                  <a:pt x="254918" y="244657"/>
                </a:lnTo>
                <a:lnTo>
                  <a:pt x="292280" y="272406"/>
                </a:lnTo>
                <a:lnTo>
                  <a:pt x="328383" y="278944"/>
                </a:lnTo>
                <a:lnTo>
                  <a:pt x="341192" y="278217"/>
                </a:lnTo>
                <a:lnTo>
                  <a:pt x="385164" y="260929"/>
                </a:lnTo>
                <a:lnTo>
                  <a:pt x="397707" y="249112"/>
                </a:lnTo>
                <a:lnTo>
                  <a:pt x="328383" y="249112"/>
                </a:lnTo>
                <a:lnTo>
                  <a:pt x="319884" y="248604"/>
                </a:lnTo>
                <a:lnTo>
                  <a:pt x="284798" y="231388"/>
                </a:lnTo>
                <a:lnTo>
                  <a:pt x="268042" y="194994"/>
                </a:lnTo>
                <a:lnTo>
                  <a:pt x="267557" y="185962"/>
                </a:lnTo>
                <a:lnTo>
                  <a:pt x="268058" y="176834"/>
                </a:lnTo>
                <a:lnTo>
                  <a:pt x="284798" y="139956"/>
                </a:lnTo>
                <a:lnTo>
                  <a:pt x="319884" y="122546"/>
                </a:lnTo>
                <a:lnTo>
                  <a:pt x="328383" y="122038"/>
                </a:lnTo>
                <a:lnTo>
                  <a:pt x="395794" y="122038"/>
                </a:lnTo>
                <a:lnTo>
                  <a:pt x="391290" y="117534"/>
                </a:lnTo>
                <a:lnTo>
                  <a:pt x="389201" y="115839"/>
                </a:lnTo>
                <a:lnTo>
                  <a:pt x="301263" y="115839"/>
                </a:lnTo>
                <a:lnTo>
                  <a:pt x="298938" y="113902"/>
                </a:lnTo>
                <a:lnTo>
                  <a:pt x="304104" y="107445"/>
                </a:lnTo>
                <a:lnTo>
                  <a:pt x="310045" y="103183"/>
                </a:lnTo>
                <a:lnTo>
                  <a:pt x="311099" y="102859"/>
                </a:lnTo>
                <a:lnTo>
                  <a:pt x="386109" y="3874"/>
                </a:lnTo>
                <a:close/>
              </a:path>
              <a:path w="421005" h="279400">
                <a:moveTo>
                  <a:pt x="395794" y="122038"/>
                </a:moveTo>
                <a:lnTo>
                  <a:pt x="328383" y="122038"/>
                </a:lnTo>
                <a:lnTo>
                  <a:pt x="336858" y="122546"/>
                </a:lnTo>
                <a:lnTo>
                  <a:pt x="344848" y="124072"/>
                </a:lnTo>
                <a:lnTo>
                  <a:pt x="376811" y="146082"/>
                </a:lnTo>
                <a:lnTo>
                  <a:pt x="389208" y="185962"/>
                </a:lnTo>
                <a:lnTo>
                  <a:pt x="388699" y="194994"/>
                </a:lnTo>
                <a:lnTo>
                  <a:pt x="371774" y="231388"/>
                </a:lnTo>
                <a:lnTo>
                  <a:pt x="336858" y="248604"/>
                </a:lnTo>
                <a:lnTo>
                  <a:pt x="328383" y="249112"/>
                </a:lnTo>
                <a:lnTo>
                  <a:pt x="397707" y="249112"/>
                </a:lnTo>
                <a:lnTo>
                  <a:pt x="417490" y="212113"/>
                </a:lnTo>
                <a:lnTo>
                  <a:pt x="420589" y="185962"/>
                </a:lnTo>
                <a:lnTo>
                  <a:pt x="420202" y="176834"/>
                </a:lnTo>
                <a:lnTo>
                  <a:pt x="406933" y="136275"/>
                </a:lnTo>
                <a:lnTo>
                  <a:pt x="396956" y="123200"/>
                </a:lnTo>
                <a:lnTo>
                  <a:pt x="395794" y="122038"/>
                </a:lnTo>
                <a:close/>
              </a:path>
              <a:path w="421005" h="279400">
                <a:moveTo>
                  <a:pt x="311099" y="102859"/>
                </a:moveTo>
                <a:lnTo>
                  <a:pt x="310045" y="103183"/>
                </a:lnTo>
                <a:lnTo>
                  <a:pt x="304104" y="107445"/>
                </a:lnTo>
                <a:lnTo>
                  <a:pt x="298938" y="113902"/>
                </a:lnTo>
                <a:lnTo>
                  <a:pt x="301263" y="115839"/>
                </a:lnTo>
                <a:lnTo>
                  <a:pt x="311099" y="102859"/>
                </a:lnTo>
                <a:close/>
              </a:path>
              <a:path w="421005" h="279400">
                <a:moveTo>
                  <a:pt x="340393" y="98017"/>
                </a:moveTo>
                <a:lnTo>
                  <a:pt x="331611" y="98017"/>
                </a:lnTo>
                <a:lnTo>
                  <a:pt x="323734" y="99051"/>
                </a:lnTo>
                <a:lnTo>
                  <a:pt x="316760" y="101117"/>
                </a:lnTo>
                <a:lnTo>
                  <a:pt x="311099" y="102859"/>
                </a:lnTo>
                <a:lnTo>
                  <a:pt x="301263" y="115839"/>
                </a:lnTo>
                <a:lnTo>
                  <a:pt x="389201" y="115839"/>
                </a:lnTo>
                <a:lnTo>
                  <a:pt x="348577" y="98429"/>
                </a:lnTo>
                <a:lnTo>
                  <a:pt x="340393" y="98017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943208" y="7515687"/>
            <a:ext cx="3024088" cy="309938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1661617" y="7336792"/>
            <a:ext cx="4319941" cy="761181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834808" y="7519561"/>
            <a:ext cx="2447234" cy="308001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1808225" y="8440580"/>
            <a:ext cx="184785" cy="275590"/>
          </a:xfrm>
          <a:custGeom>
            <a:avLst/>
            <a:gdLst/>
            <a:ahLst/>
            <a:cxnLst/>
            <a:rect l="l" t="t" r="r" b="b"/>
            <a:pathLst>
              <a:path w="184785" h="275590">
                <a:moveTo>
                  <a:pt x="149932" y="0"/>
                </a:moveTo>
                <a:lnTo>
                  <a:pt x="108478" y="0"/>
                </a:lnTo>
                <a:lnTo>
                  <a:pt x="17046" y="125912"/>
                </a:lnTo>
                <a:lnTo>
                  <a:pt x="1162" y="166010"/>
                </a:lnTo>
                <a:lnTo>
                  <a:pt x="0" y="182088"/>
                </a:lnTo>
                <a:lnTo>
                  <a:pt x="750" y="195600"/>
                </a:lnTo>
                <a:lnTo>
                  <a:pt x="18741" y="240783"/>
                </a:lnTo>
                <a:lnTo>
                  <a:pt x="56103" y="268532"/>
                </a:lnTo>
                <a:lnTo>
                  <a:pt x="92206" y="275070"/>
                </a:lnTo>
                <a:lnTo>
                  <a:pt x="105015" y="274343"/>
                </a:lnTo>
                <a:lnTo>
                  <a:pt x="148988" y="257055"/>
                </a:lnTo>
                <a:lnTo>
                  <a:pt x="161530" y="245238"/>
                </a:lnTo>
                <a:lnTo>
                  <a:pt x="92206" y="245238"/>
                </a:lnTo>
                <a:lnTo>
                  <a:pt x="83707" y="244730"/>
                </a:lnTo>
                <a:lnTo>
                  <a:pt x="48621" y="227514"/>
                </a:lnTo>
                <a:lnTo>
                  <a:pt x="31865" y="191120"/>
                </a:lnTo>
                <a:lnTo>
                  <a:pt x="31381" y="182088"/>
                </a:lnTo>
                <a:lnTo>
                  <a:pt x="31882" y="172960"/>
                </a:lnTo>
                <a:lnTo>
                  <a:pt x="48621" y="136082"/>
                </a:lnTo>
                <a:lnTo>
                  <a:pt x="83707" y="118672"/>
                </a:lnTo>
                <a:lnTo>
                  <a:pt x="92206" y="118163"/>
                </a:lnTo>
                <a:lnTo>
                  <a:pt x="159618" y="118163"/>
                </a:lnTo>
                <a:lnTo>
                  <a:pt x="155114" y="113660"/>
                </a:lnTo>
                <a:lnTo>
                  <a:pt x="153024" y="111965"/>
                </a:lnTo>
                <a:lnTo>
                  <a:pt x="65087" y="111965"/>
                </a:lnTo>
                <a:lnTo>
                  <a:pt x="62762" y="110028"/>
                </a:lnTo>
                <a:lnTo>
                  <a:pt x="67928" y="103571"/>
                </a:lnTo>
                <a:lnTo>
                  <a:pt x="73868" y="99309"/>
                </a:lnTo>
                <a:lnTo>
                  <a:pt x="74923" y="98984"/>
                </a:lnTo>
                <a:lnTo>
                  <a:pt x="149932" y="0"/>
                </a:lnTo>
                <a:close/>
              </a:path>
              <a:path w="184785" h="275590">
                <a:moveTo>
                  <a:pt x="159618" y="118163"/>
                </a:moveTo>
                <a:lnTo>
                  <a:pt x="92206" y="118163"/>
                </a:lnTo>
                <a:lnTo>
                  <a:pt x="100681" y="118672"/>
                </a:lnTo>
                <a:lnTo>
                  <a:pt x="108672" y="120197"/>
                </a:lnTo>
                <a:lnTo>
                  <a:pt x="140634" y="142208"/>
                </a:lnTo>
                <a:lnTo>
                  <a:pt x="153032" y="182088"/>
                </a:lnTo>
                <a:lnTo>
                  <a:pt x="152523" y="191120"/>
                </a:lnTo>
                <a:lnTo>
                  <a:pt x="135597" y="227514"/>
                </a:lnTo>
                <a:lnTo>
                  <a:pt x="100681" y="244730"/>
                </a:lnTo>
                <a:lnTo>
                  <a:pt x="92206" y="245238"/>
                </a:lnTo>
                <a:lnTo>
                  <a:pt x="161530" y="245238"/>
                </a:lnTo>
                <a:lnTo>
                  <a:pt x="181313" y="208239"/>
                </a:lnTo>
                <a:lnTo>
                  <a:pt x="184413" y="182088"/>
                </a:lnTo>
                <a:lnTo>
                  <a:pt x="184025" y="172960"/>
                </a:lnTo>
                <a:lnTo>
                  <a:pt x="170756" y="132401"/>
                </a:lnTo>
                <a:lnTo>
                  <a:pt x="160780" y="119326"/>
                </a:lnTo>
                <a:lnTo>
                  <a:pt x="159618" y="118163"/>
                </a:lnTo>
                <a:close/>
              </a:path>
              <a:path w="184785" h="275590">
                <a:moveTo>
                  <a:pt x="74923" y="98984"/>
                </a:moveTo>
                <a:lnTo>
                  <a:pt x="73868" y="99309"/>
                </a:lnTo>
                <a:lnTo>
                  <a:pt x="67928" y="103571"/>
                </a:lnTo>
                <a:lnTo>
                  <a:pt x="62762" y="110028"/>
                </a:lnTo>
                <a:lnTo>
                  <a:pt x="65087" y="111965"/>
                </a:lnTo>
                <a:lnTo>
                  <a:pt x="74923" y="98984"/>
                </a:lnTo>
                <a:close/>
              </a:path>
              <a:path w="184785" h="275590">
                <a:moveTo>
                  <a:pt x="104216" y="94143"/>
                </a:moveTo>
                <a:lnTo>
                  <a:pt x="95435" y="94143"/>
                </a:lnTo>
                <a:lnTo>
                  <a:pt x="87557" y="95176"/>
                </a:lnTo>
                <a:lnTo>
                  <a:pt x="80583" y="97243"/>
                </a:lnTo>
                <a:lnTo>
                  <a:pt x="74923" y="98984"/>
                </a:lnTo>
                <a:lnTo>
                  <a:pt x="65087" y="111965"/>
                </a:lnTo>
                <a:lnTo>
                  <a:pt x="153024" y="111965"/>
                </a:lnTo>
                <a:lnTo>
                  <a:pt x="112401" y="94555"/>
                </a:lnTo>
                <a:lnTo>
                  <a:pt x="104216" y="94143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351320" y="8436706"/>
            <a:ext cx="431165" cy="279400"/>
          </a:xfrm>
          <a:custGeom>
            <a:avLst/>
            <a:gdLst/>
            <a:ahLst/>
            <a:cxnLst/>
            <a:rect l="l" t="t" r="r" b="b"/>
            <a:pathLst>
              <a:path w="431165" h="279400">
                <a:moveTo>
                  <a:pt x="100729" y="0"/>
                </a:moveTo>
                <a:lnTo>
                  <a:pt x="59905" y="10242"/>
                </a:lnTo>
                <a:lnTo>
                  <a:pt x="27991" y="39420"/>
                </a:lnTo>
                <a:lnTo>
                  <a:pt x="7191" y="83683"/>
                </a:lnTo>
                <a:lnTo>
                  <a:pt x="0" y="139472"/>
                </a:lnTo>
                <a:lnTo>
                  <a:pt x="799" y="159230"/>
                </a:lnTo>
                <a:lnTo>
                  <a:pt x="12784" y="211532"/>
                </a:lnTo>
                <a:lnTo>
                  <a:pt x="37410" y="251195"/>
                </a:lnTo>
                <a:lnTo>
                  <a:pt x="72641" y="274489"/>
                </a:lnTo>
                <a:lnTo>
                  <a:pt x="100729" y="278944"/>
                </a:lnTo>
                <a:lnTo>
                  <a:pt x="115185" y="277830"/>
                </a:lnTo>
                <a:lnTo>
                  <a:pt x="153031" y="261122"/>
                </a:lnTo>
                <a:lnTo>
                  <a:pt x="166505" y="247950"/>
                </a:lnTo>
                <a:lnTo>
                  <a:pt x="100729" y="247950"/>
                </a:lnTo>
                <a:lnTo>
                  <a:pt x="93150" y="247466"/>
                </a:lnTo>
                <a:lnTo>
                  <a:pt x="55813" y="224511"/>
                </a:lnTo>
                <a:lnTo>
                  <a:pt x="37579" y="183250"/>
                </a:lnTo>
                <a:lnTo>
                  <a:pt x="32930" y="139472"/>
                </a:lnTo>
                <a:lnTo>
                  <a:pt x="33221" y="127897"/>
                </a:lnTo>
                <a:lnTo>
                  <a:pt x="40170" y="86371"/>
                </a:lnTo>
                <a:lnTo>
                  <a:pt x="60922" y="48621"/>
                </a:lnTo>
                <a:lnTo>
                  <a:pt x="100729" y="30993"/>
                </a:lnTo>
                <a:lnTo>
                  <a:pt x="166352" y="30993"/>
                </a:lnTo>
                <a:lnTo>
                  <a:pt x="163831" y="27967"/>
                </a:lnTo>
                <a:lnTo>
                  <a:pt x="153031" y="18208"/>
                </a:lnTo>
                <a:lnTo>
                  <a:pt x="141336" y="10242"/>
                </a:lnTo>
                <a:lnTo>
                  <a:pt x="128721" y="4552"/>
                </a:lnTo>
                <a:lnTo>
                  <a:pt x="115185" y="1138"/>
                </a:lnTo>
                <a:lnTo>
                  <a:pt x="100729" y="0"/>
                </a:lnTo>
                <a:close/>
              </a:path>
              <a:path w="431165" h="279400">
                <a:moveTo>
                  <a:pt x="166352" y="30993"/>
                </a:moveTo>
                <a:lnTo>
                  <a:pt x="100729" y="30993"/>
                </a:lnTo>
                <a:lnTo>
                  <a:pt x="108454" y="31502"/>
                </a:lnTo>
                <a:lnTo>
                  <a:pt x="115742" y="33027"/>
                </a:lnTo>
                <a:lnTo>
                  <a:pt x="150319" y="61600"/>
                </a:lnTo>
                <a:lnTo>
                  <a:pt x="165913" y="106202"/>
                </a:lnTo>
                <a:lnTo>
                  <a:pt x="168528" y="139472"/>
                </a:lnTo>
                <a:lnTo>
                  <a:pt x="168238" y="151070"/>
                </a:lnTo>
                <a:lnTo>
                  <a:pt x="161288" y="192815"/>
                </a:lnTo>
                <a:lnTo>
                  <a:pt x="140537" y="230516"/>
                </a:lnTo>
                <a:lnTo>
                  <a:pt x="100729" y="247950"/>
                </a:lnTo>
                <a:lnTo>
                  <a:pt x="166505" y="247950"/>
                </a:lnTo>
                <a:lnTo>
                  <a:pt x="188674" y="211532"/>
                </a:lnTo>
                <a:lnTo>
                  <a:pt x="200660" y="159230"/>
                </a:lnTo>
                <a:lnTo>
                  <a:pt x="201459" y="139472"/>
                </a:lnTo>
                <a:lnTo>
                  <a:pt x="200660" y="119713"/>
                </a:lnTo>
                <a:lnTo>
                  <a:pt x="188674" y="67411"/>
                </a:lnTo>
                <a:lnTo>
                  <a:pt x="173371" y="39420"/>
                </a:lnTo>
                <a:lnTo>
                  <a:pt x="166352" y="30993"/>
                </a:lnTo>
                <a:close/>
              </a:path>
              <a:path w="431165" h="279400">
                <a:moveTo>
                  <a:pt x="388433" y="77097"/>
                </a:moveTo>
                <a:lnTo>
                  <a:pt x="355502" y="77097"/>
                </a:lnTo>
                <a:lnTo>
                  <a:pt x="355502" y="275070"/>
                </a:lnTo>
                <a:lnTo>
                  <a:pt x="388433" y="275070"/>
                </a:lnTo>
                <a:lnTo>
                  <a:pt x="388433" y="77097"/>
                </a:lnTo>
                <a:close/>
              </a:path>
              <a:path w="431165" h="279400">
                <a:moveTo>
                  <a:pt x="388433" y="3874"/>
                </a:moveTo>
                <a:lnTo>
                  <a:pt x="374873" y="3874"/>
                </a:lnTo>
                <a:lnTo>
                  <a:pt x="224553" y="220830"/>
                </a:lnTo>
                <a:lnTo>
                  <a:pt x="355502" y="220830"/>
                </a:lnTo>
                <a:lnTo>
                  <a:pt x="355502" y="191774"/>
                </a:lnTo>
                <a:lnTo>
                  <a:pt x="278792" y="191774"/>
                </a:lnTo>
                <a:lnTo>
                  <a:pt x="355502" y="77097"/>
                </a:lnTo>
                <a:lnTo>
                  <a:pt x="388433" y="77097"/>
                </a:lnTo>
                <a:lnTo>
                  <a:pt x="388433" y="3874"/>
                </a:lnTo>
                <a:close/>
              </a:path>
              <a:path w="431165" h="279400">
                <a:moveTo>
                  <a:pt x="431050" y="191774"/>
                </a:moveTo>
                <a:lnTo>
                  <a:pt x="388433" y="191774"/>
                </a:lnTo>
                <a:lnTo>
                  <a:pt x="388433" y="220830"/>
                </a:lnTo>
                <a:lnTo>
                  <a:pt x="431050" y="220830"/>
                </a:lnTo>
                <a:lnTo>
                  <a:pt x="431050" y="19177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object 4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943208" y="8405712"/>
            <a:ext cx="3024088" cy="309938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12979786" y="8467648"/>
            <a:ext cx="1682750" cy="274955"/>
          </a:xfrm>
          <a:custGeom>
            <a:avLst/>
            <a:gdLst/>
            <a:ahLst/>
            <a:cxnLst/>
            <a:rect l="l" t="t" r="r" b="b"/>
            <a:pathLst>
              <a:path w="1682750" h="274954">
                <a:moveTo>
                  <a:pt x="25810" y="0"/>
                </a:moveTo>
                <a:lnTo>
                  <a:pt x="0" y="223186"/>
                </a:lnTo>
                <a:lnTo>
                  <a:pt x="25810" y="223186"/>
                </a:lnTo>
                <a:lnTo>
                  <a:pt x="41600" y="79557"/>
                </a:lnTo>
                <a:lnTo>
                  <a:pt x="69747" y="79557"/>
                </a:lnTo>
                <a:lnTo>
                  <a:pt x="25810" y="0"/>
                </a:lnTo>
                <a:close/>
              </a:path>
              <a:path w="1682750" h="274954">
                <a:moveTo>
                  <a:pt x="205058" y="79557"/>
                </a:moveTo>
                <a:lnTo>
                  <a:pt x="180067" y="79557"/>
                </a:lnTo>
                <a:lnTo>
                  <a:pt x="195857" y="223186"/>
                </a:lnTo>
                <a:lnTo>
                  <a:pt x="221668" y="223186"/>
                </a:lnTo>
                <a:lnTo>
                  <a:pt x="205058" y="79557"/>
                </a:lnTo>
                <a:close/>
              </a:path>
              <a:path w="1682750" h="274954">
                <a:moveTo>
                  <a:pt x="69747" y="79557"/>
                </a:moveTo>
                <a:lnTo>
                  <a:pt x="41600" y="79557"/>
                </a:lnTo>
                <a:lnTo>
                  <a:pt x="110834" y="203449"/>
                </a:lnTo>
                <a:lnTo>
                  <a:pt x="138493" y="153953"/>
                </a:lnTo>
                <a:lnTo>
                  <a:pt x="110834" y="153953"/>
                </a:lnTo>
                <a:lnTo>
                  <a:pt x="69747" y="79557"/>
                </a:lnTo>
                <a:close/>
              </a:path>
              <a:path w="1682750" h="274954">
                <a:moveTo>
                  <a:pt x="195857" y="0"/>
                </a:moveTo>
                <a:lnTo>
                  <a:pt x="110834" y="153953"/>
                </a:lnTo>
                <a:lnTo>
                  <a:pt x="138493" y="153953"/>
                </a:lnTo>
                <a:lnTo>
                  <a:pt x="180067" y="79557"/>
                </a:lnTo>
                <a:lnTo>
                  <a:pt x="205058" y="79557"/>
                </a:lnTo>
                <a:lnTo>
                  <a:pt x="195857" y="0"/>
                </a:lnTo>
                <a:close/>
              </a:path>
              <a:path w="1682750" h="274954">
                <a:moveTo>
                  <a:pt x="283888" y="194339"/>
                </a:moveTo>
                <a:lnTo>
                  <a:pt x="274779" y="194339"/>
                </a:lnTo>
                <a:lnTo>
                  <a:pt x="270831" y="195959"/>
                </a:lnTo>
                <a:lnTo>
                  <a:pt x="267390" y="199198"/>
                </a:lnTo>
                <a:lnTo>
                  <a:pt x="264151" y="202437"/>
                </a:lnTo>
                <a:lnTo>
                  <a:pt x="262531" y="206384"/>
                </a:lnTo>
                <a:lnTo>
                  <a:pt x="262531" y="215494"/>
                </a:lnTo>
                <a:lnTo>
                  <a:pt x="264151" y="219441"/>
                </a:lnTo>
                <a:lnTo>
                  <a:pt x="267390" y="222883"/>
                </a:lnTo>
                <a:lnTo>
                  <a:pt x="270831" y="226122"/>
                </a:lnTo>
                <a:lnTo>
                  <a:pt x="274779" y="227741"/>
                </a:lnTo>
                <a:lnTo>
                  <a:pt x="283888" y="227741"/>
                </a:lnTo>
                <a:lnTo>
                  <a:pt x="287836" y="226122"/>
                </a:lnTo>
                <a:lnTo>
                  <a:pt x="291075" y="222883"/>
                </a:lnTo>
                <a:lnTo>
                  <a:pt x="294314" y="219441"/>
                </a:lnTo>
                <a:lnTo>
                  <a:pt x="295933" y="215494"/>
                </a:lnTo>
                <a:lnTo>
                  <a:pt x="295933" y="206384"/>
                </a:lnTo>
                <a:lnTo>
                  <a:pt x="294314" y="202437"/>
                </a:lnTo>
                <a:lnTo>
                  <a:pt x="287836" y="195959"/>
                </a:lnTo>
                <a:lnTo>
                  <a:pt x="283888" y="194339"/>
                </a:lnTo>
                <a:close/>
              </a:path>
              <a:path w="1682750" h="274954">
                <a:moveTo>
                  <a:pt x="443147" y="7591"/>
                </a:moveTo>
                <a:lnTo>
                  <a:pt x="401546" y="15790"/>
                </a:lnTo>
                <a:lnTo>
                  <a:pt x="367840" y="38564"/>
                </a:lnTo>
                <a:lnTo>
                  <a:pt x="345066" y="73181"/>
                </a:lnTo>
                <a:lnTo>
                  <a:pt x="336868" y="116907"/>
                </a:lnTo>
                <a:lnTo>
                  <a:pt x="337380" y="128522"/>
                </a:lnTo>
                <a:lnTo>
                  <a:pt x="349564" y="170331"/>
                </a:lnTo>
                <a:lnTo>
                  <a:pt x="375413" y="202443"/>
                </a:lnTo>
                <a:lnTo>
                  <a:pt x="411434" y="221782"/>
                </a:lnTo>
                <a:lnTo>
                  <a:pt x="443147" y="226223"/>
                </a:lnTo>
                <a:lnTo>
                  <a:pt x="454363" y="225862"/>
                </a:lnTo>
                <a:lnTo>
                  <a:pt x="497501" y="213166"/>
                </a:lnTo>
                <a:lnTo>
                  <a:pt x="511470" y="202841"/>
                </a:lnTo>
                <a:lnTo>
                  <a:pt x="511470" y="200412"/>
                </a:lnTo>
                <a:lnTo>
                  <a:pt x="443147" y="200412"/>
                </a:lnTo>
                <a:lnTo>
                  <a:pt x="432861" y="199748"/>
                </a:lnTo>
                <a:lnTo>
                  <a:pt x="395739" y="183958"/>
                </a:lnTo>
                <a:lnTo>
                  <a:pt x="370345" y="150556"/>
                </a:lnTo>
                <a:lnTo>
                  <a:pt x="364197" y="116907"/>
                </a:lnTo>
                <a:lnTo>
                  <a:pt x="364880" y="104856"/>
                </a:lnTo>
                <a:lnTo>
                  <a:pt x="381163" y="64583"/>
                </a:lnTo>
                <a:lnTo>
                  <a:pt x="413427" y="39380"/>
                </a:lnTo>
                <a:lnTo>
                  <a:pt x="443147" y="33402"/>
                </a:lnTo>
                <a:lnTo>
                  <a:pt x="511470" y="33402"/>
                </a:lnTo>
                <a:lnTo>
                  <a:pt x="511470" y="30972"/>
                </a:lnTo>
                <a:lnTo>
                  <a:pt x="473949" y="10836"/>
                </a:lnTo>
                <a:lnTo>
                  <a:pt x="454363" y="7951"/>
                </a:lnTo>
                <a:lnTo>
                  <a:pt x="443147" y="7591"/>
                </a:lnTo>
                <a:close/>
              </a:path>
              <a:path w="1682750" h="274954">
                <a:moveTo>
                  <a:pt x="511470" y="168832"/>
                </a:moveTo>
                <a:lnTo>
                  <a:pt x="477005" y="194301"/>
                </a:lnTo>
                <a:lnTo>
                  <a:pt x="443147" y="200412"/>
                </a:lnTo>
                <a:lnTo>
                  <a:pt x="511470" y="200412"/>
                </a:lnTo>
                <a:lnTo>
                  <a:pt x="511470" y="168832"/>
                </a:lnTo>
                <a:close/>
              </a:path>
              <a:path w="1682750" h="274954">
                <a:moveTo>
                  <a:pt x="511470" y="33402"/>
                </a:moveTo>
                <a:lnTo>
                  <a:pt x="443147" y="33402"/>
                </a:lnTo>
                <a:lnTo>
                  <a:pt x="450567" y="33648"/>
                </a:lnTo>
                <a:lnTo>
                  <a:pt x="457646" y="34389"/>
                </a:lnTo>
                <a:lnTo>
                  <a:pt x="493857" y="48584"/>
                </a:lnTo>
                <a:lnTo>
                  <a:pt x="511470" y="64982"/>
                </a:lnTo>
                <a:lnTo>
                  <a:pt x="511470" y="33402"/>
                </a:lnTo>
                <a:close/>
              </a:path>
              <a:path w="1682750" h="274954">
                <a:moveTo>
                  <a:pt x="615493" y="80468"/>
                </a:moveTo>
                <a:lnTo>
                  <a:pt x="570969" y="95025"/>
                </a:lnTo>
                <a:lnTo>
                  <a:pt x="545566" y="133361"/>
                </a:lnTo>
                <a:lnTo>
                  <a:pt x="543223" y="153346"/>
                </a:lnTo>
                <a:lnTo>
                  <a:pt x="543811" y="163556"/>
                </a:lnTo>
                <a:lnTo>
                  <a:pt x="564023" y="205650"/>
                </a:lnTo>
                <a:lnTo>
                  <a:pt x="605567" y="225635"/>
                </a:lnTo>
                <a:lnTo>
                  <a:pt x="615493" y="226223"/>
                </a:lnTo>
                <a:lnTo>
                  <a:pt x="625533" y="225635"/>
                </a:lnTo>
                <a:lnTo>
                  <a:pt x="666887" y="205650"/>
                </a:lnTo>
                <a:lnTo>
                  <a:pt x="668809" y="203449"/>
                </a:lnTo>
                <a:lnTo>
                  <a:pt x="615493" y="203449"/>
                </a:lnTo>
                <a:lnTo>
                  <a:pt x="608831" y="203050"/>
                </a:lnTo>
                <a:lnTo>
                  <a:pt x="573892" y="179156"/>
                </a:lnTo>
                <a:lnTo>
                  <a:pt x="567819" y="153346"/>
                </a:lnTo>
                <a:lnTo>
                  <a:pt x="568199" y="146267"/>
                </a:lnTo>
                <a:lnTo>
                  <a:pt x="590897" y="109619"/>
                </a:lnTo>
                <a:lnTo>
                  <a:pt x="615493" y="103242"/>
                </a:lnTo>
                <a:lnTo>
                  <a:pt x="668809" y="103242"/>
                </a:lnTo>
                <a:lnTo>
                  <a:pt x="666887" y="101041"/>
                </a:lnTo>
                <a:lnTo>
                  <a:pt x="625533" y="81057"/>
                </a:lnTo>
                <a:lnTo>
                  <a:pt x="615493" y="80468"/>
                </a:lnTo>
                <a:close/>
              </a:path>
              <a:path w="1682750" h="274954">
                <a:moveTo>
                  <a:pt x="668809" y="103242"/>
                </a:moveTo>
                <a:lnTo>
                  <a:pt x="624603" y="103242"/>
                </a:lnTo>
                <a:lnTo>
                  <a:pt x="632700" y="105368"/>
                </a:lnTo>
                <a:lnTo>
                  <a:pt x="639785" y="109619"/>
                </a:lnTo>
                <a:lnTo>
                  <a:pt x="662768" y="146267"/>
                </a:lnTo>
                <a:lnTo>
                  <a:pt x="663167" y="153346"/>
                </a:lnTo>
                <a:lnTo>
                  <a:pt x="662768" y="160425"/>
                </a:lnTo>
                <a:lnTo>
                  <a:pt x="639785" y="197072"/>
                </a:lnTo>
                <a:lnTo>
                  <a:pt x="624603" y="203449"/>
                </a:lnTo>
                <a:lnTo>
                  <a:pt x="668809" y="203449"/>
                </a:lnTo>
                <a:lnTo>
                  <a:pt x="687156" y="163556"/>
                </a:lnTo>
                <a:lnTo>
                  <a:pt x="687763" y="153346"/>
                </a:lnTo>
                <a:lnTo>
                  <a:pt x="687156" y="143021"/>
                </a:lnTo>
                <a:lnTo>
                  <a:pt x="685334" y="133304"/>
                </a:lnTo>
                <a:lnTo>
                  <a:pt x="682297" y="124195"/>
                </a:lnTo>
                <a:lnTo>
                  <a:pt x="678046" y="115692"/>
                </a:lnTo>
                <a:lnTo>
                  <a:pt x="672903" y="107930"/>
                </a:lnTo>
                <a:lnTo>
                  <a:pt x="668809" y="103242"/>
                </a:lnTo>
                <a:close/>
              </a:path>
              <a:path w="1682750" h="274954">
                <a:moveTo>
                  <a:pt x="745427" y="83505"/>
                </a:moveTo>
                <a:lnTo>
                  <a:pt x="721134" y="83505"/>
                </a:lnTo>
                <a:lnTo>
                  <a:pt x="721134" y="223186"/>
                </a:lnTo>
                <a:lnTo>
                  <a:pt x="745427" y="223186"/>
                </a:lnTo>
                <a:lnTo>
                  <a:pt x="745427" y="130875"/>
                </a:lnTo>
                <a:lnTo>
                  <a:pt x="746743" y="124600"/>
                </a:lnTo>
                <a:lnTo>
                  <a:pt x="752006" y="114073"/>
                </a:lnTo>
                <a:lnTo>
                  <a:pt x="755751" y="110125"/>
                </a:lnTo>
                <a:lnTo>
                  <a:pt x="760610" y="107494"/>
                </a:lnTo>
                <a:lnTo>
                  <a:pt x="765468" y="104659"/>
                </a:lnTo>
                <a:lnTo>
                  <a:pt x="768765" y="103850"/>
                </a:lnTo>
                <a:lnTo>
                  <a:pt x="745427" y="103850"/>
                </a:lnTo>
                <a:lnTo>
                  <a:pt x="745427" y="83505"/>
                </a:lnTo>
                <a:close/>
              </a:path>
              <a:path w="1682750" h="274954">
                <a:moveTo>
                  <a:pt x="823074" y="103242"/>
                </a:moveTo>
                <a:lnTo>
                  <a:pt x="787028" y="103242"/>
                </a:lnTo>
                <a:lnTo>
                  <a:pt x="793708" y="106077"/>
                </a:lnTo>
                <a:lnTo>
                  <a:pt x="797959" y="111745"/>
                </a:lnTo>
                <a:lnTo>
                  <a:pt x="800882" y="116584"/>
                </a:lnTo>
                <a:lnTo>
                  <a:pt x="802969" y="122600"/>
                </a:lnTo>
                <a:lnTo>
                  <a:pt x="804222" y="129793"/>
                </a:lnTo>
                <a:lnTo>
                  <a:pt x="804639" y="138163"/>
                </a:lnTo>
                <a:lnTo>
                  <a:pt x="804639" y="223186"/>
                </a:lnTo>
                <a:lnTo>
                  <a:pt x="828932" y="223186"/>
                </a:lnTo>
                <a:lnTo>
                  <a:pt x="828932" y="130875"/>
                </a:lnTo>
                <a:lnTo>
                  <a:pt x="830248" y="124600"/>
                </a:lnTo>
                <a:lnTo>
                  <a:pt x="835511" y="114073"/>
                </a:lnTo>
                <a:lnTo>
                  <a:pt x="839256" y="110125"/>
                </a:lnTo>
                <a:lnTo>
                  <a:pt x="844115" y="107494"/>
                </a:lnTo>
                <a:lnTo>
                  <a:pt x="845676" y="106583"/>
                </a:lnTo>
                <a:lnTo>
                  <a:pt x="824377" y="106583"/>
                </a:lnTo>
                <a:lnTo>
                  <a:pt x="823074" y="103242"/>
                </a:lnTo>
                <a:close/>
              </a:path>
              <a:path w="1682750" h="274954">
                <a:moveTo>
                  <a:pt x="905964" y="103242"/>
                </a:moveTo>
                <a:lnTo>
                  <a:pt x="870533" y="103242"/>
                </a:lnTo>
                <a:lnTo>
                  <a:pt x="877213" y="106077"/>
                </a:lnTo>
                <a:lnTo>
                  <a:pt x="881464" y="111745"/>
                </a:lnTo>
                <a:lnTo>
                  <a:pt x="884387" y="116584"/>
                </a:lnTo>
                <a:lnTo>
                  <a:pt x="886475" y="122600"/>
                </a:lnTo>
                <a:lnTo>
                  <a:pt x="887727" y="129793"/>
                </a:lnTo>
                <a:lnTo>
                  <a:pt x="888145" y="138163"/>
                </a:lnTo>
                <a:lnTo>
                  <a:pt x="888145" y="223186"/>
                </a:lnTo>
                <a:lnTo>
                  <a:pt x="912437" y="223186"/>
                </a:lnTo>
                <a:lnTo>
                  <a:pt x="912437" y="135126"/>
                </a:lnTo>
                <a:lnTo>
                  <a:pt x="912096" y="126795"/>
                </a:lnTo>
                <a:lnTo>
                  <a:pt x="911071" y="119108"/>
                </a:lnTo>
                <a:lnTo>
                  <a:pt x="909363" y="112067"/>
                </a:lnTo>
                <a:lnTo>
                  <a:pt x="906972" y="105672"/>
                </a:lnTo>
                <a:lnTo>
                  <a:pt x="905964" y="103242"/>
                </a:lnTo>
                <a:close/>
              </a:path>
              <a:path w="1682750" h="274954">
                <a:moveTo>
                  <a:pt x="877011" y="80468"/>
                </a:moveTo>
                <a:lnTo>
                  <a:pt x="867496" y="80468"/>
                </a:lnTo>
                <a:lnTo>
                  <a:pt x="860702" y="80886"/>
                </a:lnTo>
                <a:lnTo>
                  <a:pt x="824377" y="106583"/>
                </a:lnTo>
                <a:lnTo>
                  <a:pt x="845676" y="106583"/>
                </a:lnTo>
                <a:lnTo>
                  <a:pt x="848973" y="104659"/>
                </a:lnTo>
                <a:lnTo>
                  <a:pt x="854743" y="103242"/>
                </a:lnTo>
                <a:lnTo>
                  <a:pt x="905964" y="103242"/>
                </a:lnTo>
                <a:lnTo>
                  <a:pt x="903530" y="97372"/>
                </a:lnTo>
                <a:lnTo>
                  <a:pt x="898469" y="91096"/>
                </a:lnTo>
                <a:lnTo>
                  <a:pt x="885108" y="82594"/>
                </a:lnTo>
                <a:lnTo>
                  <a:pt x="877011" y="80468"/>
                </a:lnTo>
                <a:close/>
              </a:path>
              <a:path w="1682750" h="274954">
                <a:moveTo>
                  <a:pt x="783991" y="80468"/>
                </a:moveTo>
                <a:lnTo>
                  <a:pt x="775286" y="80468"/>
                </a:lnTo>
                <a:lnTo>
                  <a:pt x="767695" y="82391"/>
                </a:lnTo>
                <a:lnTo>
                  <a:pt x="761217" y="86238"/>
                </a:lnTo>
                <a:lnTo>
                  <a:pt x="754941" y="90084"/>
                </a:lnTo>
                <a:lnTo>
                  <a:pt x="749678" y="95955"/>
                </a:lnTo>
                <a:lnTo>
                  <a:pt x="745427" y="103850"/>
                </a:lnTo>
                <a:lnTo>
                  <a:pt x="768765" y="103850"/>
                </a:lnTo>
                <a:lnTo>
                  <a:pt x="771238" y="103242"/>
                </a:lnTo>
                <a:lnTo>
                  <a:pt x="823074" y="103242"/>
                </a:lnTo>
                <a:lnTo>
                  <a:pt x="791013" y="80905"/>
                </a:lnTo>
                <a:lnTo>
                  <a:pt x="783991" y="80468"/>
                </a:lnTo>
                <a:close/>
              </a:path>
              <a:path w="1682750" h="274954">
                <a:moveTo>
                  <a:pt x="985499" y="194339"/>
                </a:moveTo>
                <a:lnTo>
                  <a:pt x="976389" y="194339"/>
                </a:lnTo>
                <a:lnTo>
                  <a:pt x="972442" y="195959"/>
                </a:lnTo>
                <a:lnTo>
                  <a:pt x="969000" y="199198"/>
                </a:lnTo>
                <a:lnTo>
                  <a:pt x="965761" y="202437"/>
                </a:lnTo>
                <a:lnTo>
                  <a:pt x="964142" y="206384"/>
                </a:lnTo>
                <a:lnTo>
                  <a:pt x="964142" y="215494"/>
                </a:lnTo>
                <a:lnTo>
                  <a:pt x="965761" y="219441"/>
                </a:lnTo>
                <a:lnTo>
                  <a:pt x="969000" y="222883"/>
                </a:lnTo>
                <a:lnTo>
                  <a:pt x="972442" y="226122"/>
                </a:lnTo>
                <a:lnTo>
                  <a:pt x="976389" y="227741"/>
                </a:lnTo>
                <a:lnTo>
                  <a:pt x="985499" y="227741"/>
                </a:lnTo>
                <a:lnTo>
                  <a:pt x="989446" y="226122"/>
                </a:lnTo>
                <a:lnTo>
                  <a:pt x="992685" y="222883"/>
                </a:lnTo>
                <a:lnTo>
                  <a:pt x="995925" y="219441"/>
                </a:lnTo>
                <a:lnTo>
                  <a:pt x="997544" y="215494"/>
                </a:lnTo>
                <a:lnTo>
                  <a:pt x="997544" y="206384"/>
                </a:lnTo>
                <a:lnTo>
                  <a:pt x="995925" y="202437"/>
                </a:lnTo>
                <a:lnTo>
                  <a:pt x="989446" y="195959"/>
                </a:lnTo>
                <a:lnTo>
                  <a:pt x="985499" y="194339"/>
                </a:lnTo>
                <a:close/>
              </a:path>
              <a:path w="1682750" h="274954">
                <a:moveTo>
                  <a:pt x="1071273" y="189784"/>
                </a:moveTo>
                <a:lnTo>
                  <a:pt x="1044551" y="268431"/>
                </a:lnTo>
                <a:lnTo>
                  <a:pt x="1062163" y="274808"/>
                </a:lnTo>
                <a:lnTo>
                  <a:pt x="1095565" y="198894"/>
                </a:lnTo>
                <a:lnTo>
                  <a:pt x="1071273" y="189784"/>
                </a:lnTo>
                <a:close/>
              </a:path>
              <a:path w="1682750" h="274954">
                <a:moveTo>
                  <a:pt x="1242967" y="158811"/>
                </a:moveTo>
                <a:lnTo>
                  <a:pt x="1222318" y="172780"/>
                </a:lnTo>
                <a:lnTo>
                  <a:pt x="1226057" y="179669"/>
                </a:lnTo>
                <a:lnTo>
                  <a:pt x="1230289" y="186368"/>
                </a:lnTo>
                <a:lnTo>
                  <a:pt x="1258965" y="214855"/>
                </a:lnTo>
                <a:lnTo>
                  <a:pt x="1298232" y="226223"/>
                </a:lnTo>
                <a:lnTo>
                  <a:pt x="1306734" y="226223"/>
                </a:lnTo>
                <a:lnTo>
                  <a:pt x="1314832" y="224806"/>
                </a:lnTo>
                <a:lnTo>
                  <a:pt x="1330419" y="219138"/>
                </a:lnTo>
                <a:lnTo>
                  <a:pt x="1337404" y="215089"/>
                </a:lnTo>
                <a:lnTo>
                  <a:pt x="1343477" y="209826"/>
                </a:lnTo>
                <a:lnTo>
                  <a:pt x="1349752" y="204562"/>
                </a:lnTo>
                <a:lnTo>
                  <a:pt x="1351757" y="201931"/>
                </a:lnTo>
                <a:lnTo>
                  <a:pt x="1290641" y="201931"/>
                </a:lnTo>
                <a:lnTo>
                  <a:pt x="1283049" y="200109"/>
                </a:lnTo>
                <a:lnTo>
                  <a:pt x="1250406" y="170806"/>
                </a:lnTo>
                <a:lnTo>
                  <a:pt x="1246648" y="164998"/>
                </a:lnTo>
                <a:lnTo>
                  <a:pt x="1242967" y="158811"/>
                </a:lnTo>
                <a:close/>
              </a:path>
              <a:path w="1682750" h="274954">
                <a:moveTo>
                  <a:pt x="1295195" y="7591"/>
                </a:moveTo>
                <a:lnTo>
                  <a:pt x="1256707" y="18712"/>
                </a:lnTo>
                <a:lnTo>
                  <a:pt x="1234047" y="54866"/>
                </a:lnTo>
                <a:lnTo>
                  <a:pt x="1233553" y="62553"/>
                </a:lnTo>
                <a:lnTo>
                  <a:pt x="1233553" y="72270"/>
                </a:lnTo>
                <a:lnTo>
                  <a:pt x="1259465" y="108607"/>
                </a:lnTo>
                <a:lnTo>
                  <a:pt x="1297827" y="125207"/>
                </a:lnTo>
                <a:lnTo>
                  <a:pt x="1305418" y="128446"/>
                </a:lnTo>
                <a:lnTo>
                  <a:pt x="1312504" y="132090"/>
                </a:lnTo>
                <a:lnTo>
                  <a:pt x="1319792" y="135531"/>
                </a:lnTo>
                <a:lnTo>
                  <a:pt x="1325662" y="140086"/>
                </a:lnTo>
                <a:lnTo>
                  <a:pt x="1334569" y="151422"/>
                </a:lnTo>
                <a:lnTo>
                  <a:pt x="1336737" y="158811"/>
                </a:lnTo>
                <a:lnTo>
                  <a:pt x="1336796" y="168528"/>
                </a:lnTo>
                <a:lnTo>
                  <a:pt x="1336151" y="175493"/>
                </a:lnTo>
                <a:lnTo>
                  <a:pt x="1307228" y="201342"/>
                </a:lnTo>
                <a:lnTo>
                  <a:pt x="1299143" y="201931"/>
                </a:lnTo>
                <a:lnTo>
                  <a:pt x="1351757" y="201931"/>
                </a:lnTo>
                <a:lnTo>
                  <a:pt x="1363518" y="165492"/>
                </a:lnTo>
                <a:lnTo>
                  <a:pt x="1363195" y="158470"/>
                </a:lnTo>
                <a:lnTo>
                  <a:pt x="1344995" y="122676"/>
                </a:lnTo>
                <a:lnTo>
                  <a:pt x="1339732" y="117615"/>
                </a:lnTo>
                <a:lnTo>
                  <a:pt x="1333962" y="113465"/>
                </a:lnTo>
                <a:lnTo>
                  <a:pt x="1321411" y="106988"/>
                </a:lnTo>
                <a:lnTo>
                  <a:pt x="1315439" y="104356"/>
                </a:lnTo>
                <a:lnTo>
                  <a:pt x="1300984" y="99143"/>
                </a:lnTo>
                <a:lnTo>
                  <a:pt x="1293146" y="95955"/>
                </a:lnTo>
                <a:lnTo>
                  <a:pt x="1262097" y="70549"/>
                </a:lnTo>
                <a:lnTo>
                  <a:pt x="1260579" y="65083"/>
                </a:lnTo>
                <a:lnTo>
                  <a:pt x="1260622" y="52228"/>
                </a:lnTo>
                <a:lnTo>
                  <a:pt x="1293677" y="32187"/>
                </a:lnTo>
                <a:lnTo>
                  <a:pt x="1348453" y="32187"/>
                </a:lnTo>
                <a:lnTo>
                  <a:pt x="1347424" y="30972"/>
                </a:lnTo>
                <a:lnTo>
                  <a:pt x="1311365" y="9261"/>
                </a:lnTo>
                <a:lnTo>
                  <a:pt x="1303565" y="8008"/>
                </a:lnTo>
                <a:lnTo>
                  <a:pt x="1295195" y="7591"/>
                </a:lnTo>
                <a:close/>
              </a:path>
              <a:path w="1682750" h="274954">
                <a:moveTo>
                  <a:pt x="1348453" y="32187"/>
                </a:moveTo>
                <a:lnTo>
                  <a:pt x="1301977" y="32187"/>
                </a:lnTo>
                <a:lnTo>
                  <a:pt x="1308961" y="33806"/>
                </a:lnTo>
                <a:lnTo>
                  <a:pt x="1314629" y="37045"/>
                </a:lnTo>
                <a:lnTo>
                  <a:pt x="1339529" y="64982"/>
                </a:lnTo>
                <a:lnTo>
                  <a:pt x="1361696" y="52228"/>
                </a:lnTo>
                <a:lnTo>
                  <a:pt x="1358868" y="46687"/>
                </a:lnTo>
                <a:lnTo>
                  <a:pt x="1355547" y="41297"/>
                </a:lnTo>
                <a:lnTo>
                  <a:pt x="1351732" y="36059"/>
                </a:lnTo>
                <a:lnTo>
                  <a:pt x="1348453" y="32187"/>
                </a:lnTo>
                <a:close/>
              </a:path>
              <a:path w="1682750" h="274954">
                <a:moveTo>
                  <a:pt x="1415702" y="10627"/>
                </a:moveTo>
                <a:lnTo>
                  <a:pt x="1401430" y="10627"/>
                </a:lnTo>
                <a:lnTo>
                  <a:pt x="1401430" y="223186"/>
                </a:lnTo>
                <a:lnTo>
                  <a:pt x="1415702" y="223186"/>
                </a:lnTo>
                <a:lnTo>
                  <a:pt x="1415702" y="198894"/>
                </a:lnTo>
                <a:lnTo>
                  <a:pt x="1427240" y="198894"/>
                </a:lnTo>
                <a:lnTo>
                  <a:pt x="1427240" y="119943"/>
                </a:lnTo>
                <a:lnTo>
                  <a:pt x="1415702" y="119943"/>
                </a:lnTo>
                <a:lnTo>
                  <a:pt x="1415702" y="95651"/>
                </a:lnTo>
                <a:lnTo>
                  <a:pt x="1427240" y="95651"/>
                </a:lnTo>
                <a:lnTo>
                  <a:pt x="1427240" y="34920"/>
                </a:lnTo>
                <a:lnTo>
                  <a:pt x="1415702" y="34920"/>
                </a:lnTo>
                <a:lnTo>
                  <a:pt x="1415702" y="10627"/>
                </a:lnTo>
                <a:close/>
              </a:path>
              <a:path w="1682750" h="274954">
                <a:moveTo>
                  <a:pt x="1427240" y="198894"/>
                </a:moveTo>
                <a:lnTo>
                  <a:pt x="1415702" y="198894"/>
                </a:lnTo>
                <a:lnTo>
                  <a:pt x="1415702" y="223186"/>
                </a:lnTo>
                <a:lnTo>
                  <a:pt x="1427240" y="223186"/>
                </a:lnTo>
                <a:lnTo>
                  <a:pt x="1427240" y="198894"/>
                </a:lnTo>
                <a:close/>
              </a:path>
              <a:path w="1682750" h="274954">
                <a:moveTo>
                  <a:pt x="1522892" y="198894"/>
                </a:moveTo>
                <a:lnTo>
                  <a:pt x="1427240" y="198894"/>
                </a:lnTo>
                <a:lnTo>
                  <a:pt x="1427240" y="223186"/>
                </a:lnTo>
                <a:lnTo>
                  <a:pt x="1522892" y="223186"/>
                </a:lnTo>
                <a:lnTo>
                  <a:pt x="1522892" y="198894"/>
                </a:lnTo>
                <a:close/>
              </a:path>
              <a:path w="1682750" h="274954">
                <a:moveTo>
                  <a:pt x="1427240" y="95651"/>
                </a:moveTo>
                <a:lnTo>
                  <a:pt x="1415702" y="95651"/>
                </a:lnTo>
                <a:lnTo>
                  <a:pt x="1415702" y="119943"/>
                </a:lnTo>
                <a:lnTo>
                  <a:pt x="1427240" y="119943"/>
                </a:lnTo>
                <a:lnTo>
                  <a:pt x="1427240" y="95651"/>
                </a:lnTo>
                <a:close/>
              </a:path>
              <a:path w="1682750" h="274954">
                <a:moveTo>
                  <a:pt x="1516819" y="95651"/>
                </a:moveTo>
                <a:lnTo>
                  <a:pt x="1427240" y="95651"/>
                </a:lnTo>
                <a:lnTo>
                  <a:pt x="1427240" y="119943"/>
                </a:lnTo>
                <a:lnTo>
                  <a:pt x="1516819" y="119943"/>
                </a:lnTo>
                <a:lnTo>
                  <a:pt x="1516819" y="95651"/>
                </a:lnTo>
                <a:close/>
              </a:path>
              <a:path w="1682750" h="274954">
                <a:moveTo>
                  <a:pt x="1427240" y="10627"/>
                </a:moveTo>
                <a:lnTo>
                  <a:pt x="1415702" y="10627"/>
                </a:lnTo>
                <a:lnTo>
                  <a:pt x="1415702" y="34920"/>
                </a:lnTo>
                <a:lnTo>
                  <a:pt x="1427240" y="34920"/>
                </a:lnTo>
                <a:lnTo>
                  <a:pt x="1427240" y="10627"/>
                </a:lnTo>
                <a:close/>
              </a:path>
              <a:path w="1682750" h="274954">
                <a:moveTo>
                  <a:pt x="1522892" y="10627"/>
                </a:moveTo>
                <a:lnTo>
                  <a:pt x="1427240" y="10627"/>
                </a:lnTo>
                <a:lnTo>
                  <a:pt x="1427240" y="34920"/>
                </a:lnTo>
                <a:lnTo>
                  <a:pt x="1522892" y="34920"/>
                </a:lnTo>
                <a:lnTo>
                  <a:pt x="1522892" y="10627"/>
                </a:lnTo>
                <a:close/>
              </a:path>
              <a:path w="1682750" h="274954">
                <a:moveTo>
                  <a:pt x="1627594" y="34920"/>
                </a:moveTo>
                <a:lnTo>
                  <a:pt x="1601783" y="34920"/>
                </a:lnTo>
                <a:lnTo>
                  <a:pt x="1601783" y="223186"/>
                </a:lnTo>
                <a:lnTo>
                  <a:pt x="1627594" y="223186"/>
                </a:lnTo>
                <a:lnTo>
                  <a:pt x="1627594" y="34920"/>
                </a:lnTo>
                <a:close/>
              </a:path>
              <a:path w="1682750" h="274954">
                <a:moveTo>
                  <a:pt x="1682252" y="10627"/>
                </a:moveTo>
                <a:lnTo>
                  <a:pt x="1547125" y="10627"/>
                </a:lnTo>
                <a:lnTo>
                  <a:pt x="1547125" y="34920"/>
                </a:lnTo>
                <a:lnTo>
                  <a:pt x="1682252" y="34920"/>
                </a:lnTo>
                <a:lnTo>
                  <a:pt x="1682252" y="10627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object 4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814188" y="8427021"/>
            <a:ext cx="2500145" cy="369988"/>
          </a:xfrm>
          <a:prstGeom prst="rect">
            <a:avLst/>
          </a:prstGeom>
        </p:spPr>
      </p:pic>
      <p:sp>
        <p:nvSpPr>
          <p:cNvPr id="48" name="object 48"/>
          <p:cNvSpPr/>
          <p:nvPr/>
        </p:nvSpPr>
        <p:spPr>
          <a:xfrm>
            <a:off x="1810314" y="9215425"/>
            <a:ext cx="189865" cy="271780"/>
          </a:xfrm>
          <a:custGeom>
            <a:avLst/>
            <a:gdLst/>
            <a:ahLst/>
            <a:cxnLst/>
            <a:rect l="l" t="t" r="r" b="b"/>
            <a:pathLst>
              <a:path w="189864" h="271779">
                <a:moveTo>
                  <a:pt x="189837" y="0"/>
                </a:moveTo>
                <a:lnTo>
                  <a:pt x="0" y="0"/>
                </a:lnTo>
                <a:lnTo>
                  <a:pt x="0" y="30993"/>
                </a:lnTo>
                <a:lnTo>
                  <a:pt x="140634" y="30993"/>
                </a:lnTo>
                <a:lnTo>
                  <a:pt x="25569" y="271195"/>
                </a:lnTo>
                <a:lnTo>
                  <a:pt x="60050" y="271195"/>
                </a:lnTo>
                <a:lnTo>
                  <a:pt x="189837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7353968" y="9211164"/>
            <a:ext cx="416559" cy="279400"/>
          </a:xfrm>
          <a:custGeom>
            <a:avLst/>
            <a:gdLst/>
            <a:ahLst/>
            <a:cxnLst/>
            <a:rect l="l" t="t" r="r" b="b"/>
            <a:pathLst>
              <a:path w="416559" h="279400">
                <a:moveTo>
                  <a:pt x="100729" y="387"/>
                </a:moveTo>
                <a:lnTo>
                  <a:pt x="59905" y="10629"/>
                </a:lnTo>
                <a:lnTo>
                  <a:pt x="27991" y="39807"/>
                </a:lnTo>
                <a:lnTo>
                  <a:pt x="7191" y="84070"/>
                </a:lnTo>
                <a:lnTo>
                  <a:pt x="0" y="139859"/>
                </a:lnTo>
                <a:lnTo>
                  <a:pt x="799" y="159618"/>
                </a:lnTo>
                <a:lnTo>
                  <a:pt x="12784" y="211920"/>
                </a:lnTo>
                <a:lnTo>
                  <a:pt x="37410" y="251582"/>
                </a:lnTo>
                <a:lnTo>
                  <a:pt x="72641" y="274876"/>
                </a:lnTo>
                <a:lnTo>
                  <a:pt x="100729" y="279331"/>
                </a:lnTo>
                <a:lnTo>
                  <a:pt x="115185" y="278217"/>
                </a:lnTo>
                <a:lnTo>
                  <a:pt x="153031" y="261510"/>
                </a:lnTo>
                <a:lnTo>
                  <a:pt x="166505" y="248337"/>
                </a:lnTo>
                <a:lnTo>
                  <a:pt x="100729" y="248337"/>
                </a:lnTo>
                <a:lnTo>
                  <a:pt x="93150" y="247853"/>
                </a:lnTo>
                <a:lnTo>
                  <a:pt x="55813" y="224898"/>
                </a:lnTo>
                <a:lnTo>
                  <a:pt x="37579" y="183638"/>
                </a:lnTo>
                <a:lnTo>
                  <a:pt x="32930" y="139859"/>
                </a:lnTo>
                <a:lnTo>
                  <a:pt x="33221" y="128285"/>
                </a:lnTo>
                <a:lnTo>
                  <a:pt x="40170" y="86758"/>
                </a:lnTo>
                <a:lnTo>
                  <a:pt x="60922" y="49008"/>
                </a:lnTo>
                <a:lnTo>
                  <a:pt x="100729" y="31381"/>
                </a:lnTo>
                <a:lnTo>
                  <a:pt x="166352" y="31381"/>
                </a:lnTo>
                <a:lnTo>
                  <a:pt x="163831" y="28354"/>
                </a:lnTo>
                <a:lnTo>
                  <a:pt x="153031" y="18596"/>
                </a:lnTo>
                <a:lnTo>
                  <a:pt x="141336" y="10629"/>
                </a:lnTo>
                <a:lnTo>
                  <a:pt x="128721" y="4939"/>
                </a:lnTo>
                <a:lnTo>
                  <a:pt x="115185" y="1525"/>
                </a:lnTo>
                <a:lnTo>
                  <a:pt x="100729" y="387"/>
                </a:lnTo>
                <a:close/>
              </a:path>
              <a:path w="416559" h="279400">
                <a:moveTo>
                  <a:pt x="166352" y="31381"/>
                </a:moveTo>
                <a:lnTo>
                  <a:pt x="100729" y="31381"/>
                </a:lnTo>
                <a:lnTo>
                  <a:pt x="108454" y="31889"/>
                </a:lnTo>
                <a:lnTo>
                  <a:pt x="115742" y="33415"/>
                </a:lnTo>
                <a:lnTo>
                  <a:pt x="150319" y="61987"/>
                </a:lnTo>
                <a:lnTo>
                  <a:pt x="165913" y="106589"/>
                </a:lnTo>
                <a:lnTo>
                  <a:pt x="168528" y="139859"/>
                </a:lnTo>
                <a:lnTo>
                  <a:pt x="168238" y="151458"/>
                </a:lnTo>
                <a:lnTo>
                  <a:pt x="161288" y="193202"/>
                </a:lnTo>
                <a:lnTo>
                  <a:pt x="140537" y="230903"/>
                </a:lnTo>
                <a:lnTo>
                  <a:pt x="100729" y="248337"/>
                </a:lnTo>
                <a:lnTo>
                  <a:pt x="166505" y="248337"/>
                </a:lnTo>
                <a:lnTo>
                  <a:pt x="188674" y="211920"/>
                </a:lnTo>
                <a:lnTo>
                  <a:pt x="200660" y="159618"/>
                </a:lnTo>
                <a:lnTo>
                  <a:pt x="201459" y="139859"/>
                </a:lnTo>
                <a:lnTo>
                  <a:pt x="200660" y="120101"/>
                </a:lnTo>
                <a:lnTo>
                  <a:pt x="188674" y="67798"/>
                </a:lnTo>
                <a:lnTo>
                  <a:pt x="173371" y="39807"/>
                </a:lnTo>
                <a:lnTo>
                  <a:pt x="166352" y="31381"/>
                </a:lnTo>
                <a:close/>
              </a:path>
              <a:path w="416559" h="279400">
                <a:moveTo>
                  <a:pt x="397439" y="30993"/>
                </a:moveTo>
                <a:lnTo>
                  <a:pt x="337035" y="30993"/>
                </a:lnTo>
                <a:lnTo>
                  <a:pt x="344396" y="32414"/>
                </a:lnTo>
                <a:lnTo>
                  <a:pt x="357310" y="38096"/>
                </a:lnTo>
                <a:lnTo>
                  <a:pt x="362734" y="41841"/>
                </a:lnTo>
                <a:lnTo>
                  <a:pt x="367125" y="46490"/>
                </a:lnTo>
                <a:lnTo>
                  <a:pt x="371774" y="51139"/>
                </a:lnTo>
                <a:lnTo>
                  <a:pt x="375261" y="56305"/>
                </a:lnTo>
                <a:lnTo>
                  <a:pt x="379910" y="67669"/>
                </a:lnTo>
                <a:lnTo>
                  <a:pt x="381072" y="73481"/>
                </a:lnTo>
                <a:lnTo>
                  <a:pt x="380958" y="87339"/>
                </a:lnTo>
                <a:lnTo>
                  <a:pt x="379910" y="93627"/>
                </a:lnTo>
                <a:lnTo>
                  <a:pt x="377585" y="100342"/>
                </a:lnTo>
                <a:lnTo>
                  <a:pt x="375519" y="106799"/>
                </a:lnTo>
                <a:lnTo>
                  <a:pt x="372291" y="113256"/>
                </a:lnTo>
                <a:lnTo>
                  <a:pt x="367900" y="119713"/>
                </a:lnTo>
                <a:lnTo>
                  <a:pt x="363767" y="125912"/>
                </a:lnTo>
                <a:lnTo>
                  <a:pt x="358731" y="132240"/>
                </a:lnTo>
                <a:lnTo>
                  <a:pt x="352790" y="138697"/>
                </a:lnTo>
                <a:lnTo>
                  <a:pt x="224553" y="275457"/>
                </a:lnTo>
                <a:lnTo>
                  <a:pt x="415940" y="275457"/>
                </a:lnTo>
                <a:lnTo>
                  <a:pt x="415940" y="244463"/>
                </a:lnTo>
                <a:lnTo>
                  <a:pt x="292352" y="244463"/>
                </a:lnTo>
                <a:lnTo>
                  <a:pt x="378748" y="156518"/>
                </a:lnTo>
                <a:lnTo>
                  <a:pt x="404705" y="119713"/>
                </a:lnTo>
                <a:lnTo>
                  <a:pt x="414773" y="78162"/>
                </a:lnTo>
                <a:lnTo>
                  <a:pt x="414463" y="71988"/>
                </a:lnTo>
                <a:lnTo>
                  <a:pt x="399116" y="33027"/>
                </a:lnTo>
                <a:lnTo>
                  <a:pt x="397439" y="30993"/>
                </a:lnTo>
                <a:close/>
              </a:path>
              <a:path w="416559" h="279400">
                <a:moveTo>
                  <a:pt x="328770" y="0"/>
                </a:moveTo>
                <a:lnTo>
                  <a:pt x="291287" y="6973"/>
                </a:lnTo>
                <a:lnTo>
                  <a:pt x="256322" y="36078"/>
                </a:lnTo>
                <a:lnTo>
                  <a:pt x="240704" y="83174"/>
                </a:lnTo>
                <a:lnTo>
                  <a:pt x="240050" y="97243"/>
                </a:lnTo>
                <a:lnTo>
                  <a:pt x="272981" y="97243"/>
                </a:lnTo>
                <a:lnTo>
                  <a:pt x="273393" y="87339"/>
                </a:lnTo>
                <a:lnTo>
                  <a:pt x="274628" y="78162"/>
                </a:lnTo>
                <a:lnTo>
                  <a:pt x="292716" y="43464"/>
                </a:lnTo>
                <a:lnTo>
                  <a:pt x="328770" y="30993"/>
                </a:lnTo>
                <a:lnTo>
                  <a:pt x="397439" y="30993"/>
                </a:lnTo>
                <a:lnTo>
                  <a:pt x="394244" y="27119"/>
                </a:lnTo>
                <a:lnTo>
                  <a:pt x="358989" y="4358"/>
                </a:lnTo>
                <a:lnTo>
                  <a:pt x="339618" y="484"/>
                </a:lnTo>
                <a:lnTo>
                  <a:pt x="328770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object 5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943208" y="9180558"/>
            <a:ext cx="3024088" cy="309938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2195143" y="9228828"/>
            <a:ext cx="3251535" cy="288472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899883" y="9184432"/>
            <a:ext cx="2301366" cy="387422"/>
          </a:xfrm>
          <a:prstGeom prst="rect">
            <a:avLst/>
          </a:prstGeom>
        </p:spPr>
      </p:pic>
      <p:sp>
        <p:nvSpPr>
          <p:cNvPr id="53" name="object 53"/>
          <p:cNvSpPr/>
          <p:nvPr/>
        </p:nvSpPr>
        <p:spPr>
          <a:xfrm>
            <a:off x="2575837" y="3036556"/>
            <a:ext cx="10795" cy="7057390"/>
          </a:xfrm>
          <a:custGeom>
            <a:avLst/>
            <a:gdLst/>
            <a:ahLst/>
            <a:cxnLst/>
            <a:rect l="l" t="t" r="r" b="b"/>
            <a:pathLst>
              <a:path w="10794" h="7057390">
                <a:moveTo>
                  <a:pt x="10470" y="7057376"/>
                </a:moveTo>
                <a:lnTo>
                  <a:pt x="10470" y="0"/>
                </a:lnTo>
                <a:lnTo>
                  <a:pt x="0" y="0"/>
                </a:lnTo>
                <a:lnTo>
                  <a:pt x="0" y="7057376"/>
                </a:lnTo>
                <a:lnTo>
                  <a:pt x="10470" y="70573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528566" y="3036556"/>
            <a:ext cx="10795" cy="7057390"/>
          </a:xfrm>
          <a:custGeom>
            <a:avLst/>
            <a:gdLst/>
            <a:ahLst/>
            <a:cxnLst/>
            <a:rect l="l" t="t" r="r" b="b"/>
            <a:pathLst>
              <a:path w="10795" h="7057390">
                <a:moveTo>
                  <a:pt x="10470" y="7057376"/>
                </a:moveTo>
                <a:lnTo>
                  <a:pt x="10470" y="0"/>
                </a:lnTo>
                <a:lnTo>
                  <a:pt x="0" y="0"/>
                </a:lnTo>
                <a:lnTo>
                  <a:pt x="0" y="7057376"/>
                </a:lnTo>
                <a:lnTo>
                  <a:pt x="10470" y="70573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371381" y="3036556"/>
            <a:ext cx="10795" cy="7057390"/>
          </a:xfrm>
          <a:custGeom>
            <a:avLst/>
            <a:gdLst/>
            <a:ahLst/>
            <a:cxnLst/>
            <a:rect l="l" t="t" r="r" b="b"/>
            <a:pathLst>
              <a:path w="10795" h="7057390">
                <a:moveTo>
                  <a:pt x="10470" y="7057376"/>
                </a:moveTo>
                <a:lnTo>
                  <a:pt x="10470" y="0"/>
                </a:lnTo>
                <a:lnTo>
                  <a:pt x="0" y="0"/>
                </a:lnTo>
                <a:lnTo>
                  <a:pt x="0" y="7057376"/>
                </a:lnTo>
                <a:lnTo>
                  <a:pt x="10470" y="70573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6250814" y="3036556"/>
            <a:ext cx="10795" cy="7057390"/>
          </a:xfrm>
          <a:custGeom>
            <a:avLst/>
            <a:gdLst/>
            <a:ahLst/>
            <a:cxnLst/>
            <a:rect l="l" t="t" r="r" b="b"/>
            <a:pathLst>
              <a:path w="10794" h="7057390">
                <a:moveTo>
                  <a:pt x="10470" y="7057376"/>
                </a:moveTo>
                <a:lnTo>
                  <a:pt x="10470" y="0"/>
                </a:lnTo>
                <a:lnTo>
                  <a:pt x="0" y="0"/>
                </a:lnTo>
                <a:lnTo>
                  <a:pt x="0" y="7057376"/>
                </a:lnTo>
                <a:lnTo>
                  <a:pt x="10470" y="70573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10941939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46" y="816729"/>
            <a:ext cx="1421921" cy="140718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931908" y="4544364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1908" y="5748516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1908" y="6523361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1908" y="7298207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1908" y="8073052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2289" y="4048934"/>
            <a:ext cx="958215" cy="234315"/>
          </a:xfrm>
          <a:custGeom>
            <a:avLst/>
            <a:gdLst/>
            <a:ahLst/>
            <a:cxnLst/>
            <a:rect l="l" t="t" r="r" b="b"/>
            <a:pathLst>
              <a:path w="958214" h="234314">
                <a:moveTo>
                  <a:pt x="35831" y="148487"/>
                </a:moveTo>
                <a:lnTo>
                  <a:pt x="0" y="174298"/>
                </a:lnTo>
                <a:lnTo>
                  <a:pt x="4004" y="181737"/>
                </a:lnTo>
                <a:lnTo>
                  <a:pt x="8730" y="188873"/>
                </a:lnTo>
                <a:lnTo>
                  <a:pt x="42492" y="218461"/>
                </a:lnTo>
                <a:lnTo>
                  <a:pt x="79424" y="229411"/>
                </a:lnTo>
                <a:lnTo>
                  <a:pt x="89578" y="229867"/>
                </a:lnTo>
                <a:lnTo>
                  <a:pt x="96961" y="229582"/>
                </a:lnTo>
                <a:lnTo>
                  <a:pt x="137954" y="216544"/>
                </a:lnTo>
                <a:lnTo>
                  <a:pt x="163666" y="186140"/>
                </a:lnTo>
                <a:lnTo>
                  <a:pt x="80974" y="186140"/>
                </a:lnTo>
                <a:lnTo>
                  <a:pt x="74193" y="184622"/>
                </a:lnTo>
                <a:lnTo>
                  <a:pt x="40082" y="156180"/>
                </a:lnTo>
                <a:lnTo>
                  <a:pt x="35831" y="148487"/>
                </a:lnTo>
                <a:close/>
              </a:path>
              <a:path w="958214" h="234314">
                <a:moveTo>
                  <a:pt x="88667" y="5769"/>
                </a:moveTo>
                <a:lnTo>
                  <a:pt x="51014" y="13057"/>
                </a:lnTo>
                <a:lnTo>
                  <a:pt x="20041" y="40860"/>
                </a:lnTo>
                <a:lnTo>
                  <a:pt x="14695" y="68727"/>
                </a:lnTo>
                <a:lnTo>
                  <a:pt x="14935" y="73788"/>
                </a:lnTo>
                <a:lnTo>
                  <a:pt x="34920" y="112048"/>
                </a:lnTo>
                <a:lnTo>
                  <a:pt x="71055" y="132090"/>
                </a:lnTo>
                <a:lnTo>
                  <a:pt x="78419" y="134899"/>
                </a:lnTo>
                <a:lnTo>
                  <a:pt x="109619" y="152131"/>
                </a:lnTo>
                <a:lnTo>
                  <a:pt x="112453" y="155370"/>
                </a:lnTo>
                <a:lnTo>
                  <a:pt x="113870" y="159722"/>
                </a:lnTo>
                <a:lnTo>
                  <a:pt x="113870" y="171666"/>
                </a:lnTo>
                <a:lnTo>
                  <a:pt x="111441" y="176828"/>
                </a:lnTo>
                <a:lnTo>
                  <a:pt x="106583" y="180675"/>
                </a:lnTo>
                <a:lnTo>
                  <a:pt x="101724" y="184318"/>
                </a:lnTo>
                <a:lnTo>
                  <a:pt x="95550" y="186140"/>
                </a:lnTo>
                <a:lnTo>
                  <a:pt x="163666" y="186140"/>
                </a:lnTo>
                <a:lnTo>
                  <a:pt x="167921" y="153852"/>
                </a:lnTo>
                <a:lnTo>
                  <a:pt x="166504" y="145957"/>
                </a:lnTo>
                <a:lnTo>
                  <a:pt x="160836" y="132191"/>
                </a:lnTo>
                <a:lnTo>
                  <a:pt x="156888" y="126118"/>
                </a:lnTo>
                <a:lnTo>
                  <a:pt x="151827" y="120854"/>
                </a:lnTo>
                <a:lnTo>
                  <a:pt x="146969" y="115591"/>
                </a:lnTo>
                <a:lnTo>
                  <a:pt x="141301" y="111137"/>
                </a:lnTo>
                <a:lnTo>
                  <a:pt x="134823" y="107494"/>
                </a:lnTo>
                <a:lnTo>
                  <a:pt x="128345" y="103647"/>
                </a:lnTo>
                <a:lnTo>
                  <a:pt x="121361" y="100307"/>
                </a:lnTo>
                <a:lnTo>
                  <a:pt x="113870" y="97473"/>
                </a:lnTo>
                <a:lnTo>
                  <a:pt x="106697" y="94930"/>
                </a:lnTo>
                <a:lnTo>
                  <a:pt x="100054" y="92463"/>
                </a:lnTo>
                <a:lnTo>
                  <a:pt x="66804" y="69840"/>
                </a:lnTo>
                <a:lnTo>
                  <a:pt x="66804" y="60326"/>
                </a:lnTo>
                <a:lnTo>
                  <a:pt x="68727" y="56479"/>
                </a:lnTo>
                <a:lnTo>
                  <a:pt x="72573" y="53443"/>
                </a:lnTo>
                <a:lnTo>
                  <a:pt x="76419" y="50204"/>
                </a:lnTo>
                <a:lnTo>
                  <a:pt x="81987" y="48584"/>
                </a:lnTo>
                <a:lnTo>
                  <a:pt x="165452" y="48584"/>
                </a:lnTo>
                <a:lnTo>
                  <a:pt x="164277" y="46478"/>
                </a:lnTo>
                <a:lnTo>
                  <a:pt x="132963" y="16473"/>
                </a:lnTo>
                <a:lnTo>
                  <a:pt x="98934" y="6205"/>
                </a:lnTo>
                <a:lnTo>
                  <a:pt x="88667" y="5769"/>
                </a:lnTo>
                <a:close/>
              </a:path>
              <a:path w="958214" h="234314">
                <a:moveTo>
                  <a:pt x="165452" y="48584"/>
                </a:moveTo>
                <a:lnTo>
                  <a:pt x="94740" y="48584"/>
                </a:lnTo>
                <a:lnTo>
                  <a:pt x="99801" y="49698"/>
                </a:lnTo>
                <a:lnTo>
                  <a:pt x="104457" y="51925"/>
                </a:lnTo>
                <a:lnTo>
                  <a:pt x="109316" y="53949"/>
                </a:lnTo>
                <a:lnTo>
                  <a:pt x="113668" y="56884"/>
                </a:lnTo>
                <a:lnTo>
                  <a:pt x="117514" y="60731"/>
                </a:lnTo>
                <a:lnTo>
                  <a:pt x="121563" y="64375"/>
                </a:lnTo>
                <a:lnTo>
                  <a:pt x="125106" y="68727"/>
                </a:lnTo>
                <a:lnTo>
                  <a:pt x="128142" y="73788"/>
                </a:lnTo>
                <a:lnTo>
                  <a:pt x="167314" y="51925"/>
                </a:lnTo>
                <a:lnTo>
                  <a:pt x="165452" y="48584"/>
                </a:lnTo>
                <a:close/>
              </a:path>
              <a:path w="958214" h="234314">
                <a:moveTo>
                  <a:pt x="242924" y="83505"/>
                </a:moveTo>
                <a:lnTo>
                  <a:pt x="197679" y="83505"/>
                </a:lnTo>
                <a:lnTo>
                  <a:pt x="197679" y="223186"/>
                </a:lnTo>
                <a:lnTo>
                  <a:pt x="242924" y="223186"/>
                </a:lnTo>
                <a:lnTo>
                  <a:pt x="242924" y="154257"/>
                </a:lnTo>
                <a:lnTo>
                  <a:pt x="231992" y="138163"/>
                </a:lnTo>
                <a:lnTo>
                  <a:pt x="232391" y="130040"/>
                </a:lnTo>
                <a:lnTo>
                  <a:pt x="242924" y="100912"/>
                </a:lnTo>
                <a:lnTo>
                  <a:pt x="242924" y="83505"/>
                </a:lnTo>
                <a:close/>
              </a:path>
              <a:path w="958214" h="234314">
                <a:moveTo>
                  <a:pt x="242924" y="100912"/>
                </a:moveTo>
                <a:lnTo>
                  <a:pt x="231992" y="138163"/>
                </a:lnTo>
                <a:lnTo>
                  <a:pt x="242924" y="154257"/>
                </a:lnTo>
                <a:lnTo>
                  <a:pt x="242924" y="100912"/>
                </a:lnTo>
                <a:close/>
              </a:path>
              <a:path w="958214" h="234314">
                <a:moveTo>
                  <a:pt x="282905" y="80165"/>
                </a:moveTo>
                <a:lnTo>
                  <a:pt x="270152" y="80165"/>
                </a:lnTo>
                <a:lnTo>
                  <a:pt x="262763" y="82695"/>
                </a:lnTo>
                <a:lnTo>
                  <a:pt x="255678" y="87756"/>
                </a:lnTo>
                <a:lnTo>
                  <a:pt x="250610" y="91893"/>
                </a:lnTo>
                <a:lnTo>
                  <a:pt x="246037" y="96714"/>
                </a:lnTo>
                <a:lnTo>
                  <a:pt x="242924" y="100912"/>
                </a:lnTo>
                <a:lnTo>
                  <a:pt x="242924" y="147576"/>
                </a:lnTo>
                <a:lnTo>
                  <a:pt x="243835" y="141908"/>
                </a:lnTo>
                <a:lnTo>
                  <a:pt x="247479" y="132596"/>
                </a:lnTo>
                <a:lnTo>
                  <a:pt x="250111" y="129053"/>
                </a:lnTo>
                <a:lnTo>
                  <a:pt x="256993" y="124195"/>
                </a:lnTo>
                <a:lnTo>
                  <a:pt x="260941" y="122980"/>
                </a:lnTo>
                <a:lnTo>
                  <a:pt x="287288" y="122980"/>
                </a:lnTo>
                <a:lnTo>
                  <a:pt x="303048" y="91704"/>
                </a:lnTo>
                <a:lnTo>
                  <a:pt x="300619" y="88060"/>
                </a:lnTo>
                <a:lnTo>
                  <a:pt x="297076" y="85226"/>
                </a:lnTo>
                <a:lnTo>
                  <a:pt x="287764" y="81177"/>
                </a:lnTo>
                <a:lnTo>
                  <a:pt x="282905" y="80165"/>
                </a:lnTo>
                <a:close/>
              </a:path>
              <a:path w="958214" h="234314">
                <a:moveTo>
                  <a:pt x="287288" y="122980"/>
                </a:moveTo>
                <a:lnTo>
                  <a:pt x="269443" y="122980"/>
                </a:lnTo>
                <a:lnTo>
                  <a:pt x="272784" y="123689"/>
                </a:lnTo>
                <a:lnTo>
                  <a:pt x="275415" y="125106"/>
                </a:lnTo>
                <a:lnTo>
                  <a:pt x="278249" y="126523"/>
                </a:lnTo>
                <a:lnTo>
                  <a:pt x="280881" y="128446"/>
                </a:lnTo>
                <a:lnTo>
                  <a:pt x="283310" y="130875"/>
                </a:lnTo>
                <a:lnTo>
                  <a:pt x="287288" y="122980"/>
                </a:lnTo>
                <a:close/>
              </a:path>
              <a:path w="958214" h="234314">
                <a:moveTo>
                  <a:pt x="343909" y="174602"/>
                </a:moveTo>
                <a:lnTo>
                  <a:pt x="327309" y="174602"/>
                </a:lnTo>
                <a:lnTo>
                  <a:pt x="320527" y="177334"/>
                </a:lnTo>
                <a:lnTo>
                  <a:pt x="309595" y="188266"/>
                </a:lnTo>
                <a:lnTo>
                  <a:pt x="306863" y="194845"/>
                </a:lnTo>
                <a:lnTo>
                  <a:pt x="306863" y="210230"/>
                </a:lnTo>
                <a:lnTo>
                  <a:pt x="309595" y="216810"/>
                </a:lnTo>
                <a:lnTo>
                  <a:pt x="320527" y="227741"/>
                </a:lnTo>
                <a:lnTo>
                  <a:pt x="327309" y="230474"/>
                </a:lnTo>
                <a:lnTo>
                  <a:pt x="343909" y="230474"/>
                </a:lnTo>
                <a:lnTo>
                  <a:pt x="350791" y="227741"/>
                </a:lnTo>
                <a:lnTo>
                  <a:pt x="361318" y="216810"/>
                </a:lnTo>
                <a:lnTo>
                  <a:pt x="363950" y="210230"/>
                </a:lnTo>
                <a:lnTo>
                  <a:pt x="363950" y="194845"/>
                </a:lnTo>
                <a:lnTo>
                  <a:pt x="361318" y="188266"/>
                </a:lnTo>
                <a:lnTo>
                  <a:pt x="350791" y="177334"/>
                </a:lnTo>
                <a:lnTo>
                  <a:pt x="343909" y="174602"/>
                </a:lnTo>
                <a:close/>
              </a:path>
              <a:path w="958214" h="234314">
                <a:moveTo>
                  <a:pt x="614464" y="103546"/>
                </a:moveTo>
                <a:lnTo>
                  <a:pt x="547076" y="103546"/>
                </a:lnTo>
                <a:lnTo>
                  <a:pt x="694045" y="233814"/>
                </a:lnTo>
                <a:lnTo>
                  <a:pt x="694045" y="130268"/>
                </a:lnTo>
                <a:lnTo>
                  <a:pt x="644549" y="130268"/>
                </a:lnTo>
                <a:lnTo>
                  <a:pt x="614464" y="103546"/>
                </a:lnTo>
                <a:close/>
              </a:path>
              <a:path w="958214" h="234314">
                <a:moveTo>
                  <a:pt x="497883" y="0"/>
                </a:moveTo>
                <a:lnTo>
                  <a:pt x="497883" y="223186"/>
                </a:lnTo>
                <a:lnTo>
                  <a:pt x="547076" y="223186"/>
                </a:lnTo>
                <a:lnTo>
                  <a:pt x="547076" y="103546"/>
                </a:lnTo>
                <a:lnTo>
                  <a:pt x="614464" y="103546"/>
                </a:lnTo>
                <a:lnTo>
                  <a:pt x="497883" y="0"/>
                </a:lnTo>
                <a:close/>
              </a:path>
              <a:path w="958214" h="234314">
                <a:moveTo>
                  <a:pt x="694045" y="10627"/>
                </a:moveTo>
                <a:lnTo>
                  <a:pt x="644549" y="10627"/>
                </a:lnTo>
                <a:lnTo>
                  <a:pt x="644549" y="130268"/>
                </a:lnTo>
                <a:lnTo>
                  <a:pt x="694045" y="130268"/>
                </a:lnTo>
                <a:lnTo>
                  <a:pt x="694045" y="10627"/>
                </a:lnTo>
                <a:close/>
              </a:path>
              <a:path w="958214" h="234314">
                <a:moveTo>
                  <a:pt x="806077" y="80165"/>
                </a:moveTo>
                <a:lnTo>
                  <a:pt x="765084" y="89274"/>
                </a:lnTo>
                <a:lnTo>
                  <a:pt x="736540" y="114781"/>
                </a:lnTo>
                <a:lnTo>
                  <a:pt x="726216" y="153346"/>
                </a:lnTo>
                <a:lnTo>
                  <a:pt x="726861" y="163936"/>
                </a:lnTo>
                <a:lnTo>
                  <a:pt x="742196" y="199349"/>
                </a:lnTo>
                <a:lnTo>
                  <a:pt x="774478" y="221099"/>
                </a:lnTo>
                <a:lnTo>
                  <a:pt x="806077" y="226223"/>
                </a:lnTo>
                <a:lnTo>
                  <a:pt x="817161" y="225654"/>
                </a:lnTo>
                <a:lnTo>
                  <a:pt x="855383" y="212103"/>
                </a:lnTo>
                <a:lnTo>
                  <a:pt x="877129" y="188266"/>
                </a:lnTo>
                <a:lnTo>
                  <a:pt x="800004" y="188266"/>
                </a:lnTo>
                <a:lnTo>
                  <a:pt x="794538" y="186849"/>
                </a:lnTo>
                <a:lnTo>
                  <a:pt x="773282" y="160633"/>
                </a:lnTo>
                <a:lnTo>
                  <a:pt x="773282" y="146058"/>
                </a:lnTo>
                <a:lnTo>
                  <a:pt x="800004" y="118122"/>
                </a:lnTo>
                <a:lnTo>
                  <a:pt x="877125" y="118122"/>
                </a:lnTo>
                <a:lnTo>
                  <a:pt x="875311" y="114781"/>
                </a:lnTo>
                <a:lnTo>
                  <a:pt x="846767" y="89274"/>
                </a:lnTo>
                <a:lnTo>
                  <a:pt x="817161" y="80734"/>
                </a:lnTo>
                <a:lnTo>
                  <a:pt x="806077" y="80165"/>
                </a:lnTo>
                <a:close/>
              </a:path>
              <a:path w="958214" h="234314">
                <a:moveTo>
                  <a:pt x="877125" y="118122"/>
                </a:moveTo>
                <a:lnTo>
                  <a:pt x="811948" y="118122"/>
                </a:lnTo>
                <a:lnTo>
                  <a:pt x="817313" y="119539"/>
                </a:lnTo>
                <a:lnTo>
                  <a:pt x="822171" y="122373"/>
                </a:lnTo>
                <a:lnTo>
                  <a:pt x="827232" y="125207"/>
                </a:lnTo>
                <a:lnTo>
                  <a:pt x="831179" y="129256"/>
                </a:lnTo>
                <a:lnTo>
                  <a:pt x="834014" y="134519"/>
                </a:lnTo>
                <a:lnTo>
                  <a:pt x="837050" y="139782"/>
                </a:lnTo>
                <a:lnTo>
                  <a:pt x="838568" y="146058"/>
                </a:lnTo>
                <a:lnTo>
                  <a:pt x="838568" y="160633"/>
                </a:lnTo>
                <a:lnTo>
                  <a:pt x="837050" y="166909"/>
                </a:lnTo>
                <a:lnTo>
                  <a:pt x="834014" y="172172"/>
                </a:lnTo>
                <a:lnTo>
                  <a:pt x="831179" y="177233"/>
                </a:lnTo>
                <a:lnTo>
                  <a:pt x="827232" y="181181"/>
                </a:lnTo>
                <a:lnTo>
                  <a:pt x="822171" y="184015"/>
                </a:lnTo>
                <a:lnTo>
                  <a:pt x="817313" y="186849"/>
                </a:lnTo>
                <a:lnTo>
                  <a:pt x="811948" y="188266"/>
                </a:lnTo>
                <a:lnTo>
                  <a:pt x="877129" y="188266"/>
                </a:lnTo>
                <a:lnTo>
                  <a:pt x="879960" y="183066"/>
                </a:lnTo>
                <a:lnTo>
                  <a:pt x="883282" y="173842"/>
                </a:lnTo>
                <a:lnTo>
                  <a:pt x="885274" y="163936"/>
                </a:lnTo>
                <a:lnTo>
                  <a:pt x="885939" y="153346"/>
                </a:lnTo>
                <a:lnTo>
                  <a:pt x="885274" y="142623"/>
                </a:lnTo>
                <a:lnTo>
                  <a:pt x="883282" y="132621"/>
                </a:lnTo>
                <a:lnTo>
                  <a:pt x="879960" y="123341"/>
                </a:lnTo>
                <a:lnTo>
                  <a:pt x="877125" y="118122"/>
                </a:lnTo>
                <a:close/>
              </a:path>
              <a:path w="958214" h="234314">
                <a:moveTo>
                  <a:pt x="937876" y="174602"/>
                </a:moveTo>
                <a:lnTo>
                  <a:pt x="921276" y="174602"/>
                </a:lnTo>
                <a:lnTo>
                  <a:pt x="914494" y="177334"/>
                </a:lnTo>
                <a:lnTo>
                  <a:pt x="903563" y="188266"/>
                </a:lnTo>
                <a:lnTo>
                  <a:pt x="900830" y="194845"/>
                </a:lnTo>
                <a:lnTo>
                  <a:pt x="900830" y="210230"/>
                </a:lnTo>
                <a:lnTo>
                  <a:pt x="903563" y="216810"/>
                </a:lnTo>
                <a:lnTo>
                  <a:pt x="914494" y="227741"/>
                </a:lnTo>
                <a:lnTo>
                  <a:pt x="921276" y="230474"/>
                </a:lnTo>
                <a:lnTo>
                  <a:pt x="937876" y="230474"/>
                </a:lnTo>
                <a:lnTo>
                  <a:pt x="944759" y="227741"/>
                </a:lnTo>
                <a:lnTo>
                  <a:pt x="955285" y="216810"/>
                </a:lnTo>
                <a:lnTo>
                  <a:pt x="957917" y="210230"/>
                </a:lnTo>
                <a:lnTo>
                  <a:pt x="957917" y="194845"/>
                </a:lnTo>
                <a:lnTo>
                  <a:pt x="955285" y="188266"/>
                </a:lnTo>
                <a:lnTo>
                  <a:pt x="944759" y="177334"/>
                </a:lnTo>
                <a:lnTo>
                  <a:pt x="937876" y="174602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99817" y="4055310"/>
            <a:ext cx="1636473" cy="28938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306619" y="4055310"/>
            <a:ext cx="1555103" cy="28361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742087" y="4030411"/>
            <a:ext cx="1774056" cy="24839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930427" y="4030411"/>
            <a:ext cx="3594324" cy="25233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68983" y="5051259"/>
            <a:ext cx="72877" cy="21559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348360" y="5026967"/>
            <a:ext cx="1158040" cy="242924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7930437" y="5051259"/>
            <a:ext cx="299720" cy="219075"/>
          </a:xfrm>
          <a:custGeom>
            <a:avLst/>
            <a:gdLst/>
            <a:ahLst/>
            <a:cxnLst/>
            <a:rect l="l" t="t" r="r" b="b"/>
            <a:pathLst>
              <a:path w="299719" h="219075">
                <a:moveTo>
                  <a:pt x="26114" y="159419"/>
                </a:moveTo>
                <a:lnTo>
                  <a:pt x="0" y="159419"/>
                </a:lnTo>
                <a:lnTo>
                  <a:pt x="77" y="168092"/>
                </a:lnTo>
                <a:lnTo>
                  <a:pt x="18523" y="201627"/>
                </a:lnTo>
                <a:lnTo>
                  <a:pt x="60161" y="218347"/>
                </a:lnTo>
                <a:lnTo>
                  <a:pt x="67715" y="218632"/>
                </a:lnTo>
                <a:lnTo>
                  <a:pt x="77014" y="218176"/>
                </a:lnTo>
                <a:lnTo>
                  <a:pt x="115009" y="202538"/>
                </a:lnTo>
                <a:lnTo>
                  <a:pt x="122417" y="194339"/>
                </a:lnTo>
                <a:lnTo>
                  <a:pt x="59617" y="194339"/>
                </a:lnTo>
                <a:lnTo>
                  <a:pt x="52431" y="192821"/>
                </a:lnTo>
                <a:lnTo>
                  <a:pt x="26114" y="166099"/>
                </a:lnTo>
                <a:lnTo>
                  <a:pt x="26114" y="159419"/>
                </a:lnTo>
                <a:close/>
              </a:path>
              <a:path w="299719" h="219075">
                <a:moveTo>
                  <a:pt x="91660" y="104764"/>
                </a:moveTo>
                <a:lnTo>
                  <a:pt x="86674" y="106734"/>
                </a:lnTo>
                <a:lnTo>
                  <a:pt x="77963" y="109012"/>
                </a:lnTo>
                <a:lnTo>
                  <a:pt x="68607" y="110378"/>
                </a:lnTo>
                <a:lnTo>
                  <a:pt x="58605" y="110834"/>
                </a:lnTo>
                <a:lnTo>
                  <a:pt x="58605" y="116907"/>
                </a:lnTo>
                <a:lnTo>
                  <a:pt x="65488" y="116907"/>
                </a:lnTo>
                <a:lnTo>
                  <a:pt x="71865" y="117717"/>
                </a:lnTo>
                <a:lnTo>
                  <a:pt x="83606" y="120956"/>
                </a:lnTo>
                <a:lnTo>
                  <a:pt x="88768" y="123486"/>
                </a:lnTo>
                <a:lnTo>
                  <a:pt x="93222" y="126928"/>
                </a:lnTo>
                <a:lnTo>
                  <a:pt x="97675" y="130167"/>
                </a:lnTo>
                <a:lnTo>
                  <a:pt x="101117" y="134317"/>
                </a:lnTo>
                <a:lnTo>
                  <a:pt x="103546" y="139377"/>
                </a:lnTo>
                <a:lnTo>
                  <a:pt x="106178" y="144236"/>
                </a:lnTo>
                <a:lnTo>
                  <a:pt x="107494" y="149904"/>
                </a:lnTo>
                <a:lnTo>
                  <a:pt x="107494" y="164075"/>
                </a:lnTo>
                <a:lnTo>
                  <a:pt x="75812" y="194339"/>
                </a:lnTo>
                <a:lnTo>
                  <a:pt x="122417" y="194339"/>
                </a:lnTo>
                <a:lnTo>
                  <a:pt x="133912" y="159419"/>
                </a:lnTo>
                <a:lnTo>
                  <a:pt x="133532" y="151808"/>
                </a:lnTo>
                <a:lnTo>
                  <a:pt x="111441" y="114174"/>
                </a:lnTo>
                <a:lnTo>
                  <a:pt x="94076" y="105463"/>
                </a:lnTo>
                <a:lnTo>
                  <a:pt x="91660" y="104764"/>
                </a:lnTo>
                <a:close/>
              </a:path>
              <a:path w="299719" h="219075">
                <a:moveTo>
                  <a:pt x="58605" y="100206"/>
                </a:moveTo>
                <a:lnTo>
                  <a:pt x="58605" y="110834"/>
                </a:lnTo>
                <a:lnTo>
                  <a:pt x="68607" y="110378"/>
                </a:lnTo>
                <a:lnTo>
                  <a:pt x="77963" y="109012"/>
                </a:lnTo>
                <a:lnTo>
                  <a:pt x="86674" y="106734"/>
                </a:lnTo>
                <a:lnTo>
                  <a:pt x="91660" y="104764"/>
                </a:lnTo>
                <a:lnTo>
                  <a:pt x="87452" y="103546"/>
                </a:lnTo>
                <a:lnTo>
                  <a:pt x="80639" y="102085"/>
                </a:lnTo>
                <a:lnTo>
                  <a:pt x="73560" y="101041"/>
                </a:lnTo>
                <a:lnTo>
                  <a:pt x="66215" y="100415"/>
                </a:lnTo>
                <a:lnTo>
                  <a:pt x="58605" y="100206"/>
                </a:lnTo>
                <a:close/>
              </a:path>
              <a:path w="299719" h="219075">
                <a:moveTo>
                  <a:pt x="117244" y="23381"/>
                </a:moveTo>
                <a:lnTo>
                  <a:pt x="76318" y="23381"/>
                </a:lnTo>
                <a:lnTo>
                  <a:pt x="82189" y="24798"/>
                </a:lnTo>
                <a:lnTo>
                  <a:pt x="86845" y="27632"/>
                </a:lnTo>
                <a:lnTo>
                  <a:pt x="91704" y="30466"/>
                </a:lnTo>
                <a:lnTo>
                  <a:pt x="95347" y="34515"/>
                </a:lnTo>
                <a:lnTo>
                  <a:pt x="97777" y="39778"/>
                </a:lnTo>
                <a:lnTo>
                  <a:pt x="100206" y="44839"/>
                </a:lnTo>
                <a:lnTo>
                  <a:pt x="101421" y="50710"/>
                </a:lnTo>
                <a:lnTo>
                  <a:pt x="101421" y="62451"/>
                </a:lnTo>
                <a:lnTo>
                  <a:pt x="100408" y="67209"/>
                </a:lnTo>
                <a:lnTo>
                  <a:pt x="98384" y="71662"/>
                </a:lnTo>
                <a:lnTo>
                  <a:pt x="96562" y="76116"/>
                </a:lnTo>
                <a:lnTo>
                  <a:pt x="65488" y="94133"/>
                </a:lnTo>
                <a:lnTo>
                  <a:pt x="58605" y="94133"/>
                </a:lnTo>
                <a:lnTo>
                  <a:pt x="58605" y="100206"/>
                </a:lnTo>
                <a:lnTo>
                  <a:pt x="91660" y="104764"/>
                </a:lnTo>
                <a:lnTo>
                  <a:pt x="94740" y="103546"/>
                </a:lnTo>
                <a:lnTo>
                  <a:pt x="122885" y="77432"/>
                </a:lnTo>
                <a:lnTo>
                  <a:pt x="127839" y="56479"/>
                </a:lnTo>
                <a:lnTo>
                  <a:pt x="127383" y="49040"/>
                </a:lnTo>
                <a:lnTo>
                  <a:pt x="126017" y="41904"/>
                </a:lnTo>
                <a:lnTo>
                  <a:pt x="123739" y="35072"/>
                </a:lnTo>
                <a:lnTo>
                  <a:pt x="120551" y="28543"/>
                </a:lnTo>
                <a:lnTo>
                  <a:pt x="117244" y="23381"/>
                </a:lnTo>
                <a:close/>
              </a:path>
              <a:path w="299719" h="219075">
                <a:moveTo>
                  <a:pt x="68929" y="0"/>
                </a:moveTo>
                <a:lnTo>
                  <a:pt x="31618" y="11121"/>
                </a:lnTo>
                <a:lnTo>
                  <a:pt x="9584" y="47787"/>
                </a:lnTo>
                <a:lnTo>
                  <a:pt x="9109" y="55872"/>
                </a:lnTo>
                <a:lnTo>
                  <a:pt x="33705" y="55872"/>
                </a:lnTo>
                <a:lnTo>
                  <a:pt x="33705" y="46560"/>
                </a:lnTo>
                <a:lnTo>
                  <a:pt x="37147" y="38867"/>
                </a:lnTo>
                <a:lnTo>
                  <a:pt x="69233" y="23381"/>
                </a:lnTo>
                <a:lnTo>
                  <a:pt x="117244" y="23381"/>
                </a:lnTo>
                <a:lnTo>
                  <a:pt x="116660" y="22470"/>
                </a:lnTo>
                <a:lnTo>
                  <a:pt x="77716" y="493"/>
                </a:lnTo>
                <a:lnTo>
                  <a:pt x="68929" y="0"/>
                </a:lnTo>
                <a:close/>
              </a:path>
              <a:path w="299719" h="219075">
                <a:moveTo>
                  <a:pt x="191879" y="159419"/>
                </a:moveTo>
                <a:lnTo>
                  <a:pt x="165765" y="159419"/>
                </a:lnTo>
                <a:lnTo>
                  <a:pt x="165842" y="168092"/>
                </a:lnTo>
                <a:lnTo>
                  <a:pt x="184288" y="201627"/>
                </a:lnTo>
                <a:lnTo>
                  <a:pt x="225926" y="218347"/>
                </a:lnTo>
                <a:lnTo>
                  <a:pt x="233480" y="218632"/>
                </a:lnTo>
                <a:lnTo>
                  <a:pt x="242779" y="218176"/>
                </a:lnTo>
                <a:lnTo>
                  <a:pt x="280774" y="202538"/>
                </a:lnTo>
                <a:lnTo>
                  <a:pt x="288182" y="194339"/>
                </a:lnTo>
                <a:lnTo>
                  <a:pt x="225382" y="194339"/>
                </a:lnTo>
                <a:lnTo>
                  <a:pt x="218196" y="192821"/>
                </a:lnTo>
                <a:lnTo>
                  <a:pt x="191879" y="166099"/>
                </a:lnTo>
                <a:lnTo>
                  <a:pt x="191879" y="159419"/>
                </a:lnTo>
                <a:close/>
              </a:path>
              <a:path w="299719" h="219075">
                <a:moveTo>
                  <a:pt x="257425" y="104764"/>
                </a:moveTo>
                <a:lnTo>
                  <a:pt x="252439" y="106734"/>
                </a:lnTo>
                <a:lnTo>
                  <a:pt x="243728" y="109012"/>
                </a:lnTo>
                <a:lnTo>
                  <a:pt x="234372" y="110378"/>
                </a:lnTo>
                <a:lnTo>
                  <a:pt x="224370" y="110834"/>
                </a:lnTo>
                <a:lnTo>
                  <a:pt x="224370" y="116907"/>
                </a:lnTo>
                <a:lnTo>
                  <a:pt x="231253" y="116907"/>
                </a:lnTo>
                <a:lnTo>
                  <a:pt x="237630" y="117717"/>
                </a:lnTo>
                <a:lnTo>
                  <a:pt x="249371" y="120956"/>
                </a:lnTo>
                <a:lnTo>
                  <a:pt x="254533" y="123486"/>
                </a:lnTo>
                <a:lnTo>
                  <a:pt x="258987" y="126928"/>
                </a:lnTo>
                <a:lnTo>
                  <a:pt x="263441" y="130167"/>
                </a:lnTo>
                <a:lnTo>
                  <a:pt x="266882" y="134317"/>
                </a:lnTo>
                <a:lnTo>
                  <a:pt x="269311" y="139377"/>
                </a:lnTo>
                <a:lnTo>
                  <a:pt x="271943" y="144236"/>
                </a:lnTo>
                <a:lnTo>
                  <a:pt x="273259" y="149904"/>
                </a:lnTo>
                <a:lnTo>
                  <a:pt x="273259" y="164075"/>
                </a:lnTo>
                <a:lnTo>
                  <a:pt x="241577" y="194339"/>
                </a:lnTo>
                <a:lnTo>
                  <a:pt x="288182" y="194339"/>
                </a:lnTo>
                <a:lnTo>
                  <a:pt x="299677" y="159419"/>
                </a:lnTo>
                <a:lnTo>
                  <a:pt x="299297" y="151808"/>
                </a:lnTo>
                <a:lnTo>
                  <a:pt x="277206" y="114174"/>
                </a:lnTo>
                <a:lnTo>
                  <a:pt x="259841" y="105463"/>
                </a:lnTo>
                <a:lnTo>
                  <a:pt x="257425" y="104764"/>
                </a:lnTo>
                <a:close/>
              </a:path>
              <a:path w="299719" h="219075">
                <a:moveTo>
                  <a:pt x="224370" y="100206"/>
                </a:moveTo>
                <a:lnTo>
                  <a:pt x="224370" y="110834"/>
                </a:lnTo>
                <a:lnTo>
                  <a:pt x="234372" y="110378"/>
                </a:lnTo>
                <a:lnTo>
                  <a:pt x="243728" y="109012"/>
                </a:lnTo>
                <a:lnTo>
                  <a:pt x="252439" y="106734"/>
                </a:lnTo>
                <a:lnTo>
                  <a:pt x="257425" y="104764"/>
                </a:lnTo>
                <a:lnTo>
                  <a:pt x="253218" y="103546"/>
                </a:lnTo>
                <a:lnTo>
                  <a:pt x="246404" y="102085"/>
                </a:lnTo>
                <a:lnTo>
                  <a:pt x="239325" y="101041"/>
                </a:lnTo>
                <a:lnTo>
                  <a:pt x="231981" y="100415"/>
                </a:lnTo>
                <a:lnTo>
                  <a:pt x="224370" y="100206"/>
                </a:lnTo>
                <a:close/>
              </a:path>
              <a:path w="299719" h="219075">
                <a:moveTo>
                  <a:pt x="283009" y="23381"/>
                </a:moveTo>
                <a:lnTo>
                  <a:pt x="242083" y="23381"/>
                </a:lnTo>
                <a:lnTo>
                  <a:pt x="247954" y="24798"/>
                </a:lnTo>
                <a:lnTo>
                  <a:pt x="252610" y="27632"/>
                </a:lnTo>
                <a:lnTo>
                  <a:pt x="257469" y="30466"/>
                </a:lnTo>
                <a:lnTo>
                  <a:pt x="261113" y="34515"/>
                </a:lnTo>
                <a:lnTo>
                  <a:pt x="263542" y="39778"/>
                </a:lnTo>
                <a:lnTo>
                  <a:pt x="265971" y="44839"/>
                </a:lnTo>
                <a:lnTo>
                  <a:pt x="267186" y="50710"/>
                </a:lnTo>
                <a:lnTo>
                  <a:pt x="267186" y="62451"/>
                </a:lnTo>
                <a:lnTo>
                  <a:pt x="266174" y="67209"/>
                </a:lnTo>
                <a:lnTo>
                  <a:pt x="264149" y="71662"/>
                </a:lnTo>
                <a:lnTo>
                  <a:pt x="262327" y="76116"/>
                </a:lnTo>
                <a:lnTo>
                  <a:pt x="231253" y="94133"/>
                </a:lnTo>
                <a:lnTo>
                  <a:pt x="224370" y="94133"/>
                </a:lnTo>
                <a:lnTo>
                  <a:pt x="224370" y="100206"/>
                </a:lnTo>
                <a:lnTo>
                  <a:pt x="257425" y="104764"/>
                </a:lnTo>
                <a:lnTo>
                  <a:pt x="260505" y="103546"/>
                </a:lnTo>
                <a:lnTo>
                  <a:pt x="288650" y="77432"/>
                </a:lnTo>
                <a:lnTo>
                  <a:pt x="293604" y="56479"/>
                </a:lnTo>
                <a:lnTo>
                  <a:pt x="293148" y="49040"/>
                </a:lnTo>
                <a:lnTo>
                  <a:pt x="291782" y="41904"/>
                </a:lnTo>
                <a:lnTo>
                  <a:pt x="289504" y="35072"/>
                </a:lnTo>
                <a:lnTo>
                  <a:pt x="286316" y="28543"/>
                </a:lnTo>
                <a:lnTo>
                  <a:pt x="283009" y="23381"/>
                </a:lnTo>
                <a:close/>
              </a:path>
              <a:path w="299719" h="219075">
                <a:moveTo>
                  <a:pt x="234695" y="0"/>
                </a:moveTo>
                <a:lnTo>
                  <a:pt x="197383" y="11121"/>
                </a:lnTo>
                <a:lnTo>
                  <a:pt x="175349" y="47787"/>
                </a:lnTo>
                <a:lnTo>
                  <a:pt x="174874" y="55872"/>
                </a:lnTo>
                <a:lnTo>
                  <a:pt x="199470" y="55872"/>
                </a:lnTo>
                <a:lnTo>
                  <a:pt x="199470" y="46560"/>
                </a:lnTo>
                <a:lnTo>
                  <a:pt x="202912" y="38867"/>
                </a:lnTo>
                <a:lnTo>
                  <a:pt x="234998" y="23381"/>
                </a:lnTo>
                <a:lnTo>
                  <a:pt x="283009" y="23381"/>
                </a:lnTo>
                <a:lnTo>
                  <a:pt x="282425" y="22470"/>
                </a:lnTo>
                <a:lnTo>
                  <a:pt x="243482" y="493"/>
                </a:lnTo>
                <a:lnTo>
                  <a:pt x="234695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793016" y="4747290"/>
            <a:ext cx="5668122" cy="85390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925719" y="5026967"/>
            <a:ext cx="3584204" cy="30669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432675" y="6035219"/>
            <a:ext cx="150005" cy="21589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730877" y="6011230"/>
            <a:ext cx="2370231" cy="242924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17911174" y="6035219"/>
            <a:ext cx="323215" cy="215900"/>
          </a:xfrm>
          <a:custGeom>
            <a:avLst/>
            <a:gdLst/>
            <a:ahLst/>
            <a:cxnLst/>
            <a:rect l="l" t="t" r="r" b="b"/>
            <a:pathLst>
              <a:path w="323215" h="215900">
                <a:moveTo>
                  <a:pt x="135734" y="24292"/>
                </a:moveTo>
                <a:lnTo>
                  <a:pt x="88161" y="24292"/>
                </a:lnTo>
                <a:lnTo>
                  <a:pt x="93930" y="25405"/>
                </a:lnTo>
                <a:lnTo>
                  <a:pt x="104052" y="29859"/>
                </a:lnTo>
                <a:lnTo>
                  <a:pt x="108303" y="32794"/>
                </a:lnTo>
                <a:lnTo>
                  <a:pt x="111745" y="36438"/>
                </a:lnTo>
                <a:lnTo>
                  <a:pt x="115389" y="40082"/>
                </a:lnTo>
                <a:lnTo>
                  <a:pt x="118122" y="44131"/>
                </a:lnTo>
                <a:lnTo>
                  <a:pt x="121765" y="53038"/>
                </a:lnTo>
                <a:lnTo>
                  <a:pt x="122676" y="57593"/>
                </a:lnTo>
                <a:lnTo>
                  <a:pt x="122587" y="68455"/>
                </a:lnTo>
                <a:lnTo>
                  <a:pt x="121765" y="73383"/>
                </a:lnTo>
                <a:lnTo>
                  <a:pt x="119944" y="78646"/>
                </a:lnTo>
                <a:lnTo>
                  <a:pt x="118324" y="83707"/>
                </a:lnTo>
                <a:lnTo>
                  <a:pt x="115793" y="88768"/>
                </a:lnTo>
                <a:lnTo>
                  <a:pt x="112352" y="93829"/>
                </a:lnTo>
                <a:lnTo>
                  <a:pt x="109113" y="98688"/>
                </a:lnTo>
                <a:lnTo>
                  <a:pt x="105166" y="103647"/>
                </a:lnTo>
                <a:lnTo>
                  <a:pt x="100510" y="108708"/>
                </a:lnTo>
                <a:lnTo>
                  <a:pt x="0" y="215899"/>
                </a:lnTo>
                <a:lnTo>
                  <a:pt x="150005" y="215899"/>
                </a:lnTo>
                <a:lnTo>
                  <a:pt x="150005" y="191606"/>
                </a:lnTo>
                <a:lnTo>
                  <a:pt x="53139" y="191606"/>
                </a:lnTo>
                <a:lnTo>
                  <a:pt x="120854" y="122676"/>
                </a:lnTo>
                <a:lnTo>
                  <a:pt x="144653" y="85763"/>
                </a:lnTo>
                <a:lnTo>
                  <a:pt x="149094" y="61338"/>
                </a:lnTo>
                <a:lnTo>
                  <a:pt x="149051" y="54639"/>
                </a:lnTo>
                <a:lnTo>
                  <a:pt x="147779" y="48078"/>
                </a:lnTo>
                <a:lnTo>
                  <a:pt x="142515" y="33908"/>
                </a:lnTo>
                <a:lnTo>
                  <a:pt x="138466" y="27329"/>
                </a:lnTo>
                <a:lnTo>
                  <a:pt x="135734" y="24292"/>
                </a:lnTo>
                <a:close/>
              </a:path>
              <a:path w="323215" h="215900">
                <a:moveTo>
                  <a:pt x="81683" y="0"/>
                </a:moveTo>
                <a:lnTo>
                  <a:pt x="44030" y="9717"/>
                </a:lnTo>
                <a:lnTo>
                  <a:pt x="16757" y="45301"/>
                </a:lnTo>
                <a:lnTo>
                  <a:pt x="12146" y="76217"/>
                </a:lnTo>
                <a:lnTo>
                  <a:pt x="37956" y="76217"/>
                </a:lnTo>
                <a:lnTo>
                  <a:pt x="38235" y="69518"/>
                </a:lnTo>
                <a:lnTo>
                  <a:pt x="38351" y="67917"/>
                </a:lnTo>
                <a:lnTo>
                  <a:pt x="57998" y="30669"/>
                </a:lnTo>
                <a:lnTo>
                  <a:pt x="64678" y="26418"/>
                </a:lnTo>
                <a:lnTo>
                  <a:pt x="72573" y="24292"/>
                </a:lnTo>
                <a:lnTo>
                  <a:pt x="135734" y="24292"/>
                </a:lnTo>
                <a:lnTo>
                  <a:pt x="133001" y="21255"/>
                </a:lnTo>
                <a:lnTo>
                  <a:pt x="98080" y="1518"/>
                </a:lnTo>
                <a:lnTo>
                  <a:pt x="90185" y="379"/>
                </a:lnTo>
                <a:lnTo>
                  <a:pt x="81683" y="0"/>
                </a:lnTo>
                <a:close/>
              </a:path>
              <a:path w="323215" h="215900">
                <a:moveTo>
                  <a:pt x="308616" y="24292"/>
                </a:moveTo>
                <a:lnTo>
                  <a:pt x="261043" y="24292"/>
                </a:lnTo>
                <a:lnTo>
                  <a:pt x="266812" y="25405"/>
                </a:lnTo>
                <a:lnTo>
                  <a:pt x="276934" y="29859"/>
                </a:lnTo>
                <a:lnTo>
                  <a:pt x="281185" y="32794"/>
                </a:lnTo>
                <a:lnTo>
                  <a:pt x="284627" y="36438"/>
                </a:lnTo>
                <a:lnTo>
                  <a:pt x="288271" y="40082"/>
                </a:lnTo>
                <a:lnTo>
                  <a:pt x="291004" y="44131"/>
                </a:lnTo>
                <a:lnTo>
                  <a:pt x="294647" y="53038"/>
                </a:lnTo>
                <a:lnTo>
                  <a:pt x="295558" y="57593"/>
                </a:lnTo>
                <a:lnTo>
                  <a:pt x="295469" y="68455"/>
                </a:lnTo>
                <a:lnTo>
                  <a:pt x="294647" y="73383"/>
                </a:lnTo>
                <a:lnTo>
                  <a:pt x="292826" y="78646"/>
                </a:lnTo>
                <a:lnTo>
                  <a:pt x="291206" y="83707"/>
                </a:lnTo>
                <a:lnTo>
                  <a:pt x="288676" y="88768"/>
                </a:lnTo>
                <a:lnTo>
                  <a:pt x="285234" y="93829"/>
                </a:lnTo>
                <a:lnTo>
                  <a:pt x="281995" y="98688"/>
                </a:lnTo>
                <a:lnTo>
                  <a:pt x="278048" y="103647"/>
                </a:lnTo>
                <a:lnTo>
                  <a:pt x="273392" y="108708"/>
                </a:lnTo>
                <a:lnTo>
                  <a:pt x="172882" y="215899"/>
                </a:lnTo>
                <a:lnTo>
                  <a:pt x="322887" y="215899"/>
                </a:lnTo>
                <a:lnTo>
                  <a:pt x="322887" y="191606"/>
                </a:lnTo>
                <a:lnTo>
                  <a:pt x="226021" y="191606"/>
                </a:lnTo>
                <a:lnTo>
                  <a:pt x="293737" y="122676"/>
                </a:lnTo>
                <a:lnTo>
                  <a:pt x="317536" y="85763"/>
                </a:lnTo>
                <a:lnTo>
                  <a:pt x="321977" y="61338"/>
                </a:lnTo>
                <a:lnTo>
                  <a:pt x="321934" y="54639"/>
                </a:lnTo>
                <a:lnTo>
                  <a:pt x="320661" y="48078"/>
                </a:lnTo>
                <a:lnTo>
                  <a:pt x="315397" y="33908"/>
                </a:lnTo>
                <a:lnTo>
                  <a:pt x="311349" y="27329"/>
                </a:lnTo>
                <a:lnTo>
                  <a:pt x="308616" y="24292"/>
                </a:lnTo>
                <a:close/>
              </a:path>
              <a:path w="323215" h="215900">
                <a:moveTo>
                  <a:pt x="254565" y="0"/>
                </a:moveTo>
                <a:lnTo>
                  <a:pt x="216912" y="9717"/>
                </a:lnTo>
                <a:lnTo>
                  <a:pt x="189640" y="45301"/>
                </a:lnTo>
                <a:lnTo>
                  <a:pt x="185028" y="76217"/>
                </a:lnTo>
                <a:lnTo>
                  <a:pt x="210839" y="76217"/>
                </a:lnTo>
                <a:lnTo>
                  <a:pt x="211117" y="69518"/>
                </a:lnTo>
                <a:lnTo>
                  <a:pt x="211234" y="67917"/>
                </a:lnTo>
                <a:lnTo>
                  <a:pt x="230880" y="30669"/>
                </a:lnTo>
                <a:lnTo>
                  <a:pt x="237560" y="26418"/>
                </a:lnTo>
                <a:lnTo>
                  <a:pt x="245455" y="24292"/>
                </a:lnTo>
                <a:lnTo>
                  <a:pt x="308616" y="24292"/>
                </a:lnTo>
                <a:lnTo>
                  <a:pt x="305883" y="21255"/>
                </a:lnTo>
                <a:lnTo>
                  <a:pt x="270962" y="1518"/>
                </a:lnTo>
                <a:lnTo>
                  <a:pt x="263067" y="379"/>
                </a:lnTo>
                <a:lnTo>
                  <a:pt x="254565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308666" y="6014267"/>
            <a:ext cx="2647294" cy="288472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030990" y="6014267"/>
            <a:ext cx="3386057" cy="24140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448379" y="6810368"/>
            <a:ext cx="133912" cy="218632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730877" y="6786076"/>
            <a:ext cx="2370231" cy="242924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7911174" y="6810064"/>
            <a:ext cx="323215" cy="215900"/>
          </a:xfrm>
          <a:custGeom>
            <a:avLst/>
            <a:gdLst/>
            <a:ahLst/>
            <a:cxnLst/>
            <a:rect l="l" t="t" r="r" b="b"/>
            <a:pathLst>
              <a:path w="323215" h="215900">
                <a:moveTo>
                  <a:pt x="135734" y="24292"/>
                </a:moveTo>
                <a:lnTo>
                  <a:pt x="88161" y="24292"/>
                </a:lnTo>
                <a:lnTo>
                  <a:pt x="93930" y="25405"/>
                </a:lnTo>
                <a:lnTo>
                  <a:pt x="104052" y="29859"/>
                </a:lnTo>
                <a:lnTo>
                  <a:pt x="108303" y="32794"/>
                </a:lnTo>
                <a:lnTo>
                  <a:pt x="111745" y="36438"/>
                </a:lnTo>
                <a:lnTo>
                  <a:pt x="115389" y="40082"/>
                </a:lnTo>
                <a:lnTo>
                  <a:pt x="118122" y="44131"/>
                </a:lnTo>
                <a:lnTo>
                  <a:pt x="121765" y="53038"/>
                </a:lnTo>
                <a:lnTo>
                  <a:pt x="122676" y="57593"/>
                </a:lnTo>
                <a:lnTo>
                  <a:pt x="122587" y="68455"/>
                </a:lnTo>
                <a:lnTo>
                  <a:pt x="121765" y="73383"/>
                </a:lnTo>
                <a:lnTo>
                  <a:pt x="119944" y="78646"/>
                </a:lnTo>
                <a:lnTo>
                  <a:pt x="118324" y="83707"/>
                </a:lnTo>
                <a:lnTo>
                  <a:pt x="115793" y="88768"/>
                </a:lnTo>
                <a:lnTo>
                  <a:pt x="112352" y="93829"/>
                </a:lnTo>
                <a:lnTo>
                  <a:pt x="109113" y="98688"/>
                </a:lnTo>
                <a:lnTo>
                  <a:pt x="105166" y="103647"/>
                </a:lnTo>
                <a:lnTo>
                  <a:pt x="100510" y="108708"/>
                </a:lnTo>
                <a:lnTo>
                  <a:pt x="0" y="215899"/>
                </a:lnTo>
                <a:lnTo>
                  <a:pt x="150005" y="215899"/>
                </a:lnTo>
                <a:lnTo>
                  <a:pt x="150005" y="191606"/>
                </a:lnTo>
                <a:lnTo>
                  <a:pt x="53139" y="191606"/>
                </a:lnTo>
                <a:lnTo>
                  <a:pt x="120854" y="122676"/>
                </a:lnTo>
                <a:lnTo>
                  <a:pt x="144653" y="85763"/>
                </a:lnTo>
                <a:lnTo>
                  <a:pt x="149094" y="61338"/>
                </a:lnTo>
                <a:lnTo>
                  <a:pt x="149051" y="54639"/>
                </a:lnTo>
                <a:lnTo>
                  <a:pt x="147779" y="48078"/>
                </a:lnTo>
                <a:lnTo>
                  <a:pt x="142515" y="33908"/>
                </a:lnTo>
                <a:lnTo>
                  <a:pt x="138466" y="27329"/>
                </a:lnTo>
                <a:lnTo>
                  <a:pt x="135734" y="24292"/>
                </a:lnTo>
                <a:close/>
              </a:path>
              <a:path w="323215" h="215900">
                <a:moveTo>
                  <a:pt x="81683" y="0"/>
                </a:moveTo>
                <a:lnTo>
                  <a:pt x="44030" y="9717"/>
                </a:lnTo>
                <a:lnTo>
                  <a:pt x="16757" y="45301"/>
                </a:lnTo>
                <a:lnTo>
                  <a:pt x="12146" y="76217"/>
                </a:lnTo>
                <a:lnTo>
                  <a:pt x="37956" y="76217"/>
                </a:lnTo>
                <a:lnTo>
                  <a:pt x="38235" y="69518"/>
                </a:lnTo>
                <a:lnTo>
                  <a:pt x="38351" y="67917"/>
                </a:lnTo>
                <a:lnTo>
                  <a:pt x="57998" y="30669"/>
                </a:lnTo>
                <a:lnTo>
                  <a:pt x="64678" y="26418"/>
                </a:lnTo>
                <a:lnTo>
                  <a:pt x="72573" y="24292"/>
                </a:lnTo>
                <a:lnTo>
                  <a:pt x="135734" y="24292"/>
                </a:lnTo>
                <a:lnTo>
                  <a:pt x="133001" y="21255"/>
                </a:lnTo>
                <a:lnTo>
                  <a:pt x="98080" y="1518"/>
                </a:lnTo>
                <a:lnTo>
                  <a:pt x="90185" y="379"/>
                </a:lnTo>
                <a:lnTo>
                  <a:pt x="81683" y="0"/>
                </a:lnTo>
                <a:close/>
              </a:path>
              <a:path w="323215" h="215900">
                <a:moveTo>
                  <a:pt x="308616" y="24292"/>
                </a:moveTo>
                <a:lnTo>
                  <a:pt x="261043" y="24292"/>
                </a:lnTo>
                <a:lnTo>
                  <a:pt x="266812" y="25405"/>
                </a:lnTo>
                <a:lnTo>
                  <a:pt x="276934" y="29859"/>
                </a:lnTo>
                <a:lnTo>
                  <a:pt x="281185" y="32794"/>
                </a:lnTo>
                <a:lnTo>
                  <a:pt x="284627" y="36438"/>
                </a:lnTo>
                <a:lnTo>
                  <a:pt x="288271" y="40082"/>
                </a:lnTo>
                <a:lnTo>
                  <a:pt x="291004" y="44131"/>
                </a:lnTo>
                <a:lnTo>
                  <a:pt x="294647" y="53038"/>
                </a:lnTo>
                <a:lnTo>
                  <a:pt x="295558" y="57593"/>
                </a:lnTo>
                <a:lnTo>
                  <a:pt x="295469" y="68455"/>
                </a:lnTo>
                <a:lnTo>
                  <a:pt x="294647" y="73383"/>
                </a:lnTo>
                <a:lnTo>
                  <a:pt x="292826" y="78646"/>
                </a:lnTo>
                <a:lnTo>
                  <a:pt x="291206" y="83707"/>
                </a:lnTo>
                <a:lnTo>
                  <a:pt x="288676" y="88768"/>
                </a:lnTo>
                <a:lnTo>
                  <a:pt x="285234" y="93829"/>
                </a:lnTo>
                <a:lnTo>
                  <a:pt x="281995" y="98688"/>
                </a:lnTo>
                <a:lnTo>
                  <a:pt x="278048" y="103647"/>
                </a:lnTo>
                <a:lnTo>
                  <a:pt x="273392" y="108708"/>
                </a:lnTo>
                <a:lnTo>
                  <a:pt x="172882" y="215899"/>
                </a:lnTo>
                <a:lnTo>
                  <a:pt x="322887" y="215899"/>
                </a:lnTo>
                <a:lnTo>
                  <a:pt x="322887" y="191606"/>
                </a:lnTo>
                <a:lnTo>
                  <a:pt x="226021" y="191606"/>
                </a:lnTo>
                <a:lnTo>
                  <a:pt x="293737" y="122676"/>
                </a:lnTo>
                <a:lnTo>
                  <a:pt x="317536" y="85763"/>
                </a:lnTo>
                <a:lnTo>
                  <a:pt x="321977" y="61338"/>
                </a:lnTo>
                <a:lnTo>
                  <a:pt x="321934" y="54639"/>
                </a:lnTo>
                <a:lnTo>
                  <a:pt x="320661" y="48078"/>
                </a:lnTo>
                <a:lnTo>
                  <a:pt x="315397" y="33908"/>
                </a:lnTo>
                <a:lnTo>
                  <a:pt x="311349" y="27329"/>
                </a:lnTo>
                <a:lnTo>
                  <a:pt x="308616" y="24292"/>
                </a:lnTo>
                <a:close/>
              </a:path>
              <a:path w="323215" h="215900">
                <a:moveTo>
                  <a:pt x="254565" y="0"/>
                </a:moveTo>
                <a:lnTo>
                  <a:pt x="216912" y="9717"/>
                </a:lnTo>
                <a:lnTo>
                  <a:pt x="189640" y="45301"/>
                </a:lnTo>
                <a:lnTo>
                  <a:pt x="185028" y="76217"/>
                </a:lnTo>
                <a:lnTo>
                  <a:pt x="210839" y="76217"/>
                </a:lnTo>
                <a:lnTo>
                  <a:pt x="211117" y="69518"/>
                </a:lnTo>
                <a:lnTo>
                  <a:pt x="211234" y="67917"/>
                </a:lnTo>
                <a:lnTo>
                  <a:pt x="230880" y="30669"/>
                </a:lnTo>
                <a:lnTo>
                  <a:pt x="237560" y="26418"/>
                </a:lnTo>
                <a:lnTo>
                  <a:pt x="245455" y="24292"/>
                </a:lnTo>
                <a:lnTo>
                  <a:pt x="308616" y="24292"/>
                </a:lnTo>
                <a:lnTo>
                  <a:pt x="305883" y="21255"/>
                </a:lnTo>
                <a:lnTo>
                  <a:pt x="270962" y="1518"/>
                </a:lnTo>
                <a:lnTo>
                  <a:pt x="263067" y="379"/>
                </a:lnTo>
                <a:lnTo>
                  <a:pt x="254565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2227486" y="6789112"/>
            <a:ext cx="2799180" cy="28847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385799" y="6789112"/>
            <a:ext cx="2573220" cy="303655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430599" y="7588250"/>
            <a:ext cx="161848" cy="212558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730877" y="7560921"/>
            <a:ext cx="2370231" cy="242924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17929263" y="7584910"/>
            <a:ext cx="264160" cy="215900"/>
          </a:xfrm>
          <a:custGeom>
            <a:avLst/>
            <a:gdLst/>
            <a:ahLst/>
            <a:cxnLst/>
            <a:rect l="l" t="t" r="r" b="b"/>
            <a:pathLst>
              <a:path w="264159" h="215900">
                <a:moveTo>
                  <a:pt x="135734" y="24292"/>
                </a:moveTo>
                <a:lnTo>
                  <a:pt x="88161" y="24292"/>
                </a:lnTo>
                <a:lnTo>
                  <a:pt x="93930" y="25405"/>
                </a:lnTo>
                <a:lnTo>
                  <a:pt x="104052" y="29859"/>
                </a:lnTo>
                <a:lnTo>
                  <a:pt x="108303" y="32794"/>
                </a:lnTo>
                <a:lnTo>
                  <a:pt x="111745" y="36438"/>
                </a:lnTo>
                <a:lnTo>
                  <a:pt x="115389" y="40082"/>
                </a:lnTo>
                <a:lnTo>
                  <a:pt x="118122" y="44131"/>
                </a:lnTo>
                <a:lnTo>
                  <a:pt x="121765" y="53038"/>
                </a:lnTo>
                <a:lnTo>
                  <a:pt x="122676" y="57593"/>
                </a:lnTo>
                <a:lnTo>
                  <a:pt x="122587" y="68455"/>
                </a:lnTo>
                <a:lnTo>
                  <a:pt x="121765" y="73383"/>
                </a:lnTo>
                <a:lnTo>
                  <a:pt x="119944" y="78646"/>
                </a:lnTo>
                <a:lnTo>
                  <a:pt x="118324" y="83707"/>
                </a:lnTo>
                <a:lnTo>
                  <a:pt x="115793" y="88768"/>
                </a:lnTo>
                <a:lnTo>
                  <a:pt x="112352" y="93829"/>
                </a:lnTo>
                <a:lnTo>
                  <a:pt x="109113" y="98688"/>
                </a:lnTo>
                <a:lnTo>
                  <a:pt x="105166" y="103647"/>
                </a:lnTo>
                <a:lnTo>
                  <a:pt x="100510" y="108708"/>
                </a:lnTo>
                <a:lnTo>
                  <a:pt x="0" y="215899"/>
                </a:lnTo>
                <a:lnTo>
                  <a:pt x="150005" y="215899"/>
                </a:lnTo>
                <a:lnTo>
                  <a:pt x="150005" y="191606"/>
                </a:lnTo>
                <a:lnTo>
                  <a:pt x="53139" y="191606"/>
                </a:lnTo>
                <a:lnTo>
                  <a:pt x="120854" y="122676"/>
                </a:lnTo>
                <a:lnTo>
                  <a:pt x="144653" y="85763"/>
                </a:lnTo>
                <a:lnTo>
                  <a:pt x="149094" y="61338"/>
                </a:lnTo>
                <a:lnTo>
                  <a:pt x="149051" y="54639"/>
                </a:lnTo>
                <a:lnTo>
                  <a:pt x="147779" y="48078"/>
                </a:lnTo>
                <a:lnTo>
                  <a:pt x="142515" y="33908"/>
                </a:lnTo>
                <a:lnTo>
                  <a:pt x="138466" y="27329"/>
                </a:lnTo>
                <a:lnTo>
                  <a:pt x="135734" y="24292"/>
                </a:lnTo>
                <a:close/>
              </a:path>
              <a:path w="264159" h="215900">
                <a:moveTo>
                  <a:pt x="81683" y="0"/>
                </a:moveTo>
                <a:lnTo>
                  <a:pt x="44030" y="9717"/>
                </a:lnTo>
                <a:lnTo>
                  <a:pt x="16757" y="45301"/>
                </a:lnTo>
                <a:lnTo>
                  <a:pt x="12146" y="76217"/>
                </a:lnTo>
                <a:lnTo>
                  <a:pt x="37956" y="76217"/>
                </a:lnTo>
                <a:lnTo>
                  <a:pt x="38235" y="69518"/>
                </a:lnTo>
                <a:lnTo>
                  <a:pt x="38351" y="67917"/>
                </a:lnTo>
                <a:lnTo>
                  <a:pt x="57998" y="30669"/>
                </a:lnTo>
                <a:lnTo>
                  <a:pt x="64678" y="26418"/>
                </a:lnTo>
                <a:lnTo>
                  <a:pt x="72573" y="24292"/>
                </a:lnTo>
                <a:lnTo>
                  <a:pt x="135734" y="24292"/>
                </a:lnTo>
                <a:lnTo>
                  <a:pt x="133001" y="21255"/>
                </a:lnTo>
                <a:lnTo>
                  <a:pt x="98080" y="1518"/>
                </a:lnTo>
                <a:lnTo>
                  <a:pt x="90185" y="379"/>
                </a:lnTo>
                <a:lnTo>
                  <a:pt x="81683" y="0"/>
                </a:lnTo>
                <a:close/>
              </a:path>
              <a:path w="264159" h="215900">
                <a:moveTo>
                  <a:pt x="263978" y="31276"/>
                </a:moveTo>
                <a:lnTo>
                  <a:pt x="238168" y="31276"/>
                </a:lnTo>
                <a:lnTo>
                  <a:pt x="238168" y="215899"/>
                </a:lnTo>
                <a:lnTo>
                  <a:pt x="263978" y="215899"/>
                </a:lnTo>
                <a:lnTo>
                  <a:pt x="263978" y="31276"/>
                </a:lnTo>
                <a:close/>
              </a:path>
              <a:path w="264159" h="215900">
                <a:moveTo>
                  <a:pt x="263978" y="303"/>
                </a:moveTo>
                <a:lnTo>
                  <a:pt x="191101" y="18523"/>
                </a:lnTo>
                <a:lnTo>
                  <a:pt x="191101" y="45244"/>
                </a:lnTo>
                <a:lnTo>
                  <a:pt x="238168" y="31276"/>
                </a:lnTo>
                <a:lnTo>
                  <a:pt x="263978" y="31276"/>
                </a:lnTo>
                <a:lnTo>
                  <a:pt x="263978" y="303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2727896" y="7563958"/>
            <a:ext cx="1793751" cy="241406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3063461" y="7563958"/>
            <a:ext cx="3230078" cy="303655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436452" y="8488746"/>
            <a:ext cx="150005" cy="215595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730877" y="8461417"/>
            <a:ext cx="2370231" cy="242924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7997616" y="8485406"/>
            <a:ext cx="150005" cy="215899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13156365" y="8478118"/>
            <a:ext cx="937260" cy="227965"/>
          </a:xfrm>
          <a:custGeom>
            <a:avLst/>
            <a:gdLst/>
            <a:ahLst/>
            <a:cxnLst/>
            <a:rect l="l" t="t" r="r" b="b"/>
            <a:pathLst>
              <a:path w="937259" h="227965">
                <a:moveTo>
                  <a:pt x="25810" y="0"/>
                </a:moveTo>
                <a:lnTo>
                  <a:pt x="0" y="223186"/>
                </a:lnTo>
                <a:lnTo>
                  <a:pt x="25810" y="223186"/>
                </a:lnTo>
                <a:lnTo>
                  <a:pt x="41600" y="79557"/>
                </a:lnTo>
                <a:lnTo>
                  <a:pt x="69747" y="79557"/>
                </a:lnTo>
                <a:lnTo>
                  <a:pt x="25810" y="0"/>
                </a:lnTo>
                <a:close/>
              </a:path>
              <a:path w="937259" h="227965">
                <a:moveTo>
                  <a:pt x="205058" y="79557"/>
                </a:moveTo>
                <a:lnTo>
                  <a:pt x="180067" y="79557"/>
                </a:lnTo>
                <a:lnTo>
                  <a:pt x="195857" y="223186"/>
                </a:lnTo>
                <a:lnTo>
                  <a:pt x="221668" y="223186"/>
                </a:lnTo>
                <a:lnTo>
                  <a:pt x="205058" y="79557"/>
                </a:lnTo>
                <a:close/>
              </a:path>
              <a:path w="937259" h="227965">
                <a:moveTo>
                  <a:pt x="69747" y="79557"/>
                </a:moveTo>
                <a:lnTo>
                  <a:pt x="41600" y="79557"/>
                </a:lnTo>
                <a:lnTo>
                  <a:pt x="110834" y="203449"/>
                </a:lnTo>
                <a:lnTo>
                  <a:pt x="138493" y="153953"/>
                </a:lnTo>
                <a:lnTo>
                  <a:pt x="110834" y="153953"/>
                </a:lnTo>
                <a:lnTo>
                  <a:pt x="69747" y="79557"/>
                </a:lnTo>
                <a:close/>
              </a:path>
              <a:path w="937259" h="227965">
                <a:moveTo>
                  <a:pt x="195857" y="0"/>
                </a:moveTo>
                <a:lnTo>
                  <a:pt x="110834" y="153953"/>
                </a:lnTo>
                <a:lnTo>
                  <a:pt x="138493" y="153953"/>
                </a:lnTo>
                <a:lnTo>
                  <a:pt x="180067" y="79557"/>
                </a:lnTo>
                <a:lnTo>
                  <a:pt x="205058" y="79557"/>
                </a:lnTo>
                <a:lnTo>
                  <a:pt x="195857" y="0"/>
                </a:lnTo>
                <a:close/>
              </a:path>
              <a:path w="937259" h="227965">
                <a:moveTo>
                  <a:pt x="271742" y="194339"/>
                </a:moveTo>
                <a:lnTo>
                  <a:pt x="262632" y="194339"/>
                </a:lnTo>
                <a:lnTo>
                  <a:pt x="258685" y="195959"/>
                </a:lnTo>
                <a:lnTo>
                  <a:pt x="255243" y="199198"/>
                </a:lnTo>
                <a:lnTo>
                  <a:pt x="252004" y="202437"/>
                </a:lnTo>
                <a:lnTo>
                  <a:pt x="250385" y="206384"/>
                </a:lnTo>
                <a:lnTo>
                  <a:pt x="250385" y="215494"/>
                </a:lnTo>
                <a:lnTo>
                  <a:pt x="252004" y="219441"/>
                </a:lnTo>
                <a:lnTo>
                  <a:pt x="255243" y="222883"/>
                </a:lnTo>
                <a:lnTo>
                  <a:pt x="258685" y="226122"/>
                </a:lnTo>
                <a:lnTo>
                  <a:pt x="262632" y="227741"/>
                </a:lnTo>
                <a:lnTo>
                  <a:pt x="271742" y="227741"/>
                </a:lnTo>
                <a:lnTo>
                  <a:pt x="275689" y="226122"/>
                </a:lnTo>
                <a:lnTo>
                  <a:pt x="278928" y="222883"/>
                </a:lnTo>
                <a:lnTo>
                  <a:pt x="282168" y="219441"/>
                </a:lnTo>
                <a:lnTo>
                  <a:pt x="283787" y="215494"/>
                </a:lnTo>
                <a:lnTo>
                  <a:pt x="283787" y="206384"/>
                </a:lnTo>
                <a:lnTo>
                  <a:pt x="282168" y="202437"/>
                </a:lnTo>
                <a:lnTo>
                  <a:pt x="275689" y="195959"/>
                </a:lnTo>
                <a:lnTo>
                  <a:pt x="271742" y="194339"/>
                </a:lnTo>
                <a:close/>
              </a:path>
              <a:path w="937259" h="227965">
                <a:moveTo>
                  <a:pt x="418854" y="7591"/>
                </a:moveTo>
                <a:lnTo>
                  <a:pt x="377254" y="15790"/>
                </a:lnTo>
                <a:lnTo>
                  <a:pt x="343548" y="38564"/>
                </a:lnTo>
                <a:lnTo>
                  <a:pt x="320774" y="73181"/>
                </a:lnTo>
                <a:lnTo>
                  <a:pt x="312575" y="116907"/>
                </a:lnTo>
                <a:lnTo>
                  <a:pt x="313087" y="128522"/>
                </a:lnTo>
                <a:lnTo>
                  <a:pt x="325272" y="170331"/>
                </a:lnTo>
                <a:lnTo>
                  <a:pt x="351120" y="202443"/>
                </a:lnTo>
                <a:lnTo>
                  <a:pt x="387141" y="221782"/>
                </a:lnTo>
                <a:lnTo>
                  <a:pt x="418854" y="226223"/>
                </a:lnTo>
                <a:lnTo>
                  <a:pt x="430071" y="225862"/>
                </a:lnTo>
                <a:lnTo>
                  <a:pt x="473209" y="213166"/>
                </a:lnTo>
                <a:lnTo>
                  <a:pt x="487177" y="202841"/>
                </a:lnTo>
                <a:lnTo>
                  <a:pt x="487177" y="200412"/>
                </a:lnTo>
                <a:lnTo>
                  <a:pt x="418854" y="200412"/>
                </a:lnTo>
                <a:lnTo>
                  <a:pt x="408568" y="199748"/>
                </a:lnTo>
                <a:lnTo>
                  <a:pt x="371446" y="183958"/>
                </a:lnTo>
                <a:lnTo>
                  <a:pt x="346053" y="150556"/>
                </a:lnTo>
                <a:lnTo>
                  <a:pt x="339904" y="116907"/>
                </a:lnTo>
                <a:lnTo>
                  <a:pt x="340587" y="104856"/>
                </a:lnTo>
                <a:lnTo>
                  <a:pt x="356871" y="64583"/>
                </a:lnTo>
                <a:lnTo>
                  <a:pt x="389134" y="39380"/>
                </a:lnTo>
                <a:lnTo>
                  <a:pt x="418854" y="33402"/>
                </a:lnTo>
                <a:lnTo>
                  <a:pt x="487177" y="33402"/>
                </a:lnTo>
                <a:lnTo>
                  <a:pt x="487177" y="30972"/>
                </a:lnTo>
                <a:lnTo>
                  <a:pt x="449656" y="10836"/>
                </a:lnTo>
                <a:lnTo>
                  <a:pt x="430071" y="7951"/>
                </a:lnTo>
                <a:lnTo>
                  <a:pt x="418854" y="7591"/>
                </a:lnTo>
                <a:close/>
              </a:path>
              <a:path w="937259" h="227965">
                <a:moveTo>
                  <a:pt x="487177" y="168832"/>
                </a:moveTo>
                <a:lnTo>
                  <a:pt x="452712" y="194301"/>
                </a:lnTo>
                <a:lnTo>
                  <a:pt x="418854" y="200412"/>
                </a:lnTo>
                <a:lnTo>
                  <a:pt x="487177" y="200412"/>
                </a:lnTo>
                <a:lnTo>
                  <a:pt x="487177" y="168832"/>
                </a:lnTo>
                <a:close/>
              </a:path>
              <a:path w="937259" h="227965">
                <a:moveTo>
                  <a:pt x="487177" y="33402"/>
                </a:moveTo>
                <a:lnTo>
                  <a:pt x="418854" y="33402"/>
                </a:lnTo>
                <a:lnTo>
                  <a:pt x="426275" y="33648"/>
                </a:lnTo>
                <a:lnTo>
                  <a:pt x="433354" y="34388"/>
                </a:lnTo>
                <a:lnTo>
                  <a:pt x="469565" y="48584"/>
                </a:lnTo>
                <a:lnTo>
                  <a:pt x="487177" y="64982"/>
                </a:lnTo>
                <a:lnTo>
                  <a:pt x="487177" y="33402"/>
                </a:lnTo>
                <a:close/>
              </a:path>
              <a:path w="937259" h="227965">
                <a:moveTo>
                  <a:pt x="579054" y="80468"/>
                </a:moveTo>
                <a:lnTo>
                  <a:pt x="534531" y="95025"/>
                </a:lnTo>
                <a:lnTo>
                  <a:pt x="509127" y="133361"/>
                </a:lnTo>
                <a:lnTo>
                  <a:pt x="506784" y="153346"/>
                </a:lnTo>
                <a:lnTo>
                  <a:pt x="507373" y="163556"/>
                </a:lnTo>
                <a:lnTo>
                  <a:pt x="527585" y="205650"/>
                </a:lnTo>
                <a:lnTo>
                  <a:pt x="569128" y="225635"/>
                </a:lnTo>
                <a:lnTo>
                  <a:pt x="579054" y="226223"/>
                </a:lnTo>
                <a:lnTo>
                  <a:pt x="589094" y="225635"/>
                </a:lnTo>
                <a:lnTo>
                  <a:pt x="630448" y="205650"/>
                </a:lnTo>
                <a:lnTo>
                  <a:pt x="632370" y="203449"/>
                </a:lnTo>
                <a:lnTo>
                  <a:pt x="579054" y="203449"/>
                </a:lnTo>
                <a:lnTo>
                  <a:pt x="572393" y="203050"/>
                </a:lnTo>
                <a:lnTo>
                  <a:pt x="537453" y="179156"/>
                </a:lnTo>
                <a:lnTo>
                  <a:pt x="531380" y="153346"/>
                </a:lnTo>
                <a:lnTo>
                  <a:pt x="531760" y="146267"/>
                </a:lnTo>
                <a:lnTo>
                  <a:pt x="554458" y="109619"/>
                </a:lnTo>
                <a:lnTo>
                  <a:pt x="579054" y="103242"/>
                </a:lnTo>
                <a:lnTo>
                  <a:pt x="632370" y="103242"/>
                </a:lnTo>
                <a:lnTo>
                  <a:pt x="630448" y="101041"/>
                </a:lnTo>
                <a:lnTo>
                  <a:pt x="589094" y="81057"/>
                </a:lnTo>
                <a:lnTo>
                  <a:pt x="579054" y="80468"/>
                </a:lnTo>
                <a:close/>
              </a:path>
              <a:path w="937259" h="227965">
                <a:moveTo>
                  <a:pt x="632370" y="103242"/>
                </a:moveTo>
                <a:lnTo>
                  <a:pt x="588164" y="103242"/>
                </a:lnTo>
                <a:lnTo>
                  <a:pt x="596261" y="105368"/>
                </a:lnTo>
                <a:lnTo>
                  <a:pt x="603347" y="109619"/>
                </a:lnTo>
                <a:lnTo>
                  <a:pt x="626330" y="146267"/>
                </a:lnTo>
                <a:lnTo>
                  <a:pt x="626728" y="153346"/>
                </a:lnTo>
                <a:lnTo>
                  <a:pt x="626330" y="160425"/>
                </a:lnTo>
                <a:lnTo>
                  <a:pt x="603347" y="197072"/>
                </a:lnTo>
                <a:lnTo>
                  <a:pt x="588164" y="203449"/>
                </a:lnTo>
                <a:lnTo>
                  <a:pt x="632370" y="203449"/>
                </a:lnTo>
                <a:lnTo>
                  <a:pt x="650717" y="163556"/>
                </a:lnTo>
                <a:lnTo>
                  <a:pt x="651324" y="153346"/>
                </a:lnTo>
                <a:lnTo>
                  <a:pt x="650717" y="143021"/>
                </a:lnTo>
                <a:lnTo>
                  <a:pt x="648895" y="133304"/>
                </a:lnTo>
                <a:lnTo>
                  <a:pt x="645858" y="124195"/>
                </a:lnTo>
                <a:lnTo>
                  <a:pt x="641607" y="115692"/>
                </a:lnTo>
                <a:lnTo>
                  <a:pt x="636464" y="107930"/>
                </a:lnTo>
                <a:lnTo>
                  <a:pt x="632370" y="103242"/>
                </a:lnTo>
                <a:close/>
              </a:path>
              <a:path w="937259" h="227965">
                <a:moveTo>
                  <a:pt x="696842" y="83505"/>
                </a:moveTo>
                <a:lnTo>
                  <a:pt x="672549" y="83505"/>
                </a:lnTo>
                <a:lnTo>
                  <a:pt x="672549" y="223186"/>
                </a:lnTo>
                <a:lnTo>
                  <a:pt x="696842" y="223186"/>
                </a:lnTo>
                <a:lnTo>
                  <a:pt x="696842" y="130875"/>
                </a:lnTo>
                <a:lnTo>
                  <a:pt x="698158" y="124600"/>
                </a:lnTo>
                <a:lnTo>
                  <a:pt x="703421" y="114073"/>
                </a:lnTo>
                <a:lnTo>
                  <a:pt x="707166" y="110125"/>
                </a:lnTo>
                <a:lnTo>
                  <a:pt x="712025" y="107494"/>
                </a:lnTo>
                <a:lnTo>
                  <a:pt x="716883" y="104659"/>
                </a:lnTo>
                <a:lnTo>
                  <a:pt x="720180" y="103850"/>
                </a:lnTo>
                <a:lnTo>
                  <a:pt x="696842" y="103850"/>
                </a:lnTo>
                <a:lnTo>
                  <a:pt x="696842" y="83505"/>
                </a:lnTo>
                <a:close/>
              </a:path>
              <a:path w="937259" h="227965">
                <a:moveTo>
                  <a:pt x="774489" y="103242"/>
                </a:moveTo>
                <a:lnTo>
                  <a:pt x="738443" y="103242"/>
                </a:lnTo>
                <a:lnTo>
                  <a:pt x="745123" y="106077"/>
                </a:lnTo>
                <a:lnTo>
                  <a:pt x="749374" y="111745"/>
                </a:lnTo>
                <a:lnTo>
                  <a:pt x="752297" y="116584"/>
                </a:lnTo>
                <a:lnTo>
                  <a:pt x="754385" y="122600"/>
                </a:lnTo>
                <a:lnTo>
                  <a:pt x="755637" y="129793"/>
                </a:lnTo>
                <a:lnTo>
                  <a:pt x="756055" y="138163"/>
                </a:lnTo>
                <a:lnTo>
                  <a:pt x="756055" y="223186"/>
                </a:lnTo>
                <a:lnTo>
                  <a:pt x="780347" y="223186"/>
                </a:lnTo>
                <a:lnTo>
                  <a:pt x="780347" y="130875"/>
                </a:lnTo>
                <a:lnTo>
                  <a:pt x="781663" y="124600"/>
                </a:lnTo>
                <a:lnTo>
                  <a:pt x="786926" y="114073"/>
                </a:lnTo>
                <a:lnTo>
                  <a:pt x="790671" y="110125"/>
                </a:lnTo>
                <a:lnTo>
                  <a:pt x="795530" y="107494"/>
                </a:lnTo>
                <a:lnTo>
                  <a:pt x="797092" y="106583"/>
                </a:lnTo>
                <a:lnTo>
                  <a:pt x="775792" y="106583"/>
                </a:lnTo>
                <a:lnTo>
                  <a:pt x="774489" y="103242"/>
                </a:lnTo>
                <a:close/>
              </a:path>
              <a:path w="937259" h="227965">
                <a:moveTo>
                  <a:pt x="857380" y="103242"/>
                </a:moveTo>
                <a:lnTo>
                  <a:pt x="821948" y="103242"/>
                </a:lnTo>
                <a:lnTo>
                  <a:pt x="828628" y="106077"/>
                </a:lnTo>
                <a:lnTo>
                  <a:pt x="832880" y="111745"/>
                </a:lnTo>
                <a:lnTo>
                  <a:pt x="835802" y="116584"/>
                </a:lnTo>
                <a:lnTo>
                  <a:pt x="837890" y="122600"/>
                </a:lnTo>
                <a:lnTo>
                  <a:pt x="839143" y="129793"/>
                </a:lnTo>
                <a:lnTo>
                  <a:pt x="839560" y="138163"/>
                </a:lnTo>
                <a:lnTo>
                  <a:pt x="839560" y="223186"/>
                </a:lnTo>
                <a:lnTo>
                  <a:pt x="863853" y="223186"/>
                </a:lnTo>
                <a:lnTo>
                  <a:pt x="863853" y="135126"/>
                </a:lnTo>
                <a:lnTo>
                  <a:pt x="863511" y="126795"/>
                </a:lnTo>
                <a:lnTo>
                  <a:pt x="862486" y="119108"/>
                </a:lnTo>
                <a:lnTo>
                  <a:pt x="860778" y="112067"/>
                </a:lnTo>
                <a:lnTo>
                  <a:pt x="858387" y="105672"/>
                </a:lnTo>
                <a:lnTo>
                  <a:pt x="857380" y="103242"/>
                </a:lnTo>
                <a:close/>
              </a:path>
              <a:path w="937259" h="227965">
                <a:moveTo>
                  <a:pt x="828426" y="80468"/>
                </a:moveTo>
                <a:lnTo>
                  <a:pt x="818912" y="80468"/>
                </a:lnTo>
                <a:lnTo>
                  <a:pt x="812117" y="80886"/>
                </a:lnTo>
                <a:lnTo>
                  <a:pt x="775792" y="106583"/>
                </a:lnTo>
                <a:lnTo>
                  <a:pt x="797092" y="106583"/>
                </a:lnTo>
                <a:lnTo>
                  <a:pt x="800389" y="104659"/>
                </a:lnTo>
                <a:lnTo>
                  <a:pt x="806158" y="103242"/>
                </a:lnTo>
                <a:lnTo>
                  <a:pt x="857380" y="103242"/>
                </a:lnTo>
                <a:lnTo>
                  <a:pt x="854945" y="97372"/>
                </a:lnTo>
                <a:lnTo>
                  <a:pt x="849884" y="91096"/>
                </a:lnTo>
                <a:lnTo>
                  <a:pt x="836523" y="82594"/>
                </a:lnTo>
                <a:lnTo>
                  <a:pt x="828426" y="80468"/>
                </a:lnTo>
                <a:close/>
              </a:path>
              <a:path w="937259" h="227965">
                <a:moveTo>
                  <a:pt x="735406" y="80468"/>
                </a:moveTo>
                <a:lnTo>
                  <a:pt x="726702" y="80468"/>
                </a:lnTo>
                <a:lnTo>
                  <a:pt x="719110" y="82391"/>
                </a:lnTo>
                <a:lnTo>
                  <a:pt x="712632" y="86238"/>
                </a:lnTo>
                <a:lnTo>
                  <a:pt x="706356" y="90084"/>
                </a:lnTo>
                <a:lnTo>
                  <a:pt x="701093" y="95955"/>
                </a:lnTo>
                <a:lnTo>
                  <a:pt x="696842" y="103850"/>
                </a:lnTo>
                <a:lnTo>
                  <a:pt x="720180" y="103850"/>
                </a:lnTo>
                <a:lnTo>
                  <a:pt x="722653" y="103242"/>
                </a:lnTo>
                <a:lnTo>
                  <a:pt x="774489" y="103242"/>
                </a:lnTo>
                <a:lnTo>
                  <a:pt x="742428" y="80905"/>
                </a:lnTo>
                <a:lnTo>
                  <a:pt x="735406" y="80468"/>
                </a:lnTo>
                <a:close/>
              </a:path>
              <a:path w="937259" h="227965">
                <a:moveTo>
                  <a:pt x="924768" y="194339"/>
                </a:moveTo>
                <a:lnTo>
                  <a:pt x="915658" y="194339"/>
                </a:lnTo>
                <a:lnTo>
                  <a:pt x="911710" y="195959"/>
                </a:lnTo>
                <a:lnTo>
                  <a:pt x="908269" y="199198"/>
                </a:lnTo>
                <a:lnTo>
                  <a:pt x="905030" y="202437"/>
                </a:lnTo>
                <a:lnTo>
                  <a:pt x="903411" y="206384"/>
                </a:lnTo>
                <a:lnTo>
                  <a:pt x="903411" y="215494"/>
                </a:lnTo>
                <a:lnTo>
                  <a:pt x="905030" y="219441"/>
                </a:lnTo>
                <a:lnTo>
                  <a:pt x="908269" y="222883"/>
                </a:lnTo>
                <a:lnTo>
                  <a:pt x="911710" y="226122"/>
                </a:lnTo>
                <a:lnTo>
                  <a:pt x="915658" y="227741"/>
                </a:lnTo>
                <a:lnTo>
                  <a:pt x="924768" y="227741"/>
                </a:lnTo>
                <a:lnTo>
                  <a:pt x="928715" y="226122"/>
                </a:lnTo>
                <a:lnTo>
                  <a:pt x="931954" y="222883"/>
                </a:lnTo>
                <a:lnTo>
                  <a:pt x="935193" y="219441"/>
                </a:lnTo>
                <a:lnTo>
                  <a:pt x="936813" y="215494"/>
                </a:lnTo>
                <a:lnTo>
                  <a:pt x="936813" y="206384"/>
                </a:lnTo>
                <a:lnTo>
                  <a:pt x="935193" y="202437"/>
                </a:lnTo>
                <a:lnTo>
                  <a:pt x="928715" y="195959"/>
                </a:lnTo>
                <a:lnTo>
                  <a:pt x="924768" y="194339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495827" y="8464454"/>
            <a:ext cx="2345367" cy="303655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2188415" y="3518217"/>
            <a:ext cx="10795" cy="5664835"/>
          </a:xfrm>
          <a:custGeom>
            <a:avLst/>
            <a:gdLst/>
            <a:ahLst/>
            <a:cxnLst/>
            <a:rect l="l" t="t" r="r" b="b"/>
            <a:pathLst>
              <a:path w="10794" h="5664834">
                <a:moveTo>
                  <a:pt x="10470" y="5664748"/>
                </a:moveTo>
                <a:lnTo>
                  <a:pt x="10470" y="0"/>
                </a:lnTo>
                <a:lnTo>
                  <a:pt x="0" y="0"/>
                </a:lnTo>
                <a:lnTo>
                  <a:pt x="0" y="5664748"/>
                </a:lnTo>
                <a:lnTo>
                  <a:pt x="10470" y="56647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245852" y="3518217"/>
            <a:ext cx="10795" cy="5664835"/>
          </a:xfrm>
          <a:custGeom>
            <a:avLst/>
            <a:gdLst/>
            <a:ahLst/>
            <a:cxnLst/>
            <a:rect l="l" t="t" r="r" b="b"/>
            <a:pathLst>
              <a:path w="10795" h="5664834">
                <a:moveTo>
                  <a:pt x="10470" y="5664748"/>
                </a:moveTo>
                <a:lnTo>
                  <a:pt x="10470" y="0"/>
                </a:lnTo>
                <a:lnTo>
                  <a:pt x="0" y="0"/>
                </a:lnTo>
                <a:lnTo>
                  <a:pt x="0" y="5664748"/>
                </a:lnTo>
                <a:lnTo>
                  <a:pt x="10470" y="56647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586065" y="3518217"/>
            <a:ext cx="10795" cy="5664835"/>
          </a:xfrm>
          <a:custGeom>
            <a:avLst/>
            <a:gdLst/>
            <a:ahLst/>
            <a:cxnLst/>
            <a:rect l="l" t="t" r="r" b="b"/>
            <a:pathLst>
              <a:path w="10795" h="5664834">
                <a:moveTo>
                  <a:pt x="10470" y="5664748"/>
                </a:moveTo>
                <a:lnTo>
                  <a:pt x="10470" y="0"/>
                </a:lnTo>
                <a:lnTo>
                  <a:pt x="0" y="0"/>
                </a:lnTo>
                <a:lnTo>
                  <a:pt x="0" y="5664748"/>
                </a:lnTo>
                <a:lnTo>
                  <a:pt x="10470" y="56647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784829" y="3779989"/>
            <a:ext cx="10795" cy="5664835"/>
          </a:xfrm>
          <a:custGeom>
            <a:avLst/>
            <a:gdLst/>
            <a:ahLst/>
            <a:cxnLst/>
            <a:rect l="l" t="t" r="r" b="b"/>
            <a:pathLst>
              <a:path w="10794" h="5664834">
                <a:moveTo>
                  <a:pt x="10470" y="5664748"/>
                </a:moveTo>
                <a:lnTo>
                  <a:pt x="10470" y="0"/>
                </a:lnTo>
                <a:lnTo>
                  <a:pt x="0" y="0"/>
                </a:lnTo>
                <a:lnTo>
                  <a:pt x="0" y="5664748"/>
                </a:lnTo>
                <a:lnTo>
                  <a:pt x="10470" y="56647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1079215"/>
            <a:ext cx="14135559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931908" y="4062703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1908" y="4879432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1908" y="5696161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1908" y="6512890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1908" y="7329620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1908" y="8146348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1908" y="8963077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01030" y="3509212"/>
            <a:ext cx="916305" cy="309880"/>
          </a:xfrm>
          <a:custGeom>
            <a:avLst/>
            <a:gdLst/>
            <a:ahLst/>
            <a:cxnLst/>
            <a:rect l="l" t="t" r="r" b="b"/>
            <a:pathLst>
              <a:path w="916305" h="309879">
                <a:moveTo>
                  <a:pt x="148770" y="24795"/>
                </a:moveTo>
                <a:lnTo>
                  <a:pt x="102788" y="30461"/>
                </a:lnTo>
                <a:lnTo>
                  <a:pt x="63149" y="47168"/>
                </a:lnTo>
                <a:lnTo>
                  <a:pt x="32131" y="73852"/>
                </a:lnTo>
                <a:lnTo>
                  <a:pt x="10847" y="108865"/>
                </a:lnTo>
                <a:lnTo>
                  <a:pt x="677" y="151070"/>
                </a:lnTo>
                <a:lnTo>
                  <a:pt x="0" y="166591"/>
                </a:lnTo>
                <a:lnTo>
                  <a:pt x="677" y="182112"/>
                </a:lnTo>
                <a:lnTo>
                  <a:pt x="10847" y="224317"/>
                </a:lnTo>
                <a:lnTo>
                  <a:pt x="32131" y="259331"/>
                </a:lnTo>
                <a:lnTo>
                  <a:pt x="63149" y="286014"/>
                </a:lnTo>
                <a:lnTo>
                  <a:pt x="102788" y="302722"/>
                </a:lnTo>
                <a:lnTo>
                  <a:pt x="148770" y="308388"/>
                </a:lnTo>
                <a:lnTo>
                  <a:pt x="163032" y="307928"/>
                </a:lnTo>
                <a:lnTo>
                  <a:pt x="207464" y="297007"/>
                </a:lnTo>
                <a:lnTo>
                  <a:pt x="233615" y="280881"/>
                </a:lnTo>
                <a:lnTo>
                  <a:pt x="233615" y="246013"/>
                </a:lnTo>
                <a:lnTo>
                  <a:pt x="152644" y="246013"/>
                </a:lnTo>
                <a:lnTo>
                  <a:pt x="141820" y="245432"/>
                </a:lnTo>
                <a:lnTo>
                  <a:pt x="103296" y="231533"/>
                </a:lnTo>
                <a:lnTo>
                  <a:pt x="77605" y="200079"/>
                </a:lnTo>
                <a:lnTo>
                  <a:pt x="71285" y="166591"/>
                </a:lnTo>
                <a:lnTo>
                  <a:pt x="71987" y="154460"/>
                </a:lnTo>
                <a:lnTo>
                  <a:pt x="88574" y="115209"/>
                </a:lnTo>
                <a:lnTo>
                  <a:pt x="121481" y="92400"/>
                </a:lnTo>
                <a:lnTo>
                  <a:pt x="152644" y="87170"/>
                </a:lnTo>
                <a:lnTo>
                  <a:pt x="233615" y="87170"/>
                </a:lnTo>
                <a:lnTo>
                  <a:pt x="233615" y="52302"/>
                </a:lnTo>
                <a:lnTo>
                  <a:pt x="197972" y="32156"/>
                </a:lnTo>
                <a:lnTo>
                  <a:pt x="163032" y="25255"/>
                </a:lnTo>
                <a:lnTo>
                  <a:pt x="148770" y="24795"/>
                </a:lnTo>
                <a:close/>
              </a:path>
              <a:path w="916305" h="309879">
                <a:moveTo>
                  <a:pt x="233615" y="210370"/>
                </a:moveTo>
                <a:lnTo>
                  <a:pt x="200684" y="235165"/>
                </a:lnTo>
                <a:lnTo>
                  <a:pt x="162039" y="245698"/>
                </a:lnTo>
                <a:lnTo>
                  <a:pt x="152644" y="246013"/>
                </a:lnTo>
                <a:lnTo>
                  <a:pt x="233615" y="246013"/>
                </a:lnTo>
                <a:lnTo>
                  <a:pt x="233615" y="210370"/>
                </a:lnTo>
                <a:close/>
              </a:path>
              <a:path w="916305" h="309879">
                <a:moveTo>
                  <a:pt x="233615" y="87170"/>
                </a:moveTo>
                <a:lnTo>
                  <a:pt x="152644" y="87170"/>
                </a:lnTo>
                <a:lnTo>
                  <a:pt x="162039" y="87484"/>
                </a:lnTo>
                <a:lnTo>
                  <a:pt x="170853" y="88429"/>
                </a:lnTo>
                <a:lnTo>
                  <a:pt x="207077" y="101359"/>
                </a:lnTo>
                <a:lnTo>
                  <a:pt x="233615" y="122813"/>
                </a:lnTo>
                <a:lnTo>
                  <a:pt x="233615" y="87170"/>
                </a:lnTo>
                <a:close/>
              </a:path>
              <a:path w="916305" h="309879">
                <a:moveTo>
                  <a:pt x="340223" y="0"/>
                </a:moveTo>
                <a:lnTo>
                  <a:pt x="281335" y="0"/>
                </a:lnTo>
                <a:lnTo>
                  <a:pt x="281335" y="302189"/>
                </a:lnTo>
                <a:lnTo>
                  <a:pt x="340223" y="302189"/>
                </a:lnTo>
                <a:lnTo>
                  <a:pt x="340223" y="0"/>
                </a:lnTo>
                <a:close/>
              </a:path>
              <a:path w="916305" h="309879">
                <a:moveTo>
                  <a:pt x="441934" y="194098"/>
                </a:moveTo>
                <a:lnTo>
                  <a:pt x="400455" y="202597"/>
                </a:lnTo>
                <a:lnTo>
                  <a:pt x="373336" y="237393"/>
                </a:lnTo>
                <a:lnTo>
                  <a:pt x="372198" y="249500"/>
                </a:lnTo>
                <a:lnTo>
                  <a:pt x="372637" y="256732"/>
                </a:lnTo>
                <a:lnTo>
                  <a:pt x="390988" y="291729"/>
                </a:lnTo>
                <a:lnTo>
                  <a:pt x="427357" y="305676"/>
                </a:lnTo>
                <a:lnTo>
                  <a:pt x="435735" y="306063"/>
                </a:lnTo>
                <a:lnTo>
                  <a:pt x="444113" y="305700"/>
                </a:lnTo>
                <a:lnTo>
                  <a:pt x="480870" y="292697"/>
                </a:lnTo>
                <a:lnTo>
                  <a:pt x="494623" y="277616"/>
                </a:lnTo>
                <a:lnTo>
                  <a:pt x="494623" y="268096"/>
                </a:lnTo>
                <a:lnTo>
                  <a:pt x="452007" y="268096"/>
                </a:lnTo>
                <a:lnTo>
                  <a:pt x="447745" y="267321"/>
                </a:lnTo>
                <a:lnTo>
                  <a:pt x="431086" y="251049"/>
                </a:lnTo>
                <a:lnTo>
                  <a:pt x="431086" y="242010"/>
                </a:lnTo>
                <a:lnTo>
                  <a:pt x="432119" y="238394"/>
                </a:lnTo>
                <a:lnTo>
                  <a:pt x="434185" y="235553"/>
                </a:lnTo>
                <a:lnTo>
                  <a:pt x="436252" y="232453"/>
                </a:lnTo>
                <a:lnTo>
                  <a:pt x="439351" y="230129"/>
                </a:lnTo>
                <a:lnTo>
                  <a:pt x="447616" y="227029"/>
                </a:lnTo>
                <a:lnTo>
                  <a:pt x="453169" y="226254"/>
                </a:lnTo>
                <a:lnTo>
                  <a:pt x="494623" y="226254"/>
                </a:lnTo>
                <a:lnTo>
                  <a:pt x="494623" y="205527"/>
                </a:lnTo>
                <a:lnTo>
                  <a:pt x="457334" y="194873"/>
                </a:lnTo>
                <a:lnTo>
                  <a:pt x="449852" y="194292"/>
                </a:lnTo>
                <a:lnTo>
                  <a:pt x="441934" y="194098"/>
                </a:lnTo>
                <a:close/>
              </a:path>
              <a:path w="916305" h="309879">
                <a:moveTo>
                  <a:pt x="495430" y="233153"/>
                </a:moveTo>
                <a:lnTo>
                  <a:pt x="500822" y="253374"/>
                </a:lnTo>
                <a:lnTo>
                  <a:pt x="500241" y="261583"/>
                </a:lnTo>
                <a:lnTo>
                  <a:pt x="498498" y="269161"/>
                </a:lnTo>
                <a:lnTo>
                  <a:pt x="495592" y="276111"/>
                </a:lnTo>
                <a:lnTo>
                  <a:pt x="494623" y="277616"/>
                </a:lnTo>
                <a:lnTo>
                  <a:pt x="494623" y="302189"/>
                </a:lnTo>
                <a:lnTo>
                  <a:pt x="550800" y="302189"/>
                </a:lnTo>
                <a:lnTo>
                  <a:pt x="550800" y="240589"/>
                </a:lnTo>
                <a:lnTo>
                  <a:pt x="507408" y="240589"/>
                </a:lnTo>
                <a:lnTo>
                  <a:pt x="501209" y="235940"/>
                </a:lnTo>
                <a:lnTo>
                  <a:pt x="495430" y="233153"/>
                </a:lnTo>
                <a:close/>
              </a:path>
              <a:path w="916305" h="309879">
                <a:moveTo>
                  <a:pt x="494623" y="232764"/>
                </a:moveTo>
                <a:lnTo>
                  <a:pt x="494623" y="277616"/>
                </a:lnTo>
                <a:lnTo>
                  <a:pt x="495592" y="276111"/>
                </a:lnTo>
                <a:lnTo>
                  <a:pt x="498498" y="269161"/>
                </a:lnTo>
                <a:lnTo>
                  <a:pt x="500241" y="261583"/>
                </a:lnTo>
                <a:lnTo>
                  <a:pt x="500822" y="253374"/>
                </a:lnTo>
                <a:lnTo>
                  <a:pt x="495430" y="233153"/>
                </a:lnTo>
                <a:lnTo>
                  <a:pt x="494623" y="232764"/>
                </a:lnTo>
                <a:close/>
              </a:path>
              <a:path w="916305" h="309879">
                <a:moveTo>
                  <a:pt x="494623" y="238394"/>
                </a:moveTo>
                <a:lnTo>
                  <a:pt x="463371" y="268096"/>
                </a:lnTo>
                <a:lnTo>
                  <a:pt x="494623" y="268096"/>
                </a:lnTo>
                <a:lnTo>
                  <a:pt x="494623" y="238394"/>
                </a:lnTo>
                <a:close/>
              </a:path>
              <a:path w="916305" h="309879">
                <a:moveTo>
                  <a:pt x="494623" y="205527"/>
                </a:moveTo>
                <a:lnTo>
                  <a:pt x="494623" y="230129"/>
                </a:lnTo>
                <a:lnTo>
                  <a:pt x="495430" y="233153"/>
                </a:lnTo>
                <a:lnTo>
                  <a:pt x="501209" y="235940"/>
                </a:lnTo>
                <a:lnTo>
                  <a:pt x="507408" y="240589"/>
                </a:lnTo>
                <a:lnTo>
                  <a:pt x="507408" y="214632"/>
                </a:lnTo>
                <a:lnTo>
                  <a:pt x="504309" y="211274"/>
                </a:lnTo>
                <a:lnTo>
                  <a:pt x="499660" y="208046"/>
                </a:lnTo>
                <a:lnTo>
                  <a:pt x="494623" y="205527"/>
                </a:lnTo>
                <a:close/>
              </a:path>
              <a:path w="916305" h="309879">
                <a:moveTo>
                  <a:pt x="549072" y="163492"/>
                </a:moveTo>
                <a:lnTo>
                  <a:pt x="466341" y="163492"/>
                </a:lnTo>
                <a:lnTo>
                  <a:pt x="471120" y="164008"/>
                </a:lnTo>
                <a:lnTo>
                  <a:pt x="475252" y="165042"/>
                </a:lnTo>
                <a:lnTo>
                  <a:pt x="492299" y="178601"/>
                </a:lnTo>
                <a:lnTo>
                  <a:pt x="493849" y="181701"/>
                </a:lnTo>
                <a:lnTo>
                  <a:pt x="494623" y="185446"/>
                </a:lnTo>
                <a:lnTo>
                  <a:pt x="494623" y="205527"/>
                </a:lnTo>
                <a:lnTo>
                  <a:pt x="499660" y="208046"/>
                </a:lnTo>
                <a:lnTo>
                  <a:pt x="504309" y="211274"/>
                </a:lnTo>
                <a:lnTo>
                  <a:pt x="507408" y="214632"/>
                </a:lnTo>
                <a:lnTo>
                  <a:pt x="507408" y="240589"/>
                </a:lnTo>
                <a:lnTo>
                  <a:pt x="550800" y="240589"/>
                </a:lnTo>
                <a:lnTo>
                  <a:pt x="550682" y="175115"/>
                </a:lnTo>
                <a:lnTo>
                  <a:pt x="550122" y="167729"/>
                </a:lnTo>
                <a:lnTo>
                  <a:pt x="549072" y="163492"/>
                </a:lnTo>
                <a:close/>
              </a:path>
              <a:path w="916305" h="309879">
                <a:moveTo>
                  <a:pt x="494623" y="230129"/>
                </a:moveTo>
                <a:lnTo>
                  <a:pt x="494623" y="232764"/>
                </a:lnTo>
                <a:lnTo>
                  <a:pt x="495430" y="233153"/>
                </a:lnTo>
                <a:lnTo>
                  <a:pt x="494623" y="230129"/>
                </a:lnTo>
                <a:close/>
              </a:path>
              <a:path w="916305" h="309879">
                <a:moveTo>
                  <a:pt x="494623" y="226254"/>
                </a:moveTo>
                <a:lnTo>
                  <a:pt x="460143" y="226254"/>
                </a:lnTo>
                <a:lnTo>
                  <a:pt x="466826" y="226497"/>
                </a:lnTo>
                <a:lnTo>
                  <a:pt x="473315" y="227223"/>
                </a:lnTo>
                <a:lnTo>
                  <a:pt x="479611" y="228434"/>
                </a:lnTo>
                <a:lnTo>
                  <a:pt x="493978" y="232453"/>
                </a:lnTo>
                <a:lnTo>
                  <a:pt x="494623" y="232764"/>
                </a:lnTo>
                <a:lnTo>
                  <a:pt x="494623" y="226254"/>
                </a:lnTo>
                <a:close/>
              </a:path>
              <a:path w="916305" h="309879">
                <a:moveTo>
                  <a:pt x="468279" y="118938"/>
                </a:moveTo>
                <a:lnTo>
                  <a:pt x="421788" y="125524"/>
                </a:lnTo>
                <a:lnTo>
                  <a:pt x="385370" y="139472"/>
                </a:lnTo>
                <a:lnTo>
                  <a:pt x="405129" y="178601"/>
                </a:lnTo>
                <a:lnTo>
                  <a:pt x="407711" y="177052"/>
                </a:lnTo>
                <a:lnTo>
                  <a:pt x="411844" y="175115"/>
                </a:lnTo>
                <a:lnTo>
                  <a:pt x="417526" y="172790"/>
                </a:lnTo>
                <a:lnTo>
                  <a:pt x="423208" y="170207"/>
                </a:lnTo>
                <a:lnTo>
                  <a:pt x="429795" y="168012"/>
                </a:lnTo>
                <a:lnTo>
                  <a:pt x="445033" y="164396"/>
                </a:lnTo>
                <a:lnTo>
                  <a:pt x="452911" y="163492"/>
                </a:lnTo>
                <a:lnTo>
                  <a:pt x="549072" y="163492"/>
                </a:lnTo>
                <a:lnTo>
                  <a:pt x="548088" y="159521"/>
                </a:lnTo>
                <a:lnTo>
                  <a:pt x="519322" y="129592"/>
                </a:lnTo>
                <a:lnTo>
                  <a:pt x="479780" y="119374"/>
                </a:lnTo>
                <a:lnTo>
                  <a:pt x="468279" y="118938"/>
                </a:lnTo>
                <a:close/>
              </a:path>
              <a:path w="916305" h="309879">
                <a:moveTo>
                  <a:pt x="604288" y="237490"/>
                </a:moveTo>
                <a:lnTo>
                  <a:pt x="579880" y="276232"/>
                </a:lnTo>
                <a:lnTo>
                  <a:pt x="586007" y="280784"/>
                </a:lnTo>
                <a:lnTo>
                  <a:pt x="592375" y="285143"/>
                </a:lnTo>
                <a:lnTo>
                  <a:pt x="628066" y="302577"/>
                </a:lnTo>
                <a:lnTo>
                  <a:pt x="672087" y="309550"/>
                </a:lnTo>
                <a:lnTo>
                  <a:pt x="687076" y="308654"/>
                </a:lnTo>
                <a:lnTo>
                  <a:pt x="729087" y="286983"/>
                </a:lnTo>
                <a:lnTo>
                  <a:pt x="737638" y="266546"/>
                </a:lnTo>
                <a:lnTo>
                  <a:pt x="659044" y="266546"/>
                </a:lnTo>
                <a:lnTo>
                  <a:pt x="654137" y="265772"/>
                </a:lnTo>
                <a:lnTo>
                  <a:pt x="617170" y="247563"/>
                </a:lnTo>
                <a:lnTo>
                  <a:pt x="610899" y="242817"/>
                </a:lnTo>
                <a:lnTo>
                  <a:pt x="604288" y="237490"/>
                </a:lnTo>
                <a:close/>
              </a:path>
              <a:path w="916305" h="309879">
                <a:moveTo>
                  <a:pt x="658915" y="120101"/>
                </a:moveTo>
                <a:lnTo>
                  <a:pt x="617436" y="129157"/>
                </a:lnTo>
                <a:lnTo>
                  <a:pt x="592811" y="162644"/>
                </a:lnTo>
                <a:lnTo>
                  <a:pt x="592303" y="170901"/>
                </a:lnTo>
                <a:lnTo>
                  <a:pt x="592738" y="178601"/>
                </a:lnTo>
                <a:lnTo>
                  <a:pt x="612860" y="212235"/>
                </a:lnTo>
                <a:lnTo>
                  <a:pt x="652199" y="229483"/>
                </a:lnTo>
                <a:lnTo>
                  <a:pt x="659690" y="232195"/>
                </a:lnTo>
                <a:lnTo>
                  <a:pt x="665114" y="234778"/>
                </a:lnTo>
                <a:lnTo>
                  <a:pt x="670796" y="237361"/>
                </a:lnTo>
                <a:lnTo>
                  <a:pt x="674799" y="240072"/>
                </a:lnTo>
                <a:lnTo>
                  <a:pt x="677124" y="242914"/>
                </a:lnTo>
                <a:lnTo>
                  <a:pt x="679448" y="245496"/>
                </a:lnTo>
                <a:lnTo>
                  <a:pt x="680610" y="248725"/>
                </a:lnTo>
                <a:lnTo>
                  <a:pt x="680610" y="256732"/>
                </a:lnTo>
                <a:lnTo>
                  <a:pt x="679190" y="260089"/>
                </a:lnTo>
                <a:lnTo>
                  <a:pt x="673508" y="265255"/>
                </a:lnTo>
                <a:lnTo>
                  <a:pt x="669117" y="266546"/>
                </a:lnTo>
                <a:lnTo>
                  <a:pt x="737638" y="266546"/>
                </a:lnTo>
                <a:lnTo>
                  <a:pt x="737997" y="265287"/>
                </a:lnTo>
                <a:lnTo>
                  <a:pt x="739111" y="251824"/>
                </a:lnTo>
                <a:lnTo>
                  <a:pt x="738651" y="243906"/>
                </a:lnTo>
                <a:lnTo>
                  <a:pt x="712767" y="208433"/>
                </a:lnTo>
                <a:lnTo>
                  <a:pt x="670925" y="190741"/>
                </a:lnTo>
                <a:lnTo>
                  <a:pt x="664726" y="188674"/>
                </a:lnTo>
                <a:lnTo>
                  <a:pt x="658786" y="186350"/>
                </a:lnTo>
                <a:lnTo>
                  <a:pt x="654137" y="183896"/>
                </a:lnTo>
                <a:lnTo>
                  <a:pt x="650779" y="181313"/>
                </a:lnTo>
                <a:lnTo>
                  <a:pt x="647680" y="178731"/>
                </a:lnTo>
                <a:lnTo>
                  <a:pt x="646130" y="175502"/>
                </a:lnTo>
                <a:lnTo>
                  <a:pt x="646130" y="168270"/>
                </a:lnTo>
                <a:lnTo>
                  <a:pt x="647421" y="165558"/>
                </a:lnTo>
                <a:lnTo>
                  <a:pt x="650004" y="163492"/>
                </a:lnTo>
                <a:lnTo>
                  <a:pt x="652845" y="161426"/>
                </a:lnTo>
                <a:lnTo>
                  <a:pt x="656978" y="160393"/>
                </a:lnTo>
                <a:lnTo>
                  <a:pt x="727552" y="160393"/>
                </a:lnTo>
                <a:lnTo>
                  <a:pt x="735237" y="146445"/>
                </a:lnTo>
                <a:lnTo>
                  <a:pt x="700660" y="127655"/>
                </a:lnTo>
                <a:lnTo>
                  <a:pt x="666518" y="120318"/>
                </a:lnTo>
                <a:lnTo>
                  <a:pt x="658915" y="120101"/>
                </a:lnTo>
                <a:close/>
              </a:path>
              <a:path w="916305" h="309879">
                <a:moveTo>
                  <a:pt x="727552" y="160393"/>
                </a:moveTo>
                <a:lnTo>
                  <a:pt x="662402" y="160393"/>
                </a:lnTo>
                <a:lnTo>
                  <a:pt x="668552" y="160828"/>
                </a:lnTo>
                <a:lnTo>
                  <a:pt x="674993" y="162136"/>
                </a:lnTo>
                <a:lnTo>
                  <a:pt x="714316" y="184413"/>
                </a:lnTo>
                <a:lnTo>
                  <a:pt x="727552" y="160393"/>
                </a:lnTo>
                <a:close/>
              </a:path>
              <a:path w="916305" h="309879">
                <a:moveTo>
                  <a:pt x="780974" y="237490"/>
                </a:moveTo>
                <a:lnTo>
                  <a:pt x="756566" y="276232"/>
                </a:lnTo>
                <a:lnTo>
                  <a:pt x="762693" y="280784"/>
                </a:lnTo>
                <a:lnTo>
                  <a:pt x="769061" y="285143"/>
                </a:lnTo>
                <a:lnTo>
                  <a:pt x="804752" y="302577"/>
                </a:lnTo>
                <a:lnTo>
                  <a:pt x="848773" y="309550"/>
                </a:lnTo>
                <a:lnTo>
                  <a:pt x="863761" y="308654"/>
                </a:lnTo>
                <a:lnTo>
                  <a:pt x="905773" y="286983"/>
                </a:lnTo>
                <a:lnTo>
                  <a:pt x="914324" y="266546"/>
                </a:lnTo>
                <a:lnTo>
                  <a:pt x="835730" y="266546"/>
                </a:lnTo>
                <a:lnTo>
                  <a:pt x="830823" y="265772"/>
                </a:lnTo>
                <a:lnTo>
                  <a:pt x="793856" y="247563"/>
                </a:lnTo>
                <a:lnTo>
                  <a:pt x="787585" y="242817"/>
                </a:lnTo>
                <a:lnTo>
                  <a:pt x="780974" y="237490"/>
                </a:lnTo>
                <a:close/>
              </a:path>
              <a:path w="916305" h="309879">
                <a:moveTo>
                  <a:pt x="835601" y="120101"/>
                </a:moveTo>
                <a:lnTo>
                  <a:pt x="794122" y="129157"/>
                </a:lnTo>
                <a:lnTo>
                  <a:pt x="769497" y="162644"/>
                </a:lnTo>
                <a:lnTo>
                  <a:pt x="768989" y="170901"/>
                </a:lnTo>
                <a:lnTo>
                  <a:pt x="769424" y="178601"/>
                </a:lnTo>
                <a:lnTo>
                  <a:pt x="789546" y="212235"/>
                </a:lnTo>
                <a:lnTo>
                  <a:pt x="828885" y="229483"/>
                </a:lnTo>
                <a:lnTo>
                  <a:pt x="836376" y="232195"/>
                </a:lnTo>
                <a:lnTo>
                  <a:pt x="841800" y="234778"/>
                </a:lnTo>
                <a:lnTo>
                  <a:pt x="847482" y="237361"/>
                </a:lnTo>
                <a:lnTo>
                  <a:pt x="851485" y="240072"/>
                </a:lnTo>
                <a:lnTo>
                  <a:pt x="853810" y="242914"/>
                </a:lnTo>
                <a:lnTo>
                  <a:pt x="856134" y="245496"/>
                </a:lnTo>
                <a:lnTo>
                  <a:pt x="857296" y="248725"/>
                </a:lnTo>
                <a:lnTo>
                  <a:pt x="857296" y="256732"/>
                </a:lnTo>
                <a:lnTo>
                  <a:pt x="855876" y="260089"/>
                </a:lnTo>
                <a:lnTo>
                  <a:pt x="850194" y="265255"/>
                </a:lnTo>
                <a:lnTo>
                  <a:pt x="845803" y="266546"/>
                </a:lnTo>
                <a:lnTo>
                  <a:pt x="914324" y="266546"/>
                </a:lnTo>
                <a:lnTo>
                  <a:pt x="914683" y="265287"/>
                </a:lnTo>
                <a:lnTo>
                  <a:pt x="915797" y="251824"/>
                </a:lnTo>
                <a:lnTo>
                  <a:pt x="915337" y="243906"/>
                </a:lnTo>
                <a:lnTo>
                  <a:pt x="889453" y="208433"/>
                </a:lnTo>
                <a:lnTo>
                  <a:pt x="847611" y="190741"/>
                </a:lnTo>
                <a:lnTo>
                  <a:pt x="841412" y="188674"/>
                </a:lnTo>
                <a:lnTo>
                  <a:pt x="835472" y="186350"/>
                </a:lnTo>
                <a:lnTo>
                  <a:pt x="830823" y="183896"/>
                </a:lnTo>
                <a:lnTo>
                  <a:pt x="827465" y="181313"/>
                </a:lnTo>
                <a:lnTo>
                  <a:pt x="824365" y="178731"/>
                </a:lnTo>
                <a:lnTo>
                  <a:pt x="822816" y="175502"/>
                </a:lnTo>
                <a:lnTo>
                  <a:pt x="822816" y="168270"/>
                </a:lnTo>
                <a:lnTo>
                  <a:pt x="824107" y="165558"/>
                </a:lnTo>
                <a:lnTo>
                  <a:pt x="826690" y="163492"/>
                </a:lnTo>
                <a:lnTo>
                  <a:pt x="829531" y="161426"/>
                </a:lnTo>
                <a:lnTo>
                  <a:pt x="833664" y="160393"/>
                </a:lnTo>
                <a:lnTo>
                  <a:pt x="904238" y="160393"/>
                </a:lnTo>
                <a:lnTo>
                  <a:pt x="911923" y="146445"/>
                </a:lnTo>
                <a:lnTo>
                  <a:pt x="877346" y="127655"/>
                </a:lnTo>
                <a:lnTo>
                  <a:pt x="843204" y="120318"/>
                </a:lnTo>
                <a:lnTo>
                  <a:pt x="835601" y="120101"/>
                </a:lnTo>
                <a:close/>
              </a:path>
              <a:path w="916305" h="309879">
                <a:moveTo>
                  <a:pt x="904238" y="160393"/>
                </a:moveTo>
                <a:lnTo>
                  <a:pt x="839088" y="160393"/>
                </a:lnTo>
                <a:lnTo>
                  <a:pt x="845238" y="160828"/>
                </a:lnTo>
                <a:lnTo>
                  <a:pt x="851679" y="162136"/>
                </a:lnTo>
                <a:lnTo>
                  <a:pt x="891002" y="184413"/>
                </a:lnTo>
                <a:lnTo>
                  <a:pt x="904238" y="160393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87160" y="3534007"/>
            <a:ext cx="1670742" cy="285917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1794642" y="3509212"/>
            <a:ext cx="1332230" cy="394970"/>
          </a:xfrm>
          <a:custGeom>
            <a:avLst/>
            <a:gdLst/>
            <a:ahLst/>
            <a:cxnLst/>
            <a:rect l="l" t="t" r="r" b="b"/>
            <a:pathLst>
              <a:path w="1332230" h="394970">
                <a:moveTo>
                  <a:pt x="45715" y="206883"/>
                </a:moveTo>
                <a:lnTo>
                  <a:pt x="0" y="239814"/>
                </a:lnTo>
                <a:lnTo>
                  <a:pt x="5109" y="249306"/>
                </a:lnTo>
                <a:lnTo>
                  <a:pt x="11138" y="258410"/>
                </a:lnTo>
                <a:lnTo>
                  <a:pt x="44069" y="290082"/>
                </a:lnTo>
                <a:lnTo>
                  <a:pt x="88816" y="308388"/>
                </a:lnTo>
                <a:lnTo>
                  <a:pt x="114289" y="310713"/>
                </a:lnTo>
                <a:lnTo>
                  <a:pt x="123708" y="310349"/>
                </a:lnTo>
                <a:lnTo>
                  <a:pt x="168238" y="298121"/>
                </a:lnTo>
                <a:lnTo>
                  <a:pt x="201265" y="269525"/>
                </a:lnTo>
                <a:lnTo>
                  <a:pt x="208816" y="254924"/>
                </a:lnTo>
                <a:lnTo>
                  <a:pt x="112352" y="254924"/>
                </a:lnTo>
                <a:lnTo>
                  <a:pt x="105645" y="254560"/>
                </a:lnTo>
                <a:lnTo>
                  <a:pt x="69251" y="237562"/>
                </a:lnTo>
                <a:lnTo>
                  <a:pt x="49904" y="214002"/>
                </a:lnTo>
                <a:lnTo>
                  <a:pt x="45715" y="206883"/>
                </a:lnTo>
                <a:close/>
              </a:path>
              <a:path w="1332230" h="394970">
                <a:moveTo>
                  <a:pt x="113127" y="24795"/>
                </a:moveTo>
                <a:lnTo>
                  <a:pt x="65087" y="34093"/>
                </a:lnTo>
                <a:lnTo>
                  <a:pt x="30994" y="60437"/>
                </a:lnTo>
                <a:lnTo>
                  <a:pt x="18596" y="101892"/>
                </a:lnTo>
                <a:lnTo>
                  <a:pt x="19055" y="111577"/>
                </a:lnTo>
                <a:lnTo>
                  <a:pt x="34287" y="149351"/>
                </a:lnTo>
                <a:lnTo>
                  <a:pt x="68186" y="176277"/>
                </a:lnTo>
                <a:lnTo>
                  <a:pt x="90657" y="185962"/>
                </a:lnTo>
                <a:lnTo>
                  <a:pt x="100052" y="189546"/>
                </a:lnTo>
                <a:lnTo>
                  <a:pt x="136243" y="207142"/>
                </a:lnTo>
                <a:lnTo>
                  <a:pt x="139859" y="211532"/>
                </a:lnTo>
                <a:lnTo>
                  <a:pt x="143475" y="215665"/>
                </a:lnTo>
                <a:lnTo>
                  <a:pt x="145283" y="221218"/>
                </a:lnTo>
                <a:lnTo>
                  <a:pt x="145283" y="236457"/>
                </a:lnTo>
                <a:lnTo>
                  <a:pt x="142183" y="243043"/>
                </a:lnTo>
                <a:lnTo>
                  <a:pt x="135985" y="247950"/>
                </a:lnTo>
                <a:lnTo>
                  <a:pt x="129786" y="252599"/>
                </a:lnTo>
                <a:lnTo>
                  <a:pt x="121908" y="254924"/>
                </a:lnTo>
                <a:lnTo>
                  <a:pt x="208816" y="254924"/>
                </a:lnTo>
                <a:lnTo>
                  <a:pt x="209457" y="253471"/>
                </a:lnTo>
                <a:lnTo>
                  <a:pt x="212113" y="244560"/>
                </a:lnTo>
                <a:lnTo>
                  <a:pt x="213712" y="235092"/>
                </a:lnTo>
                <a:lnTo>
                  <a:pt x="214244" y="225092"/>
                </a:lnTo>
                <a:lnTo>
                  <a:pt x="213905" y="216811"/>
                </a:lnTo>
                <a:lnTo>
                  <a:pt x="198287" y="176858"/>
                </a:lnTo>
                <a:lnTo>
                  <a:pt x="165695" y="151022"/>
                </a:lnTo>
                <a:lnTo>
                  <a:pt x="136130" y="138552"/>
                </a:lnTo>
                <a:lnTo>
                  <a:pt x="127655" y="135404"/>
                </a:lnTo>
                <a:lnTo>
                  <a:pt x="92206" y="116614"/>
                </a:lnTo>
                <a:lnTo>
                  <a:pt x="85233" y="106541"/>
                </a:lnTo>
                <a:lnTo>
                  <a:pt x="85233" y="94402"/>
                </a:lnTo>
                <a:lnTo>
                  <a:pt x="87686" y="89494"/>
                </a:lnTo>
                <a:lnTo>
                  <a:pt x="92594" y="85620"/>
                </a:lnTo>
                <a:lnTo>
                  <a:pt x="97501" y="81487"/>
                </a:lnTo>
                <a:lnTo>
                  <a:pt x="104604" y="79421"/>
                </a:lnTo>
                <a:lnTo>
                  <a:pt x="211094" y="79421"/>
                </a:lnTo>
                <a:lnTo>
                  <a:pt x="209595" y="76733"/>
                </a:lnTo>
                <a:lnTo>
                  <a:pt x="178408" y="43778"/>
                </a:lnTo>
                <a:lnTo>
                  <a:pt x="138406" y="27022"/>
                </a:lnTo>
                <a:lnTo>
                  <a:pt x="126227" y="25351"/>
                </a:lnTo>
                <a:lnTo>
                  <a:pt x="113127" y="24795"/>
                </a:lnTo>
                <a:close/>
              </a:path>
              <a:path w="1332230" h="394970">
                <a:moveTo>
                  <a:pt x="211094" y="79421"/>
                </a:moveTo>
                <a:lnTo>
                  <a:pt x="120875" y="79421"/>
                </a:lnTo>
                <a:lnTo>
                  <a:pt x="127332" y="80842"/>
                </a:lnTo>
                <a:lnTo>
                  <a:pt x="133273" y="83683"/>
                </a:lnTo>
                <a:lnTo>
                  <a:pt x="139471" y="86266"/>
                </a:lnTo>
                <a:lnTo>
                  <a:pt x="145024" y="90011"/>
                </a:lnTo>
                <a:lnTo>
                  <a:pt x="149932" y="94918"/>
                </a:lnTo>
                <a:lnTo>
                  <a:pt x="155098" y="99567"/>
                </a:lnTo>
                <a:lnTo>
                  <a:pt x="159618" y="105120"/>
                </a:lnTo>
                <a:lnTo>
                  <a:pt x="163492" y="111577"/>
                </a:lnTo>
                <a:lnTo>
                  <a:pt x="213470" y="83683"/>
                </a:lnTo>
                <a:lnTo>
                  <a:pt x="211094" y="79421"/>
                </a:lnTo>
                <a:close/>
              </a:path>
              <a:path w="1332230" h="394970">
                <a:moveTo>
                  <a:pt x="313424" y="123975"/>
                </a:moveTo>
                <a:lnTo>
                  <a:pt x="252211" y="123975"/>
                </a:lnTo>
                <a:lnTo>
                  <a:pt x="252260" y="239427"/>
                </a:lnTo>
                <a:lnTo>
                  <a:pt x="253156" y="253689"/>
                </a:lnTo>
                <a:lnTo>
                  <a:pt x="276183" y="296426"/>
                </a:lnTo>
                <a:lnTo>
                  <a:pt x="316137" y="306451"/>
                </a:lnTo>
                <a:lnTo>
                  <a:pt x="325604" y="305942"/>
                </a:lnTo>
                <a:lnTo>
                  <a:pt x="360981" y="288339"/>
                </a:lnTo>
                <a:lnTo>
                  <a:pt x="370376" y="275457"/>
                </a:lnTo>
                <a:lnTo>
                  <a:pt x="428876" y="275457"/>
                </a:lnTo>
                <a:lnTo>
                  <a:pt x="428876" y="265384"/>
                </a:lnTo>
                <a:lnTo>
                  <a:pt x="329825" y="265384"/>
                </a:lnTo>
                <a:lnTo>
                  <a:pt x="323110" y="262543"/>
                </a:lnTo>
                <a:lnTo>
                  <a:pt x="319236" y="256861"/>
                </a:lnTo>
                <a:lnTo>
                  <a:pt x="315361" y="250920"/>
                </a:lnTo>
                <a:lnTo>
                  <a:pt x="313424" y="242784"/>
                </a:lnTo>
                <a:lnTo>
                  <a:pt x="313424" y="123975"/>
                </a:lnTo>
                <a:close/>
              </a:path>
              <a:path w="1332230" h="394970">
                <a:moveTo>
                  <a:pt x="428876" y="275457"/>
                </a:moveTo>
                <a:lnTo>
                  <a:pt x="370376" y="275457"/>
                </a:lnTo>
                <a:lnTo>
                  <a:pt x="370376" y="302189"/>
                </a:lnTo>
                <a:lnTo>
                  <a:pt x="428876" y="302189"/>
                </a:lnTo>
                <a:lnTo>
                  <a:pt x="428876" y="275457"/>
                </a:lnTo>
                <a:close/>
              </a:path>
              <a:path w="1332230" h="394970">
                <a:moveTo>
                  <a:pt x="428876" y="123975"/>
                </a:moveTo>
                <a:lnTo>
                  <a:pt x="370376" y="123975"/>
                </a:lnTo>
                <a:lnTo>
                  <a:pt x="370376" y="239427"/>
                </a:lnTo>
                <a:lnTo>
                  <a:pt x="369084" y="245367"/>
                </a:lnTo>
                <a:lnTo>
                  <a:pt x="363919" y="255182"/>
                </a:lnTo>
                <a:lnTo>
                  <a:pt x="360303" y="258927"/>
                </a:lnTo>
                <a:lnTo>
                  <a:pt x="355654" y="261510"/>
                </a:lnTo>
                <a:lnTo>
                  <a:pt x="351262" y="264093"/>
                </a:lnTo>
                <a:lnTo>
                  <a:pt x="345838" y="265384"/>
                </a:lnTo>
                <a:lnTo>
                  <a:pt x="428876" y="265384"/>
                </a:lnTo>
                <a:lnTo>
                  <a:pt x="428876" y="123975"/>
                </a:lnTo>
                <a:close/>
              </a:path>
              <a:path w="1332230" h="394970">
                <a:moveTo>
                  <a:pt x="678525" y="332021"/>
                </a:moveTo>
                <a:lnTo>
                  <a:pt x="654892" y="375025"/>
                </a:lnTo>
                <a:lnTo>
                  <a:pt x="657991" y="377866"/>
                </a:lnTo>
                <a:lnTo>
                  <a:pt x="661737" y="380836"/>
                </a:lnTo>
                <a:lnTo>
                  <a:pt x="666127" y="383935"/>
                </a:lnTo>
                <a:lnTo>
                  <a:pt x="670260" y="387035"/>
                </a:lnTo>
                <a:lnTo>
                  <a:pt x="675555" y="389618"/>
                </a:lnTo>
                <a:lnTo>
                  <a:pt x="682012" y="391684"/>
                </a:lnTo>
                <a:lnTo>
                  <a:pt x="688210" y="393750"/>
                </a:lnTo>
                <a:lnTo>
                  <a:pt x="695571" y="394783"/>
                </a:lnTo>
                <a:lnTo>
                  <a:pt x="704095" y="394783"/>
                </a:lnTo>
                <a:lnTo>
                  <a:pt x="748358" y="382168"/>
                </a:lnTo>
                <a:lnTo>
                  <a:pt x="769569" y="348196"/>
                </a:lnTo>
                <a:lnTo>
                  <a:pt x="770584" y="342094"/>
                </a:lnTo>
                <a:lnTo>
                  <a:pt x="692731" y="342094"/>
                </a:lnTo>
                <a:lnTo>
                  <a:pt x="689502" y="341190"/>
                </a:lnTo>
                <a:lnTo>
                  <a:pt x="686661" y="339382"/>
                </a:lnTo>
                <a:lnTo>
                  <a:pt x="683562" y="337574"/>
                </a:lnTo>
                <a:lnTo>
                  <a:pt x="680849" y="335120"/>
                </a:lnTo>
                <a:lnTo>
                  <a:pt x="678525" y="332021"/>
                </a:lnTo>
                <a:close/>
              </a:path>
              <a:path w="1332230" h="394970">
                <a:moveTo>
                  <a:pt x="771506" y="123975"/>
                </a:moveTo>
                <a:lnTo>
                  <a:pt x="714943" y="123975"/>
                </a:lnTo>
                <a:lnTo>
                  <a:pt x="714943" y="321560"/>
                </a:lnTo>
                <a:lnTo>
                  <a:pt x="714297" y="326597"/>
                </a:lnTo>
                <a:lnTo>
                  <a:pt x="711714" y="334345"/>
                </a:lnTo>
                <a:lnTo>
                  <a:pt x="709648" y="337186"/>
                </a:lnTo>
                <a:lnTo>
                  <a:pt x="706807" y="338994"/>
                </a:lnTo>
                <a:lnTo>
                  <a:pt x="703966" y="341061"/>
                </a:lnTo>
                <a:lnTo>
                  <a:pt x="700479" y="342094"/>
                </a:lnTo>
                <a:lnTo>
                  <a:pt x="770584" y="342094"/>
                </a:lnTo>
                <a:lnTo>
                  <a:pt x="771022" y="339454"/>
                </a:lnTo>
                <a:lnTo>
                  <a:pt x="771406" y="332021"/>
                </a:lnTo>
                <a:lnTo>
                  <a:pt x="771506" y="123975"/>
                </a:lnTo>
                <a:close/>
              </a:path>
              <a:path w="1332230" h="394970">
                <a:moveTo>
                  <a:pt x="533169" y="213082"/>
                </a:moveTo>
                <a:lnTo>
                  <a:pt x="533186" y="273496"/>
                </a:lnTo>
                <a:lnTo>
                  <a:pt x="563485" y="299744"/>
                </a:lnTo>
                <a:lnTo>
                  <a:pt x="593994" y="306063"/>
                </a:lnTo>
                <a:lnTo>
                  <a:pt x="604842" y="305385"/>
                </a:lnTo>
                <a:lnTo>
                  <a:pt x="644286" y="289186"/>
                </a:lnTo>
                <a:lnTo>
                  <a:pt x="668922" y="258798"/>
                </a:lnTo>
                <a:lnTo>
                  <a:pt x="567908" y="258798"/>
                </a:lnTo>
                <a:lnTo>
                  <a:pt x="561321" y="256990"/>
                </a:lnTo>
                <a:lnTo>
                  <a:pt x="534718" y="226448"/>
                </a:lnTo>
                <a:lnTo>
                  <a:pt x="533556" y="220007"/>
                </a:lnTo>
                <a:lnTo>
                  <a:pt x="533169" y="213082"/>
                </a:lnTo>
                <a:close/>
              </a:path>
              <a:path w="1332230" h="394970">
                <a:moveTo>
                  <a:pt x="533169" y="0"/>
                </a:moveTo>
                <a:lnTo>
                  <a:pt x="474668" y="0"/>
                </a:lnTo>
                <a:lnTo>
                  <a:pt x="474668" y="302189"/>
                </a:lnTo>
                <a:lnTo>
                  <a:pt x="533169" y="302189"/>
                </a:lnTo>
                <a:lnTo>
                  <a:pt x="533169" y="273473"/>
                </a:lnTo>
                <a:lnTo>
                  <a:pt x="532467" y="272527"/>
                </a:lnTo>
                <a:lnTo>
                  <a:pt x="526970" y="262672"/>
                </a:lnTo>
                <a:lnTo>
                  <a:pt x="516897" y="213082"/>
                </a:lnTo>
                <a:lnTo>
                  <a:pt x="517527" y="199086"/>
                </a:lnTo>
                <a:lnTo>
                  <a:pt x="532467" y="153637"/>
                </a:lnTo>
                <a:lnTo>
                  <a:pt x="533169" y="152691"/>
                </a:lnTo>
                <a:lnTo>
                  <a:pt x="533169" y="0"/>
                </a:lnTo>
                <a:close/>
              </a:path>
              <a:path w="1332230" h="394970">
                <a:moveTo>
                  <a:pt x="533169" y="152691"/>
                </a:moveTo>
                <a:lnTo>
                  <a:pt x="517527" y="199086"/>
                </a:lnTo>
                <a:lnTo>
                  <a:pt x="516897" y="213082"/>
                </a:lnTo>
                <a:lnTo>
                  <a:pt x="517505" y="226448"/>
                </a:lnTo>
                <a:lnTo>
                  <a:pt x="532467" y="272527"/>
                </a:lnTo>
                <a:lnTo>
                  <a:pt x="533169" y="273473"/>
                </a:lnTo>
                <a:lnTo>
                  <a:pt x="533169" y="152691"/>
                </a:lnTo>
                <a:close/>
              </a:path>
              <a:path w="1332230" h="394970">
                <a:moveTo>
                  <a:pt x="668955" y="167366"/>
                </a:moveTo>
                <a:lnTo>
                  <a:pt x="582372" y="167366"/>
                </a:lnTo>
                <a:lnTo>
                  <a:pt x="589474" y="169303"/>
                </a:lnTo>
                <a:lnTo>
                  <a:pt x="595974" y="173202"/>
                </a:lnTo>
                <a:lnTo>
                  <a:pt x="602388" y="176793"/>
                </a:lnTo>
                <a:lnTo>
                  <a:pt x="607554" y="182088"/>
                </a:lnTo>
                <a:lnTo>
                  <a:pt x="611428" y="189062"/>
                </a:lnTo>
                <a:lnTo>
                  <a:pt x="615303" y="195777"/>
                </a:lnTo>
                <a:lnTo>
                  <a:pt x="617177" y="203526"/>
                </a:lnTo>
                <a:lnTo>
                  <a:pt x="617240" y="222380"/>
                </a:lnTo>
                <a:lnTo>
                  <a:pt x="615303" y="230516"/>
                </a:lnTo>
                <a:lnTo>
                  <a:pt x="582372" y="258798"/>
                </a:lnTo>
                <a:lnTo>
                  <a:pt x="668922" y="258798"/>
                </a:lnTo>
                <a:lnTo>
                  <a:pt x="671866" y="252817"/>
                </a:lnTo>
                <a:lnTo>
                  <a:pt x="675741" y="240686"/>
                </a:lnTo>
                <a:lnTo>
                  <a:pt x="678065" y="227441"/>
                </a:lnTo>
                <a:lnTo>
                  <a:pt x="678840" y="213082"/>
                </a:lnTo>
                <a:lnTo>
                  <a:pt x="678065" y="198578"/>
                </a:lnTo>
                <a:lnTo>
                  <a:pt x="675741" y="185284"/>
                </a:lnTo>
                <a:lnTo>
                  <a:pt x="671854" y="173177"/>
                </a:lnTo>
                <a:lnTo>
                  <a:pt x="668955" y="167366"/>
                </a:lnTo>
                <a:close/>
              </a:path>
              <a:path w="1332230" h="394970">
                <a:moveTo>
                  <a:pt x="593994" y="120101"/>
                </a:moveTo>
                <a:lnTo>
                  <a:pt x="554477" y="131336"/>
                </a:lnTo>
                <a:lnTo>
                  <a:pt x="533169" y="203526"/>
                </a:lnTo>
                <a:lnTo>
                  <a:pt x="535235" y="195390"/>
                </a:lnTo>
                <a:lnTo>
                  <a:pt x="539368" y="188674"/>
                </a:lnTo>
                <a:lnTo>
                  <a:pt x="567908" y="167366"/>
                </a:lnTo>
                <a:lnTo>
                  <a:pt x="668955" y="167366"/>
                </a:lnTo>
                <a:lnTo>
                  <a:pt x="666442" y="162330"/>
                </a:lnTo>
                <a:lnTo>
                  <a:pt x="635061" y="130948"/>
                </a:lnTo>
                <a:lnTo>
                  <a:pt x="604842" y="120779"/>
                </a:lnTo>
                <a:lnTo>
                  <a:pt x="593994" y="120101"/>
                </a:lnTo>
                <a:close/>
              </a:path>
              <a:path w="1332230" h="394970">
                <a:moveTo>
                  <a:pt x="752136" y="25569"/>
                </a:moveTo>
                <a:lnTo>
                  <a:pt x="742837" y="25569"/>
                </a:lnTo>
                <a:lnTo>
                  <a:pt x="735936" y="26126"/>
                </a:lnTo>
                <a:lnTo>
                  <a:pt x="708744" y="47653"/>
                </a:lnTo>
                <a:lnTo>
                  <a:pt x="708744" y="66249"/>
                </a:lnTo>
                <a:lnTo>
                  <a:pt x="742837" y="88719"/>
                </a:lnTo>
                <a:lnTo>
                  <a:pt x="752136" y="88719"/>
                </a:lnTo>
                <a:lnTo>
                  <a:pt x="760013" y="85749"/>
                </a:lnTo>
                <a:lnTo>
                  <a:pt x="766470" y="79809"/>
                </a:lnTo>
                <a:lnTo>
                  <a:pt x="773185" y="73868"/>
                </a:lnTo>
                <a:lnTo>
                  <a:pt x="776543" y="66249"/>
                </a:lnTo>
                <a:lnTo>
                  <a:pt x="776543" y="47653"/>
                </a:lnTo>
                <a:lnTo>
                  <a:pt x="773185" y="40162"/>
                </a:lnTo>
                <a:lnTo>
                  <a:pt x="766470" y="34480"/>
                </a:lnTo>
                <a:lnTo>
                  <a:pt x="760013" y="28540"/>
                </a:lnTo>
                <a:lnTo>
                  <a:pt x="752136" y="25569"/>
                </a:lnTo>
                <a:close/>
              </a:path>
              <a:path w="1332230" h="394970">
                <a:moveTo>
                  <a:pt x="909608" y="120101"/>
                </a:moveTo>
                <a:lnTo>
                  <a:pt x="867693" y="126420"/>
                </a:lnTo>
                <a:lnTo>
                  <a:pt x="827934" y="153637"/>
                </a:lnTo>
                <a:lnTo>
                  <a:pt x="810016" y="199232"/>
                </a:lnTo>
                <a:lnTo>
                  <a:pt x="809265" y="213082"/>
                </a:lnTo>
                <a:lnTo>
                  <a:pt x="810040" y="226763"/>
                </a:lnTo>
                <a:lnTo>
                  <a:pt x="828491" y="272164"/>
                </a:lnTo>
                <a:lnTo>
                  <a:pt x="868468" y="299744"/>
                </a:lnTo>
                <a:lnTo>
                  <a:pt x="910382" y="306063"/>
                </a:lnTo>
                <a:lnTo>
                  <a:pt x="926775" y="305240"/>
                </a:lnTo>
                <a:lnTo>
                  <a:pt x="968108" y="292891"/>
                </a:lnTo>
                <a:lnTo>
                  <a:pt x="998472" y="265723"/>
                </a:lnTo>
                <a:lnTo>
                  <a:pt x="999635" y="263834"/>
                </a:lnTo>
                <a:lnTo>
                  <a:pt x="900568" y="263834"/>
                </a:lnTo>
                <a:lnTo>
                  <a:pt x="892948" y="261897"/>
                </a:lnTo>
                <a:lnTo>
                  <a:pt x="869315" y="227417"/>
                </a:lnTo>
                <a:lnTo>
                  <a:pt x="869083" y="225480"/>
                </a:lnTo>
                <a:lnTo>
                  <a:pt x="842196" y="225480"/>
                </a:lnTo>
                <a:lnTo>
                  <a:pt x="842196" y="192936"/>
                </a:lnTo>
                <a:lnTo>
                  <a:pt x="870133" y="192936"/>
                </a:lnTo>
                <a:lnTo>
                  <a:pt x="870914" y="189062"/>
                </a:lnTo>
                <a:lnTo>
                  <a:pt x="899664" y="159230"/>
                </a:lnTo>
                <a:lnTo>
                  <a:pt x="992919" y="159230"/>
                </a:lnTo>
                <a:lnTo>
                  <a:pt x="988206" y="152087"/>
                </a:lnTo>
                <a:lnTo>
                  <a:pt x="950650" y="126202"/>
                </a:lnTo>
                <a:lnTo>
                  <a:pt x="924499" y="120779"/>
                </a:lnTo>
                <a:lnTo>
                  <a:pt x="909608" y="120101"/>
                </a:lnTo>
                <a:close/>
              </a:path>
              <a:path w="1332230" h="394970">
                <a:moveTo>
                  <a:pt x="953774" y="240589"/>
                </a:moveTo>
                <a:lnTo>
                  <a:pt x="917066" y="263471"/>
                </a:lnTo>
                <a:lnTo>
                  <a:pt x="909608" y="263834"/>
                </a:lnTo>
                <a:lnTo>
                  <a:pt x="999635" y="263834"/>
                </a:lnTo>
                <a:lnTo>
                  <a:pt x="1006076" y="253374"/>
                </a:lnTo>
                <a:lnTo>
                  <a:pt x="953774" y="240589"/>
                </a:lnTo>
                <a:close/>
              </a:path>
              <a:path w="1332230" h="394970">
                <a:moveTo>
                  <a:pt x="870133" y="192936"/>
                </a:moveTo>
                <a:lnTo>
                  <a:pt x="842196" y="192936"/>
                </a:lnTo>
                <a:lnTo>
                  <a:pt x="842196" y="225480"/>
                </a:lnTo>
                <a:lnTo>
                  <a:pt x="869083" y="225480"/>
                </a:lnTo>
                <a:lnTo>
                  <a:pt x="868444" y="220152"/>
                </a:lnTo>
                <a:lnTo>
                  <a:pt x="868182" y="213082"/>
                </a:lnTo>
                <a:lnTo>
                  <a:pt x="868252" y="210370"/>
                </a:lnTo>
                <a:lnTo>
                  <a:pt x="868589" y="203784"/>
                </a:lnTo>
                <a:lnTo>
                  <a:pt x="869509" y="196035"/>
                </a:lnTo>
                <a:lnTo>
                  <a:pt x="870133" y="192936"/>
                </a:lnTo>
                <a:close/>
              </a:path>
              <a:path w="1332230" h="394970">
                <a:moveTo>
                  <a:pt x="942926" y="192936"/>
                </a:moveTo>
                <a:lnTo>
                  <a:pt x="870133" y="192936"/>
                </a:lnTo>
                <a:lnTo>
                  <a:pt x="869509" y="196035"/>
                </a:lnTo>
                <a:lnTo>
                  <a:pt x="868589" y="203784"/>
                </a:lnTo>
                <a:lnTo>
                  <a:pt x="868252" y="210370"/>
                </a:lnTo>
                <a:lnTo>
                  <a:pt x="868182" y="213082"/>
                </a:lnTo>
                <a:lnTo>
                  <a:pt x="868444" y="220152"/>
                </a:lnTo>
                <a:lnTo>
                  <a:pt x="869083" y="225480"/>
                </a:lnTo>
                <a:lnTo>
                  <a:pt x="1004914" y="225480"/>
                </a:lnTo>
                <a:lnTo>
                  <a:pt x="1005430" y="223672"/>
                </a:lnTo>
                <a:lnTo>
                  <a:pt x="1005688" y="221476"/>
                </a:lnTo>
                <a:lnTo>
                  <a:pt x="1005688" y="210757"/>
                </a:lnTo>
                <a:lnTo>
                  <a:pt x="938277" y="210757"/>
                </a:lnTo>
                <a:lnTo>
                  <a:pt x="939568" y="208950"/>
                </a:lnTo>
                <a:lnTo>
                  <a:pt x="940601" y="206754"/>
                </a:lnTo>
                <a:lnTo>
                  <a:pt x="941376" y="204171"/>
                </a:lnTo>
                <a:lnTo>
                  <a:pt x="942409" y="201330"/>
                </a:lnTo>
                <a:lnTo>
                  <a:pt x="942875" y="199232"/>
                </a:lnTo>
                <a:lnTo>
                  <a:pt x="942926" y="192936"/>
                </a:lnTo>
                <a:close/>
              </a:path>
              <a:path w="1332230" h="394970">
                <a:moveTo>
                  <a:pt x="992919" y="159230"/>
                </a:moveTo>
                <a:lnTo>
                  <a:pt x="915419" y="159230"/>
                </a:lnTo>
                <a:lnTo>
                  <a:pt x="921489" y="160780"/>
                </a:lnTo>
                <a:lnTo>
                  <a:pt x="931820" y="166979"/>
                </a:lnTo>
                <a:lnTo>
                  <a:pt x="935823" y="171369"/>
                </a:lnTo>
                <a:lnTo>
                  <a:pt x="941505" y="182734"/>
                </a:lnTo>
                <a:lnTo>
                  <a:pt x="942844" y="189062"/>
                </a:lnTo>
                <a:lnTo>
                  <a:pt x="942875" y="199232"/>
                </a:lnTo>
                <a:lnTo>
                  <a:pt x="942409" y="201330"/>
                </a:lnTo>
                <a:lnTo>
                  <a:pt x="941376" y="204171"/>
                </a:lnTo>
                <a:lnTo>
                  <a:pt x="940601" y="206754"/>
                </a:lnTo>
                <a:lnTo>
                  <a:pt x="939568" y="208950"/>
                </a:lnTo>
                <a:lnTo>
                  <a:pt x="938277" y="210757"/>
                </a:lnTo>
                <a:lnTo>
                  <a:pt x="952224" y="192936"/>
                </a:lnTo>
                <a:lnTo>
                  <a:pt x="1004385" y="192936"/>
                </a:lnTo>
                <a:lnTo>
                  <a:pt x="1002879" y="183832"/>
                </a:lnTo>
                <a:lnTo>
                  <a:pt x="999368" y="172160"/>
                </a:lnTo>
                <a:lnTo>
                  <a:pt x="994453" y="161555"/>
                </a:lnTo>
                <a:lnTo>
                  <a:pt x="992919" y="159230"/>
                </a:lnTo>
                <a:close/>
              </a:path>
              <a:path w="1332230" h="394970">
                <a:moveTo>
                  <a:pt x="1004385" y="192936"/>
                </a:moveTo>
                <a:lnTo>
                  <a:pt x="952224" y="192936"/>
                </a:lnTo>
                <a:lnTo>
                  <a:pt x="938277" y="210757"/>
                </a:lnTo>
                <a:lnTo>
                  <a:pt x="1005688" y="210757"/>
                </a:lnTo>
                <a:lnTo>
                  <a:pt x="1004986" y="196568"/>
                </a:lnTo>
                <a:lnTo>
                  <a:pt x="1004385" y="192936"/>
                </a:lnTo>
                <a:close/>
              </a:path>
              <a:path w="1332230" h="394970">
                <a:moveTo>
                  <a:pt x="1133632" y="120101"/>
                </a:moveTo>
                <a:lnTo>
                  <a:pt x="1092734" y="126638"/>
                </a:lnTo>
                <a:lnTo>
                  <a:pt x="1051135" y="154387"/>
                </a:lnTo>
                <a:lnTo>
                  <a:pt x="1031400" y="199425"/>
                </a:lnTo>
                <a:lnTo>
                  <a:pt x="1030577" y="213082"/>
                </a:lnTo>
                <a:lnTo>
                  <a:pt x="1031400" y="226593"/>
                </a:lnTo>
                <a:lnTo>
                  <a:pt x="1051135" y="271777"/>
                </a:lnTo>
                <a:lnTo>
                  <a:pt x="1092734" y="299526"/>
                </a:lnTo>
                <a:lnTo>
                  <a:pt x="1133632" y="306063"/>
                </a:lnTo>
                <a:lnTo>
                  <a:pt x="1143317" y="305797"/>
                </a:lnTo>
                <a:lnTo>
                  <a:pt x="1180510" y="296475"/>
                </a:lnTo>
                <a:lnTo>
                  <a:pt x="1190970" y="289792"/>
                </a:lnTo>
                <a:lnTo>
                  <a:pt x="1190970" y="259573"/>
                </a:lnTo>
                <a:lnTo>
                  <a:pt x="1129757" y="259573"/>
                </a:lnTo>
                <a:lnTo>
                  <a:pt x="1121751" y="257636"/>
                </a:lnTo>
                <a:lnTo>
                  <a:pt x="1092565" y="226448"/>
                </a:lnTo>
                <a:lnTo>
                  <a:pt x="1091015" y="213082"/>
                </a:lnTo>
                <a:lnTo>
                  <a:pt x="1091015" y="204300"/>
                </a:lnTo>
                <a:lnTo>
                  <a:pt x="1114260" y="172790"/>
                </a:lnTo>
                <a:lnTo>
                  <a:pt x="1129757" y="166591"/>
                </a:lnTo>
                <a:lnTo>
                  <a:pt x="1190970" y="166591"/>
                </a:lnTo>
                <a:lnTo>
                  <a:pt x="1190970" y="135597"/>
                </a:lnTo>
                <a:lnTo>
                  <a:pt x="1152228" y="121263"/>
                </a:lnTo>
                <a:lnTo>
                  <a:pt x="1143317" y="120391"/>
                </a:lnTo>
                <a:lnTo>
                  <a:pt x="1133632" y="120101"/>
                </a:lnTo>
                <a:close/>
              </a:path>
              <a:path w="1332230" h="394970">
                <a:moveTo>
                  <a:pt x="1190970" y="232841"/>
                </a:moveTo>
                <a:lnTo>
                  <a:pt x="1187354" y="238523"/>
                </a:lnTo>
                <a:lnTo>
                  <a:pt x="1182705" y="243301"/>
                </a:lnTo>
                <a:lnTo>
                  <a:pt x="1177023" y="247175"/>
                </a:lnTo>
                <a:lnTo>
                  <a:pt x="1171599" y="251049"/>
                </a:lnTo>
                <a:lnTo>
                  <a:pt x="1165530" y="254149"/>
                </a:lnTo>
                <a:lnTo>
                  <a:pt x="1158814" y="256473"/>
                </a:lnTo>
                <a:lnTo>
                  <a:pt x="1152357" y="258540"/>
                </a:lnTo>
                <a:lnTo>
                  <a:pt x="1145513" y="259573"/>
                </a:lnTo>
                <a:lnTo>
                  <a:pt x="1190970" y="259573"/>
                </a:lnTo>
                <a:lnTo>
                  <a:pt x="1190970" y="232841"/>
                </a:lnTo>
                <a:close/>
              </a:path>
              <a:path w="1332230" h="394970">
                <a:moveTo>
                  <a:pt x="1190970" y="166591"/>
                </a:moveTo>
                <a:lnTo>
                  <a:pt x="1144737" y="166591"/>
                </a:lnTo>
                <a:lnTo>
                  <a:pt x="1151324" y="167624"/>
                </a:lnTo>
                <a:lnTo>
                  <a:pt x="1164754" y="171757"/>
                </a:lnTo>
                <a:lnTo>
                  <a:pt x="1170954" y="174727"/>
                </a:lnTo>
                <a:lnTo>
                  <a:pt x="1176636" y="178601"/>
                </a:lnTo>
                <a:lnTo>
                  <a:pt x="1182576" y="182476"/>
                </a:lnTo>
                <a:lnTo>
                  <a:pt x="1187354" y="187254"/>
                </a:lnTo>
                <a:lnTo>
                  <a:pt x="1190970" y="192936"/>
                </a:lnTo>
                <a:lnTo>
                  <a:pt x="1190970" y="166591"/>
                </a:lnTo>
                <a:close/>
              </a:path>
              <a:path w="1332230" h="394970">
                <a:moveTo>
                  <a:pt x="1299891" y="61987"/>
                </a:moveTo>
                <a:lnTo>
                  <a:pt x="1243714" y="61987"/>
                </a:lnTo>
                <a:lnTo>
                  <a:pt x="1243714" y="302189"/>
                </a:lnTo>
                <a:lnTo>
                  <a:pt x="1299891" y="302189"/>
                </a:lnTo>
                <a:lnTo>
                  <a:pt x="1299891" y="61987"/>
                </a:lnTo>
                <a:close/>
              </a:path>
              <a:path w="1332230" h="394970">
                <a:moveTo>
                  <a:pt x="1243714" y="123975"/>
                </a:moveTo>
                <a:lnTo>
                  <a:pt x="1212333" y="123975"/>
                </a:lnTo>
                <a:lnTo>
                  <a:pt x="1212333" y="172403"/>
                </a:lnTo>
                <a:lnTo>
                  <a:pt x="1243714" y="172403"/>
                </a:lnTo>
                <a:lnTo>
                  <a:pt x="1243714" y="123975"/>
                </a:lnTo>
                <a:close/>
              </a:path>
              <a:path w="1332230" h="394970">
                <a:moveTo>
                  <a:pt x="1331659" y="123975"/>
                </a:moveTo>
                <a:lnTo>
                  <a:pt x="1299891" y="123975"/>
                </a:lnTo>
                <a:lnTo>
                  <a:pt x="1299891" y="172403"/>
                </a:lnTo>
                <a:lnTo>
                  <a:pt x="1331659" y="172403"/>
                </a:lnTo>
                <a:lnTo>
                  <a:pt x="1331659" y="123975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93594" y="4332904"/>
            <a:ext cx="1743075" cy="290830"/>
          </a:xfrm>
          <a:custGeom>
            <a:avLst/>
            <a:gdLst/>
            <a:ahLst/>
            <a:cxnLst/>
            <a:rect l="l" t="t" r="r" b="b"/>
            <a:pathLst>
              <a:path w="1743075" h="290829">
                <a:moveTo>
                  <a:pt x="18208" y="13559"/>
                </a:moveTo>
                <a:lnTo>
                  <a:pt x="0" y="13559"/>
                </a:lnTo>
                <a:lnTo>
                  <a:pt x="0" y="284755"/>
                </a:lnTo>
                <a:lnTo>
                  <a:pt x="32930" y="284755"/>
                </a:lnTo>
                <a:lnTo>
                  <a:pt x="32930" y="153031"/>
                </a:lnTo>
                <a:lnTo>
                  <a:pt x="18208" y="153031"/>
                </a:lnTo>
                <a:lnTo>
                  <a:pt x="18208" y="122038"/>
                </a:lnTo>
                <a:lnTo>
                  <a:pt x="32930" y="122038"/>
                </a:lnTo>
                <a:lnTo>
                  <a:pt x="32930" y="44553"/>
                </a:lnTo>
                <a:lnTo>
                  <a:pt x="18208" y="44553"/>
                </a:lnTo>
                <a:lnTo>
                  <a:pt x="18208" y="13559"/>
                </a:lnTo>
                <a:close/>
              </a:path>
              <a:path w="1743075" h="290829">
                <a:moveTo>
                  <a:pt x="32930" y="122038"/>
                </a:moveTo>
                <a:lnTo>
                  <a:pt x="18208" y="122038"/>
                </a:lnTo>
                <a:lnTo>
                  <a:pt x="18208" y="153031"/>
                </a:lnTo>
                <a:lnTo>
                  <a:pt x="32930" y="153031"/>
                </a:lnTo>
                <a:lnTo>
                  <a:pt x="32930" y="122038"/>
                </a:lnTo>
                <a:close/>
              </a:path>
              <a:path w="1743075" h="290829">
                <a:moveTo>
                  <a:pt x="135597" y="122038"/>
                </a:moveTo>
                <a:lnTo>
                  <a:pt x="32930" y="122038"/>
                </a:lnTo>
                <a:lnTo>
                  <a:pt x="32930" y="153031"/>
                </a:lnTo>
                <a:lnTo>
                  <a:pt x="135597" y="153031"/>
                </a:lnTo>
                <a:lnTo>
                  <a:pt x="135597" y="122038"/>
                </a:lnTo>
                <a:close/>
              </a:path>
              <a:path w="1743075" h="290829">
                <a:moveTo>
                  <a:pt x="32930" y="13559"/>
                </a:moveTo>
                <a:lnTo>
                  <a:pt x="18208" y="13559"/>
                </a:lnTo>
                <a:lnTo>
                  <a:pt x="18208" y="44553"/>
                </a:lnTo>
                <a:lnTo>
                  <a:pt x="32930" y="44553"/>
                </a:lnTo>
                <a:lnTo>
                  <a:pt x="32930" y="13559"/>
                </a:lnTo>
                <a:close/>
              </a:path>
              <a:path w="1743075" h="290829">
                <a:moveTo>
                  <a:pt x="139472" y="13559"/>
                </a:moveTo>
                <a:lnTo>
                  <a:pt x="32930" y="13559"/>
                </a:lnTo>
                <a:lnTo>
                  <a:pt x="32930" y="44553"/>
                </a:lnTo>
                <a:lnTo>
                  <a:pt x="139472" y="44553"/>
                </a:lnTo>
                <a:lnTo>
                  <a:pt x="139472" y="13559"/>
                </a:lnTo>
                <a:close/>
              </a:path>
              <a:path w="1743075" h="290829">
                <a:moveTo>
                  <a:pt x="199530" y="247950"/>
                </a:moveTo>
                <a:lnTo>
                  <a:pt x="187908" y="247950"/>
                </a:lnTo>
                <a:lnTo>
                  <a:pt x="182871" y="250016"/>
                </a:lnTo>
                <a:lnTo>
                  <a:pt x="178480" y="254149"/>
                </a:lnTo>
                <a:lnTo>
                  <a:pt x="174348" y="258281"/>
                </a:lnTo>
                <a:lnTo>
                  <a:pt x="172282" y="263318"/>
                </a:lnTo>
                <a:lnTo>
                  <a:pt x="172282" y="274941"/>
                </a:lnTo>
                <a:lnTo>
                  <a:pt x="174348" y="279977"/>
                </a:lnTo>
                <a:lnTo>
                  <a:pt x="178480" y="284368"/>
                </a:lnTo>
                <a:lnTo>
                  <a:pt x="182871" y="288500"/>
                </a:lnTo>
                <a:lnTo>
                  <a:pt x="187908" y="290567"/>
                </a:lnTo>
                <a:lnTo>
                  <a:pt x="199530" y="290567"/>
                </a:lnTo>
                <a:lnTo>
                  <a:pt x="204567" y="288500"/>
                </a:lnTo>
                <a:lnTo>
                  <a:pt x="208699" y="284368"/>
                </a:lnTo>
                <a:lnTo>
                  <a:pt x="212832" y="279977"/>
                </a:lnTo>
                <a:lnTo>
                  <a:pt x="214898" y="274941"/>
                </a:lnTo>
                <a:lnTo>
                  <a:pt x="214898" y="263318"/>
                </a:lnTo>
                <a:lnTo>
                  <a:pt x="212832" y="258281"/>
                </a:lnTo>
                <a:lnTo>
                  <a:pt x="204567" y="250016"/>
                </a:lnTo>
                <a:lnTo>
                  <a:pt x="199530" y="247950"/>
                </a:lnTo>
                <a:close/>
              </a:path>
              <a:path w="1743075" h="290829">
                <a:moveTo>
                  <a:pt x="494259" y="247950"/>
                </a:moveTo>
                <a:lnTo>
                  <a:pt x="482636" y="247950"/>
                </a:lnTo>
                <a:lnTo>
                  <a:pt x="477600" y="250016"/>
                </a:lnTo>
                <a:lnTo>
                  <a:pt x="473209" y="254149"/>
                </a:lnTo>
                <a:lnTo>
                  <a:pt x="469077" y="258281"/>
                </a:lnTo>
                <a:lnTo>
                  <a:pt x="467010" y="263318"/>
                </a:lnTo>
                <a:lnTo>
                  <a:pt x="467010" y="274941"/>
                </a:lnTo>
                <a:lnTo>
                  <a:pt x="469077" y="279977"/>
                </a:lnTo>
                <a:lnTo>
                  <a:pt x="473209" y="284368"/>
                </a:lnTo>
                <a:lnTo>
                  <a:pt x="477600" y="288500"/>
                </a:lnTo>
                <a:lnTo>
                  <a:pt x="482636" y="290567"/>
                </a:lnTo>
                <a:lnTo>
                  <a:pt x="494259" y="290567"/>
                </a:lnTo>
                <a:lnTo>
                  <a:pt x="499296" y="288500"/>
                </a:lnTo>
                <a:lnTo>
                  <a:pt x="503428" y="284368"/>
                </a:lnTo>
                <a:lnTo>
                  <a:pt x="507561" y="279977"/>
                </a:lnTo>
                <a:lnTo>
                  <a:pt x="509627" y="274941"/>
                </a:lnTo>
                <a:lnTo>
                  <a:pt x="509627" y="263318"/>
                </a:lnTo>
                <a:lnTo>
                  <a:pt x="507561" y="258281"/>
                </a:lnTo>
                <a:lnTo>
                  <a:pt x="499296" y="250016"/>
                </a:lnTo>
                <a:lnTo>
                  <a:pt x="494259" y="247950"/>
                </a:lnTo>
                <a:close/>
              </a:path>
              <a:path w="1743075" h="290829">
                <a:moveTo>
                  <a:pt x="290370" y="13559"/>
                </a:moveTo>
                <a:lnTo>
                  <a:pt x="253565" y="13559"/>
                </a:lnTo>
                <a:lnTo>
                  <a:pt x="343834" y="168141"/>
                </a:lnTo>
                <a:lnTo>
                  <a:pt x="343834" y="284755"/>
                </a:lnTo>
                <a:lnTo>
                  <a:pt x="376765" y="284755"/>
                </a:lnTo>
                <a:lnTo>
                  <a:pt x="376765" y="167754"/>
                </a:lnTo>
                <a:lnTo>
                  <a:pt x="393549" y="139084"/>
                </a:lnTo>
                <a:lnTo>
                  <a:pt x="360106" y="139084"/>
                </a:lnTo>
                <a:lnTo>
                  <a:pt x="290370" y="13559"/>
                </a:lnTo>
                <a:close/>
              </a:path>
              <a:path w="1743075" h="290829">
                <a:moveTo>
                  <a:pt x="467035" y="13559"/>
                </a:moveTo>
                <a:lnTo>
                  <a:pt x="430229" y="13559"/>
                </a:lnTo>
                <a:lnTo>
                  <a:pt x="360106" y="139084"/>
                </a:lnTo>
                <a:lnTo>
                  <a:pt x="393549" y="139084"/>
                </a:lnTo>
                <a:lnTo>
                  <a:pt x="467035" y="13559"/>
                </a:lnTo>
                <a:close/>
              </a:path>
              <a:path w="1743075" h="290829">
                <a:moveTo>
                  <a:pt x="647086" y="13559"/>
                </a:moveTo>
                <a:lnTo>
                  <a:pt x="577350" y="13559"/>
                </a:lnTo>
                <a:lnTo>
                  <a:pt x="577350" y="284755"/>
                </a:lnTo>
                <a:lnTo>
                  <a:pt x="650961" y="284755"/>
                </a:lnTo>
                <a:lnTo>
                  <a:pt x="663770" y="284223"/>
                </a:lnTo>
                <a:lnTo>
                  <a:pt x="707742" y="271244"/>
                </a:lnTo>
                <a:lnTo>
                  <a:pt x="726110" y="255698"/>
                </a:lnTo>
                <a:lnTo>
                  <a:pt x="610281" y="255698"/>
                </a:lnTo>
                <a:lnTo>
                  <a:pt x="610281" y="151869"/>
                </a:lnTo>
                <a:lnTo>
                  <a:pt x="603308" y="151869"/>
                </a:lnTo>
                <a:lnTo>
                  <a:pt x="603308" y="123200"/>
                </a:lnTo>
                <a:lnTo>
                  <a:pt x="610281" y="123200"/>
                </a:lnTo>
                <a:lnTo>
                  <a:pt x="610281" y="42616"/>
                </a:lnTo>
                <a:lnTo>
                  <a:pt x="716990" y="42616"/>
                </a:lnTo>
                <a:lnTo>
                  <a:pt x="712052" y="36320"/>
                </a:lnTo>
                <a:lnTo>
                  <a:pt x="669847" y="15400"/>
                </a:lnTo>
                <a:lnTo>
                  <a:pt x="658879" y="14019"/>
                </a:lnTo>
                <a:lnTo>
                  <a:pt x="647086" y="13559"/>
                </a:lnTo>
                <a:close/>
              </a:path>
              <a:path w="1743075" h="290829">
                <a:moveTo>
                  <a:pt x="716990" y="42616"/>
                </a:moveTo>
                <a:lnTo>
                  <a:pt x="647086" y="42616"/>
                </a:lnTo>
                <a:lnTo>
                  <a:pt x="656917" y="43294"/>
                </a:lnTo>
                <a:lnTo>
                  <a:pt x="665876" y="45328"/>
                </a:lnTo>
                <a:lnTo>
                  <a:pt x="693892" y="74167"/>
                </a:lnTo>
                <a:lnTo>
                  <a:pt x="694739" y="83295"/>
                </a:lnTo>
                <a:lnTo>
                  <a:pt x="694739" y="91819"/>
                </a:lnTo>
                <a:lnTo>
                  <a:pt x="664262" y="121650"/>
                </a:lnTo>
                <a:lnTo>
                  <a:pt x="656126" y="123200"/>
                </a:lnTo>
                <a:lnTo>
                  <a:pt x="610281" y="123200"/>
                </a:lnTo>
                <a:lnTo>
                  <a:pt x="610281" y="151869"/>
                </a:lnTo>
                <a:lnTo>
                  <a:pt x="659742" y="151869"/>
                </a:lnTo>
                <a:lnTo>
                  <a:pt x="667749" y="153031"/>
                </a:lnTo>
                <a:lnTo>
                  <a:pt x="674981" y="155356"/>
                </a:lnTo>
                <a:lnTo>
                  <a:pt x="682213" y="157422"/>
                </a:lnTo>
                <a:lnTo>
                  <a:pt x="688411" y="160651"/>
                </a:lnTo>
                <a:lnTo>
                  <a:pt x="693577" y="165042"/>
                </a:lnTo>
                <a:lnTo>
                  <a:pt x="699001" y="169432"/>
                </a:lnTo>
                <a:lnTo>
                  <a:pt x="703133" y="174856"/>
                </a:lnTo>
                <a:lnTo>
                  <a:pt x="708816" y="187770"/>
                </a:lnTo>
                <a:lnTo>
                  <a:pt x="710236" y="195131"/>
                </a:lnTo>
                <a:lnTo>
                  <a:pt x="710119" y="205334"/>
                </a:lnTo>
                <a:lnTo>
                  <a:pt x="693577" y="241945"/>
                </a:lnTo>
                <a:lnTo>
                  <a:pt x="650961" y="255698"/>
                </a:lnTo>
                <a:lnTo>
                  <a:pt x="726110" y="255698"/>
                </a:lnTo>
                <a:lnTo>
                  <a:pt x="742392" y="218143"/>
                </a:lnTo>
                <a:lnTo>
                  <a:pt x="743167" y="205334"/>
                </a:lnTo>
                <a:lnTo>
                  <a:pt x="742731" y="196350"/>
                </a:lnTo>
                <a:lnTo>
                  <a:pt x="727767" y="160877"/>
                </a:lnTo>
                <a:lnTo>
                  <a:pt x="698114" y="141409"/>
                </a:lnTo>
                <a:lnTo>
                  <a:pt x="647086" y="141409"/>
                </a:lnTo>
                <a:lnTo>
                  <a:pt x="658879" y="140973"/>
                </a:lnTo>
                <a:lnTo>
                  <a:pt x="669847" y="139665"/>
                </a:lnTo>
                <a:lnTo>
                  <a:pt x="679993" y="137486"/>
                </a:lnTo>
                <a:lnTo>
                  <a:pt x="682154" y="136779"/>
                </a:lnTo>
                <a:lnTo>
                  <a:pt x="678855" y="136058"/>
                </a:lnTo>
                <a:lnTo>
                  <a:pt x="669944" y="134726"/>
                </a:lnTo>
                <a:lnTo>
                  <a:pt x="660646" y="133927"/>
                </a:lnTo>
                <a:lnTo>
                  <a:pt x="650961" y="133660"/>
                </a:lnTo>
                <a:lnTo>
                  <a:pt x="691024" y="133660"/>
                </a:lnTo>
                <a:lnTo>
                  <a:pt x="722004" y="106783"/>
                </a:lnTo>
                <a:lnTo>
                  <a:pt x="727670" y="81358"/>
                </a:lnTo>
                <a:lnTo>
                  <a:pt x="727041" y="70268"/>
                </a:lnTo>
                <a:lnTo>
                  <a:pt x="725152" y="60244"/>
                </a:lnTo>
                <a:lnTo>
                  <a:pt x="722004" y="51285"/>
                </a:lnTo>
                <a:lnTo>
                  <a:pt x="717597" y="43391"/>
                </a:lnTo>
                <a:lnTo>
                  <a:pt x="716990" y="42616"/>
                </a:lnTo>
                <a:close/>
              </a:path>
              <a:path w="1743075" h="290829">
                <a:moveTo>
                  <a:pt x="610281" y="123200"/>
                </a:moveTo>
                <a:lnTo>
                  <a:pt x="603308" y="123200"/>
                </a:lnTo>
                <a:lnTo>
                  <a:pt x="603308" y="151869"/>
                </a:lnTo>
                <a:lnTo>
                  <a:pt x="610281" y="151869"/>
                </a:lnTo>
                <a:lnTo>
                  <a:pt x="610281" y="123200"/>
                </a:lnTo>
                <a:close/>
              </a:path>
              <a:path w="1743075" h="290829">
                <a:moveTo>
                  <a:pt x="682154" y="136779"/>
                </a:moveTo>
                <a:lnTo>
                  <a:pt x="679993" y="137486"/>
                </a:lnTo>
                <a:lnTo>
                  <a:pt x="669847" y="139665"/>
                </a:lnTo>
                <a:lnTo>
                  <a:pt x="658879" y="140973"/>
                </a:lnTo>
                <a:lnTo>
                  <a:pt x="647086" y="141409"/>
                </a:lnTo>
                <a:lnTo>
                  <a:pt x="698114" y="141409"/>
                </a:lnTo>
                <a:lnTo>
                  <a:pt x="695442" y="140343"/>
                </a:lnTo>
                <a:lnTo>
                  <a:pt x="687378" y="137922"/>
                </a:lnTo>
                <a:lnTo>
                  <a:pt x="682154" y="136779"/>
                </a:lnTo>
                <a:close/>
              </a:path>
              <a:path w="1743075" h="290829">
                <a:moveTo>
                  <a:pt x="691024" y="133660"/>
                </a:moveTo>
                <a:lnTo>
                  <a:pt x="650961" y="133660"/>
                </a:lnTo>
                <a:lnTo>
                  <a:pt x="660646" y="133927"/>
                </a:lnTo>
                <a:lnTo>
                  <a:pt x="669944" y="134726"/>
                </a:lnTo>
                <a:lnTo>
                  <a:pt x="678855" y="136058"/>
                </a:lnTo>
                <a:lnTo>
                  <a:pt x="682154" y="136779"/>
                </a:lnTo>
                <a:lnTo>
                  <a:pt x="689315" y="134435"/>
                </a:lnTo>
                <a:lnTo>
                  <a:pt x="691024" y="133660"/>
                </a:lnTo>
                <a:close/>
              </a:path>
              <a:path w="1743075" h="290829">
                <a:moveTo>
                  <a:pt x="820769" y="247950"/>
                </a:moveTo>
                <a:lnTo>
                  <a:pt x="809146" y="247950"/>
                </a:lnTo>
                <a:lnTo>
                  <a:pt x="804110" y="250016"/>
                </a:lnTo>
                <a:lnTo>
                  <a:pt x="799719" y="254149"/>
                </a:lnTo>
                <a:lnTo>
                  <a:pt x="795586" y="258281"/>
                </a:lnTo>
                <a:lnTo>
                  <a:pt x="793520" y="263318"/>
                </a:lnTo>
                <a:lnTo>
                  <a:pt x="793520" y="274941"/>
                </a:lnTo>
                <a:lnTo>
                  <a:pt x="795586" y="279977"/>
                </a:lnTo>
                <a:lnTo>
                  <a:pt x="799719" y="284368"/>
                </a:lnTo>
                <a:lnTo>
                  <a:pt x="804110" y="288500"/>
                </a:lnTo>
                <a:lnTo>
                  <a:pt x="809146" y="290567"/>
                </a:lnTo>
                <a:lnTo>
                  <a:pt x="820769" y="290567"/>
                </a:lnTo>
                <a:lnTo>
                  <a:pt x="825805" y="288500"/>
                </a:lnTo>
                <a:lnTo>
                  <a:pt x="829938" y="284368"/>
                </a:lnTo>
                <a:lnTo>
                  <a:pt x="834070" y="279977"/>
                </a:lnTo>
                <a:lnTo>
                  <a:pt x="836137" y="274941"/>
                </a:lnTo>
                <a:lnTo>
                  <a:pt x="836137" y="263318"/>
                </a:lnTo>
                <a:lnTo>
                  <a:pt x="834070" y="258281"/>
                </a:lnTo>
                <a:lnTo>
                  <a:pt x="825805" y="250016"/>
                </a:lnTo>
                <a:lnTo>
                  <a:pt x="820769" y="247950"/>
                </a:lnTo>
                <a:close/>
              </a:path>
              <a:path w="1743075" h="290829">
                <a:moveTo>
                  <a:pt x="1023961" y="9685"/>
                </a:moveTo>
                <a:lnTo>
                  <a:pt x="983499" y="15569"/>
                </a:lnTo>
                <a:lnTo>
                  <a:pt x="947929" y="32446"/>
                </a:lnTo>
                <a:lnTo>
                  <a:pt x="919090" y="58936"/>
                </a:lnTo>
                <a:lnTo>
                  <a:pt x="898823" y="93368"/>
                </a:lnTo>
                <a:lnTo>
                  <a:pt x="889017" y="134338"/>
                </a:lnTo>
                <a:lnTo>
                  <a:pt x="888363" y="149157"/>
                </a:lnTo>
                <a:lnTo>
                  <a:pt x="889017" y="163976"/>
                </a:lnTo>
                <a:lnTo>
                  <a:pt x="898823" y="204946"/>
                </a:lnTo>
                <a:lnTo>
                  <a:pt x="919090" y="239596"/>
                </a:lnTo>
                <a:lnTo>
                  <a:pt x="947929" y="266062"/>
                </a:lnTo>
                <a:lnTo>
                  <a:pt x="983499" y="282963"/>
                </a:lnTo>
                <a:lnTo>
                  <a:pt x="1023961" y="288629"/>
                </a:lnTo>
                <a:lnTo>
                  <a:pt x="1038271" y="288169"/>
                </a:lnTo>
                <a:lnTo>
                  <a:pt x="1083818" y="277104"/>
                </a:lnTo>
                <a:lnTo>
                  <a:pt x="1111131" y="258798"/>
                </a:lnTo>
                <a:lnTo>
                  <a:pt x="1111131" y="255698"/>
                </a:lnTo>
                <a:lnTo>
                  <a:pt x="1023961" y="255698"/>
                </a:lnTo>
                <a:lnTo>
                  <a:pt x="1010837" y="254851"/>
                </a:lnTo>
                <a:lnTo>
                  <a:pt x="974371" y="242139"/>
                </a:lnTo>
                <a:lnTo>
                  <a:pt x="944878" y="215915"/>
                </a:lnTo>
                <a:lnTo>
                  <a:pt x="926718" y="178698"/>
                </a:lnTo>
                <a:lnTo>
                  <a:pt x="923231" y="149157"/>
                </a:lnTo>
                <a:lnTo>
                  <a:pt x="924103" y="133781"/>
                </a:lnTo>
                <a:lnTo>
                  <a:pt x="937178" y="93756"/>
                </a:lnTo>
                <a:lnTo>
                  <a:pt x="963475" y="63609"/>
                </a:lnTo>
                <a:lnTo>
                  <a:pt x="998197" y="46006"/>
                </a:lnTo>
                <a:lnTo>
                  <a:pt x="1023961" y="42616"/>
                </a:lnTo>
                <a:lnTo>
                  <a:pt x="1111131" y="42616"/>
                </a:lnTo>
                <a:lnTo>
                  <a:pt x="1111131" y="39517"/>
                </a:lnTo>
                <a:lnTo>
                  <a:pt x="1073938" y="17046"/>
                </a:lnTo>
                <a:lnTo>
                  <a:pt x="1038271" y="10145"/>
                </a:lnTo>
                <a:lnTo>
                  <a:pt x="1023961" y="9685"/>
                </a:lnTo>
                <a:close/>
              </a:path>
              <a:path w="1743075" h="290829">
                <a:moveTo>
                  <a:pt x="1111131" y="215407"/>
                </a:moveTo>
                <a:lnTo>
                  <a:pt x="1081881" y="240928"/>
                </a:lnTo>
                <a:lnTo>
                  <a:pt x="1042460" y="254439"/>
                </a:lnTo>
                <a:lnTo>
                  <a:pt x="1023961" y="255698"/>
                </a:lnTo>
                <a:lnTo>
                  <a:pt x="1111131" y="255698"/>
                </a:lnTo>
                <a:lnTo>
                  <a:pt x="1111131" y="215407"/>
                </a:lnTo>
                <a:close/>
              </a:path>
              <a:path w="1743075" h="290829">
                <a:moveTo>
                  <a:pt x="1111131" y="42616"/>
                </a:moveTo>
                <a:lnTo>
                  <a:pt x="1023961" y="42616"/>
                </a:lnTo>
                <a:lnTo>
                  <a:pt x="1033429" y="42931"/>
                </a:lnTo>
                <a:lnTo>
                  <a:pt x="1042460" y="43875"/>
                </a:lnTo>
                <a:lnTo>
                  <a:pt x="1081881" y="57604"/>
                </a:lnTo>
                <a:lnTo>
                  <a:pt x="1111131" y="82908"/>
                </a:lnTo>
                <a:lnTo>
                  <a:pt x="1111131" y="42616"/>
                </a:lnTo>
                <a:close/>
              </a:path>
              <a:path w="1743075" h="290829">
                <a:moveTo>
                  <a:pt x="1291116" y="9685"/>
                </a:moveTo>
                <a:lnTo>
                  <a:pt x="1249347" y="15787"/>
                </a:lnTo>
                <a:lnTo>
                  <a:pt x="1212954" y="33124"/>
                </a:lnTo>
                <a:lnTo>
                  <a:pt x="1183921" y="59711"/>
                </a:lnTo>
                <a:lnTo>
                  <a:pt x="1163654" y="94143"/>
                </a:lnTo>
                <a:lnTo>
                  <a:pt x="1154211" y="134532"/>
                </a:lnTo>
                <a:lnTo>
                  <a:pt x="1153581" y="149157"/>
                </a:lnTo>
                <a:lnTo>
                  <a:pt x="1154211" y="163637"/>
                </a:lnTo>
                <a:lnTo>
                  <a:pt x="1163654" y="204171"/>
                </a:lnTo>
                <a:lnTo>
                  <a:pt x="1183921" y="238821"/>
                </a:lnTo>
                <a:lnTo>
                  <a:pt x="1212954" y="265384"/>
                </a:lnTo>
                <a:lnTo>
                  <a:pt x="1249347" y="282745"/>
                </a:lnTo>
                <a:lnTo>
                  <a:pt x="1291116" y="288629"/>
                </a:lnTo>
                <a:lnTo>
                  <a:pt x="1305717" y="287976"/>
                </a:lnTo>
                <a:lnTo>
                  <a:pt x="1345743" y="278169"/>
                </a:lnTo>
                <a:lnTo>
                  <a:pt x="1379812" y="257539"/>
                </a:lnTo>
                <a:lnTo>
                  <a:pt x="1381839" y="255698"/>
                </a:lnTo>
                <a:lnTo>
                  <a:pt x="1291116" y="255698"/>
                </a:lnTo>
                <a:lnTo>
                  <a:pt x="1276781" y="254827"/>
                </a:lnTo>
                <a:lnTo>
                  <a:pt x="1238427" y="241751"/>
                </a:lnTo>
                <a:lnTo>
                  <a:pt x="1209007" y="215164"/>
                </a:lnTo>
                <a:lnTo>
                  <a:pt x="1191742" y="178117"/>
                </a:lnTo>
                <a:lnTo>
                  <a:pt x="1188449" y="149157"/>
                </a:lnTo>
                <a:lnTo>
                  <a:pt x="1189272" y="134266"/>
                </a:lnTo>
                <a:lnTo>
                  <a:pt x="1201621" y="94531"/>
                </a:lnTo>
                <a:lnTo>
                  <a:pt x="1227409" y="64166"/>
                </a:lnTo>
                <a:lnTo>
                  <a:pt x="1263222" y="46103"/>
                </a:lnTo>
                <a:lnTo>
                  <a:pt x="1291116" y="42616"/>
                </a:lnTo>
                <a:lnTo>
                  <a:pt x="1381544" y="42616"/>
                </a:lnTo>
                <a:lnTo>
                  <a:pt x="1379812" y="41018"/>
                </a:lnTo>
                <a:lnTo>
                  <a:pt x="1345743" y="20533"/>
                </a:lnTo>
                <a:lnTo>
                  <a:pt x="1305717" y="10363"/>
                </a:lnTo>
                <a:lnTo>
                  <a:pt x="1291116" y="9685"/>
                </a:lnTo>
                <a:close/>
              </a:path>
              <a:path w="1743075" h="290829">
                <a:moveTo>
                  <a:pt x="1381544" y="42616"/>
                </a:moveTo>
                <a:lnTo>
                  <a:pt x="1291116" y="42616"/>
                </a:lnTo>
                <a:lnTo>
                  <a:pt x="1305596" y="43488"/>
                </a:lnTo>
                <a:lnTo>
                  <a:pt x="1319204" y="46103"/>
                </a:lnTo>
                <a:lnTo>
                  <a:pt x="1354799" y="64166"/>
                </a:lnTo>
                <a:lnTo>
                  <a:pt x="1380223" y="94531"/>
                </a:lnTo>
                <a:lnTo>
                  <a:pt x="1392936" y="134266"/>
                </a:lnTo>
                <a:lnTo>
                  <a:pt x="1393783" y="149157"/>
                </a:lnTo>
                <a:lnTo>
                  <a:pt x="1392936" y="164049"/>
                </a:lnTo>
                <a:lnTo>
                  <a:pt x="1380223" y="203784"/>
                </a:lnTo>
                <a:lnTo>
                  <a:pt x="1354799" y="234148"/>
                </a:lnTo>
                <a:lnTo>
                  <a:pt x="1319204" y="252212"/>
                </a:lnTo>
                <a:lnTo>
                  <a:pt x="1291116" y="255698"/>
                </a:lnTo>
                <a:lnTo>
                  <a:pt x="1381839" y="255698"/>
                </a:lnTo>
                <a:lnTo>
                  <a:pt x="1412622" y="216545"/>
                </a:lnTo>
                <a:lnTo>
                  <a:pt x="1426036" y="177633"/>
                </a:lnTo>
                <a:lnTo>
                  <a:pt x="1428651" y="149157"/>
                </a:lnTo>
                <a:lnTo>
                  <a:pt x="1427997" y="134532"/>
                </a:lnTo>
                <a:lnTo>
                  <a:pt x="1418191" y="94143"/>
                </a:lnTo>
                <a:lnTo>
                  <a:pt x="1398287" y="59711"/>
                </a:lnTo>
                <a:lnTo>
                  <a:pt x="1389522" y="49977"/>
                </a:lnTo>
                <a:lnTo>
                  <a:pt x="1381544" y="42616"/>
                </a:lnTo>
                <a:close/>
              </a:path>
              <a:path w="1743075" h="290829">
                <a:moveTo>
                  <a:pt x="1492591" y="0"/>
                </a:moveTo>
                <a:lnTo>
                  <a:pt x="1459660" y="284755"/>
                </a:lnTo>
                <a:lnTo>
                  <a:pt x="1492591" y="284755"/>
                </a:lnTo>
                <a:lnTo>
                  <a:pt x="1512737" y="101504"/>
                </a:lnTo>
                <a:lnTo>
                  <a:pt x="1548649" y="101504"/>
                </a:lnTo>
                <a:lnTo>
                  <a:pt x="1492591" y="0"/>
                </a:lnTo>
                <a:close/>
              </a:path>
              <a:path w="1743075" h="290829">
                <a:moveTo>
                  <a:pt x="1721287" y="101504"/>
                </a:moveTo>
                <a:lnTo>
                  <a:pt x="1689402" y="101504"/>
                </a:lnTo>
                <a:lnTo>
                  <a:pt x="1709548" y="284755"/>
                </a:lnTo>
                <a:lnTo>
                  <a:pt x="1742479" y="284755"/>
                </a:lnTo>
                <a:lnTo>
                  <a:pt x="1721287" y="101504"/>
                </a:lnTo>
                <a:close/>
              </a:path>
              <a:path w="1743075" h="290829">
                <a:moveTo>
                  <a:pt x="1548649" y="101504"/>
                </a:moveTo>
                <a:lnTo>
                  <a:pt x="1512737" y="101504"/>
                </a:lnTo>
                <a:lnTo>
                  <a:pt x="1601069" y="259573"/>
                </a:lnTo>
                <a:lnTo>
                  <a:pt x="1636359" y="196423"/>
                </a:lnTo>
                <a:lnTo>
                  <a:pt x="1601069" y="196423"/>
                </a:lnTo>
                <a:lnTo>
                  <a:pt x="1548649" y="101504"/>
                </a:lnTo>
                <a:close/>
              </a:path>
              <a:path w="1743075" h="290829">
                <a:moveTo>
                  <a:pt x="1709548" y="0"/>
                </a:moveTo>
                <a:lnTo>
                  <a:pt x="1601069" y="196423"/>
                </a:lnTo>
                <a:lnTo>
                  <a:pt x="1636359" y="196423"/>
                </a:lnTo>
                <a:lnTo>
                  <a:pt x="1689402" y="101504"/>
                </a:lnTo>
                <a:lnTo>
                  <a:pt x="1721287" y="101504"/>
                </a:lnTo>
                <a:lnTo>
                  <a:pt x="1709548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15014" y="4322433"/>
            <a:ext cx="1588135" cy="288925"/>
          </a:xfrm>
          <a:custGeom>
            <a:avLst/>
            <a:gdLst/>
            <a:ahLst/>
            <a:cxnLst/>
            <a:rect l="l" t="t" r="r" b="b"/>
            <a:pathLst>
              <a:path w="1588135" h="288925">
                <a:moveTo>
                  <a:pt x="26344" y="202622"/>
                </a:moveTo>
                <a:lnTo>
                  <a:pt x="0" y="220443"/>
                </a:lnTo>
                <a:lnTo>
                  <a:pt x="4770" y="229233"/>
                </a:lnTo>
                <a:lnTo>
                  <a:pt x="10169" y="237780"/>
                </a:lnTo>
                <a:lnTo>
                  <a:pt x="38258" y="268193"/>
                </a:lnTo>
                <a:lnTo>
                  <a:pt x="75547" y="286305"/>
                </a:lnTo>
                <a:lnTo>
                  <a:pt x="96855" y="288629"/>
                </a:lnTo>
                <a:lnTo>
                  <a:pt x="104894" y="288290"/>
                </a:lnTo>
                <a:lnTo>
                  <a:pt x="142087" y="276619"/>
                </a:lnTo>
                <a:lnTo>
                  <a:pt x="164325" y="257636"/>
                </a:lnTo>
                <a:lnTo>
                  <a:pt x="98017" y="257636"/>
                </a:lnTo>
                <a:lnTo>
                  <a:pt x="90100" y="257200"/>
                </a:lnTo>
                <a:lnTo>
                  <a:pt x="51091" y="237151"/>
                </a:lnTo>
                <a:lnTo>
                  <a:pt x="31042" y="210515"/>
                </a:lnTo>
                <a:lnTo>
                  <a:pt x="26344" y="202622"/>
                </a:lnTo>
                <a:close/>
              </a:path>
              <a:path w="1588135" h="288925">
                <a:moveTo>
                  <a:pt x="92981" y="9685"/>
                </a:moveTo>
                <a:lnTo>
                  <a:pt x="52302" y="18983"/>
                </a:lnTo>
                <a:lnTo>
                  <a:pt x="20000" y="51987"/>
                </a:lnTo>
                <a:lnTo>
                  <a:pt x="14334" y="79809"/>
                </a:lnTo>
                <a:lnTo>
                  <a:pt x="14770" y="88744"/>
                </a:lnTo>
                <a:lnTo>
                  <a:pt x="34529" y="128188"/>
                </a:lnTo>
                <a:lnTo>
                  <a:pt x="71802" y="150836"/>
                </a:lnTo>
                <a:lnTo>
                  <a:pt x="86007" y="156131"/>
                </a:lnTo>
                <a:lnTo>
                  <a:pt x="93635" y="158940"/>
                </a:lnTo>
                <a:lnTo>
                  <a:pt x="127655" y="176180"/>
                </a:lnTo>
                <a:lnTo>
                  <a:pt x="146058" y="215019"/>
                </a:lnTo>
                <a:lnTo>
                  <a:pt x="145235" y="223906"/>
                </a:lnTo>
                <a:lnTo>
                  <a:pt x="117582" y="254633"/>
                </a:lnTo>
                <a:lnTo>
                  <a:pt x="98017" y="257636"/>
                </a:lnTo>
                <a:lnTo>
                  <a:pt x="164325" y="257636"/>
                </a:lnTo>
                <a:lnTo>
                  <a:pt x="179715" y="219838"/>
                </a:lnTo>
                <a:lnTo>
                  <a:pt x="180151" y="211145"/>
                </a:lnTo>
                <a:lnTo>
                  <a:pt x="179739" y="202186"/>
                </a:lnTo>
                <a:lnTo>
                  <a:pt x="161506" y="161434"/>
                </a:lnTo>
                <a:lnTo>
                  <a:pt x="126428" y="136501"/>
                </a:lnTo>
                <a:lnTo>
                  <a:pt x="100366" y="126493"/>
                </a:lnTo>
                <a:lnTo>
                  <a:pt x="90366" y="122425"/>
                </a:lnTo>
                <a:lnTo>
                  <a:pt x="58016" y="101068"/>
                </a:lnTo>
                <a:lnTo>
                  <a:pt x="48815" y="83037"/>
                </a:lnTo>
                <a:lnTo>
                  <a:pt x="48815" y="75547"/>
                </a:lnTo>
                <a:lnTo>
                  <a:pt x="71963" y="43778"/>
                </a:lnTo>
                <a:lnTo>
                  <a:pt x="91044" y="41066"/>
                </a:lnTo>
                <a:lnTo>
                  <a:pt x="160930" y="41066"/>
                </a:lnTo>
                <a:lnTo>
                  <a:pt x="159618" y="39517"/>
                </a:lnTo>
                <a:lnTo>
                  <a:pt x="122837" y="14479"/>
                </a:lnTo>
                <a:lnTo>
                  <a:pt x="103659" y="10218"/>
                </a:lnTo>
                <a:lnTo>
                  <a:pt x="92981" y="9685"/>
                </a:lnTo>
                <a:close/>
              </a:path>
              <a:path w="1588135" h="288925">
                <a:moveTo>
                  <a:pt x="160930" y="41066"/>
                </a:moveTo>
                <a:lnTo>
                  <a:pt x="91044" y="41066"/>
                </a:lnTo>
                <a:lnTo>
                  <a:pt x="98671" y="41454"/>
                </a:lnTo>
                <a:lnTo>
                  <a:pt x="105669" y="42616"/>
                </a:lnTo>
                <a:lnTo>
                  <a:pt x="141925" y="69606"/>
                </a:lnTo>
                <a:lnTo>
                  <a:pt x="149545" y="82908"/>
                </a:lnTo>
                <a:lnTo>
                  <a:pt x="177827" y="66636"/>
                </a:lnTo>
                <a:lnTo>
                  <a:pt x="174219" y="59566"/>
                </a:lnTo>
                <a:lnTo>
                  <a:pt x="169981" y="52689"/>
                </a:lnTo>
                <a:lnTo>
                  <a:pt x="165114" y="46006"/>
                </a:lnTo>
                <a:lnTo>
                  <a:pt x="160930" y="41066"/>
                </a:lnTo>
                <a:close/>
              </a:path>
              <a:path w="1588135" h="288925">
                <a:moveTo>
                  <a:pt x="246730" y="13559"/>
                </a:moveTo>
                <a:lnTo>
                  <a:pt x="228521" y="13559"/>
                </a:lnTo>
                <a:lnTo>
                  <a:pt x="228521" y="284755"/>
                </a:lnTo>
                <a:lnTo>
                  <a:pt x="246730" y="284755"/>
                </a:lnTo>
                <a:lnTo>
                  <a:pt x="246730" y="253761"/>
                </a:lnTo>
                <a:lnTo>
                  <a:pt x="261452" y="253761"/>
                </a:lnTo>
                <a:lnTo>
                  <a:pt x="261452" y="153031"/>
                </a:lnTo>
                <a:lnTo>
                  <a:pt x="246730" y="153031"/>
                </a:lnTo>
                <a:lnTo>
                  <a:pt x="246730" y="122038"/>
                </a:lnTo>
                <a:lnTo>
                  <a:pt x="261452" y="122038"/>
                </a:lnTo>
                <a:lnTo>
                  <a:pt x="261452" y="44553"/>
                </a:lnTo>
                <a:lnTo>
                  <a:pt x="246730" y="44553"/>
                </a:lnTo>
                <a:lnTo>
                  <a:pt x="246730" y="13559"/>
                </a:lnTo>
                <a:close/>
              </a:path>
              <a:path w="1588135" h="288925">
                <a:moveTo>
                  <a:pt x="261452" y="253761"/>
                </a:moveTo>
                <a:lnTo>
                  <a:pt x="246730" y="253761"/>
                </a:lnTo>
                <a:lnTo>
                  <a:pt x="246730" y="284755"/>
                </a:lnTo>
                <a:lnTo>
                  <a:pt x="261452" y="284755"/>
                </a:lnTo>
                <a:lnTo>
                  <a:pt x="261452" y="253761"/>
                </a:lnTo>
                <a:close/>
              </a:path>
              <a:path w="1588135" h="288925">
                <a:moveTo>
                  <a:pt x="383491" y="253761"/>
                </a:moveTo>
                <a:lnTo>
                  <a:pt x="261452" y="253761"/>
                </a:lnTo>
                <a:lnTo>
                  <a:pt x="261452" y="284755"/>
                </a:lnTo>
                <a:lnTo>
                  <a:pt x="383491" y="284755"/>
                </a:lnTo>
                <a:lnTo>
                  <a:pt x="383491" y="253761"/>
                </a:lnTo>
                <a:close/>
              </a:path>
              <a:path w="1588135" h="288925">
                <a:moveTo>
                  <a:pt x="261452" y="122038"/>
                </a:moveTo>
                <a:lnTo>
                  <a:pt x="246730" y="122038"/>
                </a:lnTo>
                <a:lnTo>
                  <a:pt x="246730" y="153031"/>
                </a:lnTo>
                <a:lnTo>
                  <a:pt x="261452" y="153031"/>
                </a:lnTo>
                <a:lnTo>
                  <a:pt x="261452" y="122038"/>
                </a:lnTo>
                <a:close/>
              </a:path>
              <a:path w="1588135" h="288925">
                <a:moveTo>
                  <a:pt x="375742" y="122038"/>
                </a:moveTo>
                <a:lnTo>
                  <a:pt x="261452" y="122038"/>
                </a:lnTo>
                <a:lnTo>
                  <a:pt x="261452" y="153031"/>
                </a:lnTo>
                <a:lnTo>
                  <a:pt x="375742" y="153031"/>
                </a:lnTo>
                <a:lnTo>
                  <a:pt x="375742" y="122038"/>
                </a:lnTo>
                <a:close/>
              </a:path>
              <a:path w="1588135" h="288925">
                <a:moveTo>
                  <a:pt x="261452" y="13559"/>
                </a:moveTo>
                <a:lnTo>
                  <a:pt x="246730" y="13559"/>
                </a:lnTo>
                <a:lnTo>
                  <a:pt x="246730" y="44553"/>
                </a:lnTo>
                <a:lnTo>
                  <a:pt x="261452" y="44553"/>
                </a:lnTo>
                <a:lnTo>
                  <a:pt x="261452" y="13559"/>
                </a:lnTo>
                <a:close/>
              </a:path>
              <a:path w="1588135" h="288925">
                <a:moveTo>
                  <a:pt x="383491" y="13559"/>
                </a:moveTo>
                <a:lnTo>
                  <a:pt x="261452" y="13559"/>
                </a:lnTo>
                <a:lnTo>
                  <a:pt x="261452" y="44553"/>
                </a:lnTo>
                <a:lnTo>
                  <a:pt x="383491" y="44553"/>
                </a:lnTo>
                <a:lnTo>
                  <a:pt x="383491" y="13559"/>
                </a:lnTo>
                <a:close/>
              </a:path>
              <a:path w="1588135" h="288925">
                <a:moveTo>
                  <a:pt x="458962" y="0"/>
                </a:moveTo>
                <a:lnTo>
                  <a:pt x="426031" y="284755"/>
                </a:lnTo>
                <a:lnTo>
                  <a:pt x="458962" y="284755"/>
                </a:lnTo>
                <a:lnTo>
                  <a:pt x="479108" y="101504"/>
                </a:lnTo>
                <a:lnTo>
                  <a:pt x="515020" y="101504"/>
                </a:lnTo>
                <a:lnTo>
                  <a:pt x="458962" y="0"/>
                </a:lnTo>
                <a:close/>
              </a:path>
              <a:path w="1588135" h="288925">
                <a:moveTo>
                  <a:pt x="687658" y="101504"/>
                </a:moveTo>
                <a:lnTo>
                  <a:pt x="655773" y="101504"/>
                </a:lnTo>
                <a:lnTo>
                  <a:pt x="675919" y="284755"/>
                </a:lnTo>
                <a:lnTo>
                  <a:pt x="708850" y="284755"/>
                </a:lnTo>
                <a:lnTo>
                  <a:pt x="687658" y="101504"/>
                </a:lnTo>
                <a:close/>
              </a:path>
              <a:path w="1588135" h="288925">
                <a:moveTo>
                  <a:pt x="515020" y="101504"/>
                </a:moveTo>
                <a:lnTo>
                  <a:pt x="479108" y="101504"/>
                </a:lnTo>
                <a:lnTo>
                  <a:pt x="567441" y="259573"/>
                </a:lnTo>
                <a:lnTo>
                  <a:pt x="602730" y="196423"/>
                </a:lnTo>
                <a:lnTo>
                  <a:pt x="567441" y="196423"/>
                </a:lnTo>
                <a:lnTo>
                  <a:pt x="515020" y="101504"/>
                </a:lnTo>
                <a:close/>
              </a:path>
              <a:path w="1588135" h="288925">
                <a:moveTo>
                  <a:pt x="675919" y="0"/>
                </a:moveTo>
                <a:lnTo>
                  <a:pt x="567441" y="196423"/>
                </a:lnTo>
                <a:lnTo>
                  <a:pt x="602730" y="196423"/>
                </a:lnTo>
                <a:lnTo>
                  <a:pt x="655773" y="101504"/>
                </a:lnTo>
                <a:lnTo>
                  <a:pt x="687658" y="101504"/>
                </a:lnTo>
                <a:lnTo>
                  <a:pt x="675919" y="0"/>
                </a:lnTo>
                <a:close/>
              </a:path>
              <a:path w="1588135" h="288925">
                <a:moveTo>
                  <a:pt x="904256" y="13559"/>
                </a:moveTo>
                <a:lnTo>
                  <a:pt x="871325" y="13559"/>
                </a:lnTo>
                <a:lnTo>
                  <a:pt x="871325" y="284755"/>
                </a:lnTo>
                <a:lnTo>
                  <a:pt x="904256" y="284755"/>
                </a:lnTo>
                <a:lnTo>
                  <a:pt x="904256" y="13559"/>
                </a:lnTo>
                <a:close/>
              </a:path>
              <a:path w="1588135" h="288925">
                <a:moveTo>
                  <a:pt x="1134054" y="131486"/>
                </a:moveTo>
                <a:lnTo>
                  <a:pt x="1131256" y="132885"/>
                </a:lnTo>
                <a:lnTo>
                  <a:pt x="1124024" y="136243"/>
                </a:lnTo>
                <a:lnTo>
                  <a:pt x="1116663" y="140247"/>
                </a:lnTo>
                <a:lnTo>
                  <a:pt x="1083797" y="166591"/>
                </a:lnTo>
                <a:lnTo>
                  <a:pt x="1067307" y="205600"/>
                </a:lnTo>
                <a:lnTo>
                  <a:pt x="1067029" y="211920"/>
                </a:lnTo>
                <a:lnTo>
                  <a:pt x="1067045" y="215310"/>
                </a:lnTo>
                <a:lnTo>
                  <a:pt x="1079341" y="253761"/>
                </a:lnTo>
                <a:lnTo>
                  <a:pt x="1111885" y="279719"/>
                </a:lnTo>
                <a:lnTo>
                  <a:pt x="1154114" y="288629"/>
                </a:lnTo>
                <a:lnTo>
                  <a:pt x="1166826" y="288024"/>
                </a:lnTo>
                <a:lnTo>
                  <a:pt x="1212421" y="273714"/>
                </a:lnTo>
                <a:lnTo>
                  <a:pt x="1233784" y="259960"/>
                </a:lnTo>
                <a:lnTo>
                  <a:pt x="1156051" y="259960"/>
                </a:lnTo>
                <a:lnTo>
                  <a:pt x="1148472" y="259597"/>
                </a:lnTo>
                <a:lnTo>
                  <a:pt x="1111425" y="242599"/>
                </a:lnTo>
                <a:lnTo>
                  <a:pt x="1099875" y="211920"/>
                </a:lnTo>
                <a:lnTo>
                  <a:pt x="1100310" y="204825"/>
                </a:lnTo>
                <a:lnTo>
                  <a:pt x="1124670" y="168528"/>
                </a:lnTo>
                <a:lnTo>
                  <a:pt x="1148302" y="154194"/>
                </a:lnTo>
                <a:lnTo>
                  <a:pt x="1152024" y="152192"/>
                </a:lnTo>
                <a:lnTo>
                  <a:pt x="1137842" y="135985"/>
                </a:lnTo>
                <a:lnTo>
                  <a:pt x="1134054" y="131486"/>
                </a:lnTo>
                <a:close/>
              </a:path>
              <a:path w="1588135" h="288925">
                <a:moveTo>
                  <a:pt x="1261703" y="234782"/>
                </a:moveTo>
                <a:lnTo>
                  <a:pt x="1260024" y="236570"/>
                </a:lnTo>
                <a:lnTo>
                  <a:pt x="1251212" y="245190"/>
                </a:lnTo>
                <a:lnTo>
                  <a:pt x="1242059" y="253374"/>
                </a:lnTo>
                <a:lnTo>
                  <a:pt x="1241174" y="254078"/>
                </a:lnTo>
                <a:lnTo>
                  <a:pt x="1268016" y="284755"/>
                </a:lnTo>
                <a:lnTo>
                  <a:pt x="1305209" y="284755"/>
                </a:lnTo>
                <a:lnTo>
                  <a:pt x="1261703" y="234782"/>
                </a:lnTo>
                <a:close/>
              </a:path>
              <a:path w="1588135" h="288925">
                <a:moveTo>
                  <a:pt x="1222194" y="232387"/>
                </a:moveTo>
                <a:lnTo>
                  <a:pt x="1183074" y="255384"/>
                </a:lnTo>
                <a:lnTo>
                  <a:pt x="1156051" y="259960"/>
                </a:lnTo>
                <a:lnTo>
                  <a:pt x="1233784" y="259960"/>
                </a:lnTo>
                <a:lnTo>
                  <a:pt x="1241174" y="254078"/>
                </a:lnTo>
                <a:lnTo>
                  <a:pt x="1222194" y="232387"/>
                </a:lnTo>
                <a:close/>
              </a:path>
              <a:path w="1588135" h="288925">
                <a:moveTo>
                  <a:pt x="1242757" y="213021"/>
                </a:moveTo>
                <a:lnTo>
                  <a:pt x="1240606" y="215310"/>
                </a:lnTo>
                <a:lnTo>
                  <a:pt x="1232882" y="222937"/>
                </a:lnTo>
                <a:lnTo>
                  <a:pt x="1225012" y="230129"/>
                </a:lnTo>
                <a:lnTo>
                  <a:pt x="1222194" y="232387"/>
                </a:lnTo>
                <a:lnTo>
                  <a:pt x="1241174" y="254078"/>
                </a:lnTo>
                <a:lnTo>
                  <a:pt x="1242059" y="253374"/>
                </a:lnTo>
                <a:lnTo>
                  <a:pt x="1251212" y="245190"/>
                </a:lnTo>
                <a:lnTo>
                  <a:pt x="1260074" y="236521"/>
                </a:lnTo>
                <a:lnTo>
                  <a:pt x="1261703" y="234782"/>
                </a:lnTo>
                <a:lnTo>
                  <a:pt x="1242757" y="213021"/>
                </a:lnTo>
                <a:close/>
              </a:path>
              <a:path w="1588135" h="288925">
                <a:moveTo>
                  <a:pt x="1284675" y="162330"/>
                </a:moveTo>
                <a:lnTo>
                  <a:pt x="1255618" y="198747"/>
                </a:lnTo>
                <a:lnTo>
                  <a:pt x="1242757" y="213021"/>
                </a:lnTo>
                <a:lnTo>
                  <a:pt x="1261703" y="234782"/>
                </a:lnTo>
                <a:lnTo>
                  <a:pt x="1293005" y="197585"/>
                </a:lnTo>
                <a:lnTo>
                  <a:pt x="1308696" y="177439"/>
                </a:lnTo>
                <a:lnTo>
                  <a:pt x="1284675" y="162330"/>
                </a:lnTo>
                <a:close/>
              </a:path>
              <a:path w="1588135" h="288925">
                <a:moveTo>
                  <a:pt x="1177177" y="137692"/>
                </a:moveTo>
                <a:lnTo>
                  <a:pt x="1152024" y="152192"/>
                </a:lnTo>
                <a:lnTo>
                  <a:pt x="1222194" y="232387"/>
                </a:lnTo>
                <a:lnTo>
                  <a:pt x="1225012" y="230129"/>
                </a:lnTo>
                <a:lnTo>
                  <a:pt x="1232882" y="222937"/>
                </a:lnTo>
                <a:lnTo>
                  <a:pt x="1240606" y="215310"/>
                </a:lnTo>
                <a:lnTo>
                  <a:pt x="1242757" y="213021"/>
                </a:lnTo>
                <a:lnTo>
                  <a:pt x="1177177" y="137692"/>
                </a:lnTo>
                <a:close/>
              </a:path>
              <a:path w="1588135" h="288925">
                <a:moveTo>
                  <a:pt x="1159473" y="117323"/>
                </a:moveTo>
                <a:lnTo>
                  <a:pt x="1149852" y="123200"/>
                </a:lnTo>
                <a:lnTo>
                  <a:pt x="1144686" y="126041"/>
                </a:lnTo>
                <a:lnTo>
                  <a:pt x="1138488" y="129270"/>
                </a:lnTo>
                <a:lnTo>
                  <a:pt x="1134054" y="131486"/>
                </a:lnTo>
                <a:lnTo>
                  <a:pt x="1137842" y="135985"/>
                </a:lnTo>
                <a:lnTo>
                  <a:pt x="1152024" y="152192"/>
                </a:lnTo>
                <a:lnTo>
                  <a:pt x="1154380" y="150925"/>
                </a:lnTo>
                <a:lnTo>
                  <a:pt x="1160216" y="147704"/>
                </a:lnTo>
                <a:lnTo>
                  <a:pt x="1165809" y="144532"/>
                </a:lnTo>
                <a:lnTo>
                  <a:pt x="1171160" y="141409"/>
                </a:lnTo>
                <a:lnTo>
                  <a:pt x="1177177" y="137692"/>
                </a:lnTo>
                <a:lnTo>
                  <a:pt x="1161862" y="120101"/>
                </a:lnTo>
                <a:lnTo>
                  <a:pt x="1159473" y="117323"/>
                </a:lnTo>
                <a:close/>
              </a:path>
              <a:path w="1588135" h="288925">
                <a:moveTo>
                  <a:pt x="1218098" y="36805"/>
                </a:moveTo>
                <a:lnTo>
                  <a:pt x="1170256" y="36805"/>
                </a:lnTo>
                <a:lnTo>
                  <a:pt x="1176326" y="38225"/>
                </a:lnTo>
                <a:lnTo>
                  <a:pt x="1186141" y="43907"/>
                </a:lnTo>
                <a:lnTo>
                  <a:pt x="1189886" y="47782"/>
                </a:lnTo>
                <a:lnTo>
                  <a:pt x="1192469" y="52689"/>
                </a:lnTo>
                <a:lnTo>
                  <a:pt x="1195310" y="57596"/>
                </a:lnTo>
                <a:lnTo>
                  <a:pt x="1196730" y="63408"/>
                </a:lnTo>
                <a:lnTo>
                  <a:pt x="1196730" y="70123"/>
                </a:lnTo>
                <a:lnTo>
                  <a:pt x="1177165" y="103950"/>
                </a:lnTo>
                <a:lnTo>
                  <a:pt x="1159473" y="117323"/>
                </a:lnTo>
                <a:lnTo>
                  <a:pt x="1161862" y="120101"/>
                </a:lnTo>
                <a:lnTo>
                  <a:pt x="1177177" y="137692"/>
                </a:lnTo>
                <a:lnTo>
                  <a:pt x="1177747" y="137341"/>
                </a:lnTo>
                <a:lnTo>
                  <a:pt x="1183945" y="133273"/>
                </a:lnTo>
                <a:lnTo>
                  <a:pt x="1213002" y="107703"/>
                </a:lnTo>
                <a:lnTo>
                  <a:pt x="1228075" y="76758"/>
                </a:lnTo>
                <a:lnTo>
                  <a:pt x="1228064" y="69348"/>
                </a:lnTo>
                <a:lnTo>
                  <a:pt x="1227627" y="62157"/>
                </a:lnTo>
                <a:lnTo>
                  <a:pt x="1226174" y="54529"/>
                </a:lnTo>
                <a:lnTo>
                  <a:pt x="1223753" y="47241"/>
                </a:lnTo>
                <a:lnTo>
                  <a:pt x="1220363" y="40291"/>
                </a:lnTo>
                <a:lnTo>
                  <a:pt x="1218098" y="36805"/>
                </a:lnTo>
                <a:close/>
              </a:path>
              <a:path w="1588135" h="288925">
                <a:moveTo>
                  <a:pt x="1163025" y="9298"/>
                </a:moveTo>
                <a:lnTo>
                  <a:pt x="1121570" y="20727"/>
                </a:lnTo>
                <a:lnTo>
                  <a:pt x="1098906" y="52302"/>
                </a:lnTo>
                <a:lnTo>
                  <a:pt x="1096775" y="69348"/>
                </a:lnTo>
                <a:lnTo>
                  <a:pt x="1097190" y="75862"/>
                </a:lnTo>
                <a:lnTo>
                  <a:pt x="1116849" y="113756"/>
                </a:lnTo>
                <a:lnTo>
                  <a:pt x="1128286" y="125395"/>
                </a:lnTo>
                <a:lnTo>
                  <a:pt x="1133710" y="131078"/>
                </a:lnTo>
                <a:lnTo>
                  <a:pt x="1159473" y="117323"/>
                </a:lnTo>
                <a:lnTo>
                  <a:pt x="1139779" y="94531"/>
                </a:lnTo>
                <a:lnTo>
                  <a:pt x="1135203" y="88453"/>
                </a:lnTo>
                <a:lnTo>
                  <a:pt x="1131934" y="82230"/>
                </a:lnTo>
                <a:lnTo>
                  <a:pt x="1129972" y="75862"/>
                </a:lnTo>
                <a:lnTo>
                  <a:pt x="1129396" y="70123"/>
                </a:lnTo>
                <a:lnTo>
                  <a:pt x="1129319" y="59533"/>
                </a:lnTo>
                <a:lnTo>
                  <a:pt x="1132289" y="51656"/>
                </a:lnTo>
                <a:lnTo>
                  <a:pt x="1163025" y="36805"/>
                </a:lnTo>
                <a:lnTo>
                  <a:pt x="1218098" y="36805"/>
                </a:lnTo>
                <a:lnTo>
                  <a:pt x="1216053" y="33657"/>
                </a:lnTo>
                <a:lnTo>
                  <a:pt x="1182008" y="11428"/>
                </a:lnTo>
                <a:lnTo>
                  <a:pt x="1172904" y="9830"/>
                </a:lnTo>
                <a:lnTo>
                  <a:pt x="1163025" y="9298"/>
                </a:lnTo>
                <a:close/>
              </a:path>
              <a:path w="1588135" h="288925">
                <a:moveTo>
                  <a:pt x="1492957" y="13559"/>
                </a:moveTo>
                <a:lnTo>
                  <a:pt x="1460026" y="13559"/>
                </a:lnTo>
                <a:lnTo>
                  <a:pt x="1460026" y="284755"/>
                </a:lnTo>
                <a:lnTo>
                  <a:pt x="1492957" y="284755"/>
                </a:lnTo>
                <a:lnTo>
                  <a:pt x="1492957" y="13559"/>
                </a:lnTo>
                <a:close/>
              </a:path>
              <a:path w="1588135" h="288925">
                <a:moveTo>
                  <a:pt x="1587921" y="13559"/>
                </a:moveTo>
                <a:lnTo>
                  <a:pt x="1554990" y="13559"/>
                </a:lnTo>
                <a:lnTo>
                  <a:pt x="1554990" y="284755"/>
                </a:lnTo>
                <a:lnTo>
                  <a:pt x="1587921" y="284755"/>
                </a:lnTo>
                <a:lnTo>
                  <a:pt x="1587921" y="13559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55408" y="4322433"/>
            <a:ext cx="9143040" cy="29831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96357" y="5139163"/>
            <a:ext cx="1899282" cy="290567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3739652" y="5139163"/>
            <a:ext cx="1967864" cy="298450"/>
          </a:xfrm>
          <a:custGeom>
            <a:avLst/>
            <a:gdLst/>
            <a:ahLst/>
            <a:cxnLst/>
            <a:rect l="l" t="t" r="r" b="b"/>
            <a:pathLst>
              <a:path w="1967864" h="298450">
                <a:moveTo>
                  <a:pt x="26344" y="202622"/>
                </a:moveTo>
                <a:lnTo>
                  <a:pt x="0" y="220443"/>
                </a:lnTo>
                <a:lnTo>
                  <a:pt x="4770" y="229233"/>
                </a:lnTo>
                <a:lnTo>
                  <a:pt x="10169" y="237780"/>
                </a:lnTo>
                <a:lnTo>
                  <a:pt x="38258" y="268193"/>
                </a:lnTo>
                <a:lnTo>
                  <a:pt x="75547" y="286305"/>
                </a:lnTo>
                <a:lnTo>
                  <a:pt x="96855" y="288629"/>
                </a:lnTo>
                <a:lnTo>
                  <a:pt x="104894" y="288290"/>
                </a:lnTo>
                <a:lnTo>
                  <a:pt x="142087" y="276619"/>
                </a:lnTo>
                <a:lnTo>
                  <a:pt x="164325" y="257636"/>
                </a:lnTo>
                <a:lnTo>
                  <a:pt x="98017" y="257636"/>
                </a:lnTo>
                <a:lnTo>
                  <a:pt x="90100" y="257200"/>
                </a:lnTo>
                <a:lnTo>
                  <a:pt x="51091" y="237151"/>
                </a:lnTo>
                <a:lnTo>
                  <a:pt x="31042" y="210515"/>
                </a:lnTo>
                <a:lnTo>
                  <a:pt x="26344" y="202622"/>
                </a:lnTo>
                <a:close/>
              </a:path>
              <a:path w="1967864" h="298450">
                <a:moveTo>
                  <a:pt x="92981" y="9685"/>
                </a:moveTo>
                <a:lnTo>
                  <a:pt x="52302" y="18983"/>
                </a:lnTo>
                <a:lnTo>
                  <a:pt x="20000" y="51987"/>
                </a:lnTo>
                <a:lnTo>
                  <a:pt x="14334" y="79809"/>
                </a:lnTo>
                <a:lnTo>
                  <a:pt x="14770" y="88744"/>
                </a:lnTo>
                <a:lnTo>
                  <a:pt x="34529" y="128188"/>
                </a:lnTo>
                <a:lnTo>
                  <a:pt x="71802" y="150836"/>
                </a:lnTo>
                <a:lnTo>
                  <a:pt x="86007" y="156131"/>
                </a:lnTo>
                <a:lnTo>
                  <a:pt x="93635" y="158940"/>
                </a:lnTo>
                <a:lnTo>
                  <a:pt x="127655" y="176180"/>
                </a:lnTo>
                <a:lnTo>
                  <a:pt x="146058" y="215019"/>
                </a:lnTo>
                <a:lnTo>
                  <a:pt x="145235" y="223906"/>
                </a:lnTo>
                <a:lnTo>
                  <a:pt x="117582" y="254633"/>
                </a:lnTo>
                <a:lnTo>
                  <a:pt x="98017" y="257636"/>
                </a:lnTo>
                <a:lnTo>
                  <a:pt x="164325" y="257636"/>
                </a:lnTo>
                <a:lnTo>
                  <a:pt x="179715" y="219838"/>
                </a:lnTo>
                <a:lnTo>
                  <a:pt x="180151" y="211145"/>
                </a:lnTo>
                <a:lnTo>
                  <a:pt x="179739" y="202186"/>
                </a:lnTo>
                <a:lnTo>
                  <a:pt x="161506" y="161434"/>
                </a:lnTo>
                <a:lnTo>
                  <a:pt x="126428" y="136501"/>
                </a:lnTo>
                <a:lnTo>
                  <a:pt x="100366" y="126493"/>
                </a:lnTo>
                <a:lnTo>
                  <a:pt x="90366" y="122425"/>
                </a:lnTo>
                <a:lnTo>
                  <a:pt x="58016" y="101068"/>
                </a:lnTo>
                <a:lnTo>
                  <a:pt x="48815" y="83037"/>
                </a:lnTo>
                <a:lnTo>
                  <a:pt x="48815" y="75547"/>
                </a:lnTo>
                <a:lnTo>
                  <a:pt x="71963" y="43778"/>
                </a:lnTo>
                <a:lnTo>
                  <a:pt x="91044" y="41066"/>
                </a:lnTo>
                <a:lnTo>
                  <a:pt x="160930" y="41066"/>
                </a:lnTo>
                <a:lnTo>
                  <a:pt x="159618" y="39517"/>
                </a:lnTo>
                <a:lnTo>
                  <a:pt x="122837" y="14479"/>
                </a:lnTo>
                <a:lnTo>
                  <a:pt x="103659" y="10218"/>
                </a:lnTo>
                <a:lnTo>
                  <a:pt x="92981" y="9685"/>
                </a:lnTo>
                <a:close/>
              </a:path>
              <a:path w="1967864" h="298450">
                <a:moveTo>
                  <a:pt x="160930" y="41066"/>
                </a:moveTo>
                <a:lnTo>
                  <a:pt x="91044" y="41066"/>
                </a:lnTo>
                <a:lnTo>
                  <a:pt x="98671" y="41454"/>
                </a:lnTo>
                <a:lnTo>
                  <a:pt x="105669" y="42616"/>
                </a:lnTo>
                <a:lnTo>
                  <a:pt x="141925" y="69606"/>
                </a:lnTo>
                <a:lnTo>
                  <a:pt x="149545" y="82908"/>
                </a:lnTo>
                <a:lnTo>
                  <a:pt x="177827" y="66636"/>
                </a:lnTo>
                <a:lnTo>
                  <a:pt x="174219" y="59566"/>
                </a:lnTo>
                <a:lnTo>
                  <a:pt x="169981" y="52689"/>
                </a:lnTo>
                <a:lnTo>
                  <a:pt x="165114" y="46006"/>
                </a:lnTo>
                <a:lnTo>
                  <a:pt x="160930" y="41066"/>
                </a:lnTo>
                <a:close/>
              </a:path>
              <a:path w="1967864" h="298450">
                <a:moveTo>
                  <a:pt x="246730" y="13559"/>
                </a:moveTo>
                <a:lnTo>
                  <a:pt x="228521" y="13559"/>
                </a:lnTo>
                <a:lnTo>
                  <a:pt x="228521" y="284755"/>
                </a:lnTo>
                <a:lnTo>
                  <a:pt x="246730" y="284755"/>
                </a:lnTo>
                <a:lnTo>
                  <a:pt x="246730" y="253761"/>
                </a:lnTo>
                <a:lnTo>
                  <a:pt x="261452" y="253761"/>
                </a:lnTo>
                <a:lnTo>
                  <a:pt x="261452" y="153031"/>
                </a:lnTo>
                <a:lnTo>
                  <a:pt x="246730" y="153031"/>
                </a:lnTo>
                <a:lnTo>
                  <a:pt x="246730" y="122038"/>
                </a:lnTo>
                <a:lnTo>
                  <a:pt x="261452" y="122038"/>
                </a:lnTo>
                <a:lnTo>
                  <a:pt x="261452" y="44553"/>
                </a:lnTo>
                <a:lnTo>
                  <a:pt x="246730" y="44553"/>
                </a:lnTo>
                <a:lnTo>
                  <a:pt x="246730" y="13559"/>
                </a:lnTo>
                <a:close/>
              </a:path>
              <a:path w="1967864" h="298450">
                <a:moveTo>
                  <a:pt x="261452" y="253761"/>
                </a:moveTo>
                <a:lnTo>
                  <a:pt x="246730" y="253761"/>
                </a:lnTo>
                <a:lnTo>
                  <a:pt x="246730" y="284755"/>
                </a:lnTo>
                <a:lnTo>
                  <a:pt x="261452" y="284755"/>
                </a:lnTo>
                <a:lnTo>
                  <a:pt x="261452" y="253761"/>
                </a:lnTo>
                <a:close/>
              </a:path>
              <a:path w="1967864" h="298450">
                <a:moveTo>
                  <a:pt x="383491" y="253761"/>
                </a:moveTo>
                <a:lnTo>
                  <a:pt x="261452" y="253761"/>
                </a:lnTo>
                <a:lnTo>
                  <a:pt x="261452" y="284755"/>
                </a:lnTo>
                <a:lnTo>
                  <a:pt x="383491" y="284755"/>
                </a:lnTo>
                <a:lnTo>
                  <a:pt x="383491" y="253761"/>
                </a:lnTo>
                <a:close/>
              </a:path>
              <a:path w="1967864" h="298450">
                <a:moveTo>
                  <a:pt x="261452" y="122038"/>
                </a:moveTo>
                <a:lnTo>
                  <a:pt x="246730" y="122038"/>
                </a:lnTo>
                <a:lnTo>
                  <a:pt x="246730" y="153031"/>
                </a:lnTo>
                <a:lnTo>
                  <a:pt x="261452" y="153031"/>
                </a:lnTo>
                <a:lnTo>
                  <a:pt x="261452" y="122038"/>
                </a:lnTo>
                <a:close/>
              </a:path>
              <a:path w="1967864" h="298450">
                <a:moveTo>
                  <a:pt x="375742" y="122038"/>
                </a:moveTo>
                <a:lnTo>
                  <a:pt x="261452" y="122038"/>
                </a:lnTo>
                <a:lnTo>
                  <a:pt x="261452" y="153031"/>
                </a:lnTo>
                <a:lnTo>
                  <a:pt x="375742" y="153031"/>
                </a:lnTo>
                <a:lnTo>
                  <a:pt x="375742" y="122038"/>
                </a:lnTo>
                <a:close/>
              </a:path>
              <a:path w="1967864" h="298450">
                <a:moveTo>
                  <a:pt x="261452" y="13559"/>
                </a:moveTo>
                <a:lnTo>
                  <a:pt x="246730" y="13559"/>
                </a:lnTo>
                <a:lnTo>
                  <a:pt x="246730" y="44553"/>
                </a:lnTo>
                <a:lnTo>
                  <a:pt x="261452" y="44553"/>
                </a:lnTo>
                <a:lnTo>
                  <a:pt x="261452" y="13559"/>
                </a:lnTo>
                <a:close/>
              </a:path>
              <a:path w="1967864" h="298450">
                <a:moveTo>
                  <a:pt x="383491" y="13559"/>
                </a:moveTo>
                <a:lnTo>
                  <a:pt x="261452" y="13559"/>
                </a:lnTo>
                <a:lnTo>
                  <a:pt x="261452" y="44553"/>
                </a:lnTo>
                <a:lnTo>
                  <a:pt x="383491" y="44553"/>
                </a:lnTo>
                <a:lnTo>
                  <a:pt x="383491" y="13559"/>
                </a:lnTo>
                <a:close/>
              </a:path>
              <a:path w="1967864" h="298450">
                <a:moveTo>
                  <a:pt x="458962" y="0"/>
                </a:moveTo>
                <a:lnTo>
                  <a:pt x="426031" y="284755"/>
                </a:lnTo>
                <a:lnTo>
                  <a:pt x="458962" y="284755"/>
                </a:lnTo>
                <a:lnTo>
                  <a:pt x="479108" y="101504"/>
                </a:lnTo>
                <a:lnTo>
                  <a:pt x="515020" y="101504"/>
                </a:lnTo>
                <a:lnTo>
                  <a:pt x="458962" y="0"/>
                </a:lnTo>
                <a:close/>
              </a:path>
              <a:path w="1967864" h="298450">
                <a:moveTo>
                  <a:pt x="687658" y="101504"/>
                </a:moveTo>
                <a:lnTo>
                  <a:pt x="655773" y="101504"/>
                </a:lnTo>
                <a:lnTo>
                  <a:pt x="675919" y="284755"/>
                </a:lnTo>
                <a:lnTo>
                  <a:pt x="708850" y="284755"/>
                </a:lnTo>
                <a:lnTo>
                  <a:pt x="687658" y="101504"/>
                </a:lnTo>
                <a:close/>
              </a:path>
              <a:path w="1967864" h="298450">
                <a:moveTo>
                  <a:pt x="515020" y="101504"/>
                </a:moveTo>
                <a:lnTo>
                  <a:pt x="479108" y="101504"/>
                </a:lnTo>
                <a:lnTo>
                  <a:pt x="567441" y="259573"/>
                </a:lnTo>
                <a:lnTo>
                  <a:pt x="602730" y="196423"/>
                </a:lnTo>
                <a:lnTo>
                  <a:pt x="567441" y="196423"/>
                </a:lnTo>
                <a:lnTo>
                  <a:pt x="515020" y="101504"/>
                </a:lnTo>
                <a:close/>
              </a:path>
              <a:path w="1967864" h="298450">
                <a:moveTo>
                  <a:pt x="675919" y="0"/>
                </a:moveTo>
                <a:lnTo>
                  <a:pt x="567441" y="196423"/>
                </a:lnTo>
                <a:lnTo>
                  <a:pt x="602730" y="196423"/>
                </a:lnTo>
                <a:lnTo>
                  <a:pt x="655773" y="101504"/>
                </a:lnTo>
                <a:lnTo>
                  <a:pt x="687658" y="101504"/>
                </a:lnTo>
                <a:lnTo>
                  <a:pt x="675919" y="0"/>
                </a:lnTo>
                <a:close/>
              </a:path>
              <a:path w="1967864" h="298450">
                <a:moveTo>
                  <a:pt x="904256" y="13559"/>
                </a:moveTo>
                <a:lnTo>
                  <a:pt x="871325" y="13559"/>
                </a:lnTo>
                <a:lnTo>
                  <a:pt x="871325" y="284755"/>
                </a:lnTo>
                <a:lnTo>
                  <a:pt x="904256" y="284755"/>
                </a:lnTo>
                <a:lnTo>
                  <a:pt x="904256" y="13559"/>
                </a:lnTo>
                <a:close/>
              </a:path>
              <a:path w="1967864" h="298450">
                <a:moveTo>
                  <a:pt x="999220" y="13559"/>
                </a:moveTo>
                <a:lnTo>
                  <a:pt x="966289" y="13559"/>
                </a:lnTo>
                <a:lnTo>
                  <a:pt x="966289" y="284755"/>
                </a:lnTo>
                <a:lnTo>
                  <a:pt x="999220" y="284755"/>
                </a:lnTo>
                <a:lnTo>
                  <a:pt x="999220" y="13559"/>
                </a:lnTo>
                <a:close/>
              </a:path>
              <a:path w="1967864" h="298450">
                <a:moveTo>
                  <a:pt x="1094184" y="13559"/>
                </a:moveTo>
                <a:lnTo>
                  <a:pt x="1061253" y="13559"/>
                </a:lnTo>
                <a:lnTo>
                  <a:pt x="1061253" y="284755"/>
                </a:lnTo>
                <a:lnTo>
                  <a:pt x="1094184" y="284755"/>
                </a:lnTo>
                <a:lnTo>
                  <a:pt x="1094184" y="13559"/>
                </a:lnTo>
                <a:close/>
              </a:path>
              <a:path w="1967864" h="298450">
                <a:moveTo>
                  <a:pt x="1323982" y="131486"/>
                </a:moveTo>
                <a:lnTo>
                  <a:pt x="1321184" y="132885"/>
                </a:lnTo>
                <a:lnTo>
                  <a:pt x="1313952" y="136243"/>
                </a:lnTo>
                <a:lnTo>
                  <a:pt x="1306591" y="140247"/>
                </a:lnTo>
                <a:lnTo>
                  <a:pt x="1273725" y="166591"/>
                </a:lnTo>
                <a:lnTo>
                  <a:pt x="1257235" y="205600"/>
                </a:lnTo>
                <a:lnTo>
                  <a:pt x="1256957" y="211920"/>
                </a:lnTo>
                <a:lnTo>
                  <a:pt x="1256973" y="215310"/>
                </a:lnTo>
                <a:lnTo>
                  <a:pt x="1269269" y="253761"/>
                </a:lnTo>
                <a:lnTo>
                  <a:pt x="1301813" y="279719"/>
                </a:lnTo>
                <a:lnTo>
                  <a:pt x="1344042" y="288629"/>
                </a:lnTo>
                <a:lnTo>
                  <a:pt x="1356754" y="288024"/>
                </a:lnTo>
                <a:lnTo>
                  <a:pt x="1402349" y="273714"/>
                </a:lnTo>
                <a:lnTo>
                  <a:pt x="1423712" y="259960"/>
                </a:lnTo>
                <a:lnTo>
                  <a:pt x="1345979" y="259960"/>
                </a:lnTo>
                <a:lnTo>
                  <a:pt x="1338400" y="259597"/>
                </a:lnTo>
                <a:lnTo>
                  <a:pt x="1301353" y="242599"/>
                </a:lnTo>
                <a:lnTo>
                  <a:pt x="1289803" y="211920"/>
                </a:lnTo>
                <a:lnTo>
                  <a:pt x="1290238" y="204825"/>
                </a:lnTo>
                <a:lnTo>
                  <a:pt x="1314598" y="168528"/>
                </a:lnTo>
                <a:lnTo>
                  <a:pt x="1338230" y="154194"/>
                </a:lnTo>
                <a:lnTo>
                  <a:pt x="1341952" y="152192"/>
                </a:lnTo>
                <a:lnTo>
                  <a:pt x="1327770" y="135985"/>
                </a:lnTo>
                <a:lnTo>
                  <a:pt x="1323982" y="131486"/>
                </a:lnTo>
                <a:close/>
              </a:path>
              <a:path w="1967864" h="298450">
                <a:moveTo>
                  <a:pt x="1451630" y="234782"/>
                </a:moveTo>
                <a:lnTo>
                  <a:pt x="1449952" y="236570"/>
                </a:lnTo>
                <a:lnTo>
                  <a:pt x="1441140" y="245190"/>
                </a:lnTo>
                <a:lnTo>
                  <a:pt x="1431987" y="253374"/>
                </a:lnTo>
                <a:lnTo>
                  <a:pt x="1431102" y="254078"/>
                </a:lnTo>
                <a:lnTo>
                  <a:pt x="1457944" y="284755"/>
                </a:lnTo>
                <a:lnTo>
                  <a:pt x="1495137" y="284755"/>
                </a:lnTo>
                <a:lnTo>
                  <a:pt x="1451630" y="234782"/>
                </a:lnTo>
                <a:close/>
              </a:path>
              <a:path w="1967864" h="298450">
                <a:moveTo>
                  <a:pt x="1412122" y="232387"/>
                </a:moveTo>
                <a:lnTo>
                  <a:pt x="1373002" y="255384"/>
                </a:lnTo>
                <a:lnTo>
                  <a:pt x="1345979" y="259960"/>
                </a:lnTo>
                <a:lnTo>
                  <a:pt x="1423712" y="259960"/>
                </a:lnTo>
                <a:lnTo>
                  <a:pt x="1431102" y="254078"/>
                </a:lnTo>
                <a:lnTo>
                  <a:pt x="1412122" y="232387"/>
                </a:lnTo>
                <a:close/>
              </a:path>
              <a:path w="1967864" h="298450">
                <a:moveTo>
                  <a:pt x="1432685" y="213021"/>
                </a:moveTo>
                <a:lnTo>
                  <a:pt x="1430534" y="215310"/>
                </a:lnTo>
                <a:lnTo>
                  <a:pt x="1422810" y="222937"/>
                </a:lnTo>
                <a:lnTo>
                  <a:pt x="1414940" y="230129"/>
                </a:lnTo>
                <a:lnTo>
                  <a:pt x="1412122" y="232387"/>
                </a:lnTo>
                <a:lnTo>
                  <a:pt x="1431102" y="254078"/>
                </a:lnTo>
                <a:lnTo>
                  <a:pt x="1431987" y="253374"/>
                </a:lnTo>
                <a:lnTo>
                  <a:pt x="1441140" y="245190"/>
                </a:lnTo>
                <a:lnTo>
                  <a:pt x="1450002" y="236521"/>
                </a:lnTo>
                <a:lnTo>
                  <a:pt x="1451630" y="234782"/>
                </a:lnTo>
                <a:lnTo>
                  <a:pt x="1432685" y="213021"/>
                </a:lnTo>
                <a:close/>
              </a:path>
              <a:path w="1967864" h="298450">
                <a:moveTo>
                  <a:pt x="1474603" y="162330"/>
                </a:moveTo>
                <a:lnTo>
                  <a:pt x="1445546" y="198747"/>
                </a:lnTo>
                <a:lnTo>
                  <a:pt x="1432685" y="213021"/>
                </a:lnTo>
                <a:lnTo>
                  <a:pt x="1451630" y="234782"/>
                </a:lnTo>
                <a:lnTo>
                  <a:pt x="1482933" y="197585"/>
                </a:lnTo>
                <a:lnTo>
                  <a:pt x="1498623" y="177439"/>
                </a:lnTo>
                <a:lnTo>
                  <a:pt x="1474603" y="162330"/>
                </a:lnTo>
                <a:close/>
              </a:path>
              <a:path w="1967864" h="298450">
                <a:moveTo>
                  <a:pt x="1367105" y="137692"/>
                </a:moveTo>
                <a:lnTo>
                  <a:pt x="1341952" y="152192"/>
                </a:lnTo>
                <a:lnTo>
                  <a:pt x="1412122" y="232387"/>
                </a:lnTo>
                <a:lnTo>
                  <a:pt x="1414940" y="230129"/>
                </a:lnTo>
                <a:lnTo>
                  <a:pt x="1422810" y="222937"/>
                </a:lnTo>
                <a:lnTo>
                  <a:pt x="1430534" y="215310"/>
                </a:lnTo>
                <a:lnTo>
                  <a:pt x="1432685" y="213021"/>
                </a:lnTo>
                <a:lnTo>
                  <a:pt x="1367105" y="137692"/>
                </a:lnTo>
                <a:close/>
              </a:path>
              <a:path w="1967864" h="298450">
                <a:moveTo>
                  <a:pt x="1349401" y="117323"/>
                </a:moveTo>
                <a:lnTo>
                  <a:pt x="1339780" y="123200"/>
                </a:lnTo>
                <a:lnTo>
                  <a:pt x="1334614" y="126041"/>
                </a:lnTo>
                <a:lnTo>
                  <a:pt x="1328416" y="129270"/>
                </a:lnTo>
                <a:lnTo>
                  <a:pt x="1323982" y="131486"/>
                </a:lnTo>
                <a:lnTo>
                  <a:pt x="1327770" y="135985"/>
                </a:lnTo>
                <a:lnTo>
                  <a:pt x="1341952" y="152192"/>
                </a:lnTo>
                <a:lnTo>
                  <a:pt x="1344308" y="150925"/>
                </a:lnTo>
                <a:lnTo>
                  <a:pt x="1350144" y="147704"/>
                </a:lnTo>
                <a:lnTo>
                  <a:pt x="1355737" y="144532"/>
                </a:lnTo>
                <a:lnTo>
                  <a:pt x="1361088" y="141409"/>
                </a:lnTo>
                <a:lnTo>
                  <a:pt x="1367105" y="137692"/>
                </a:lnTo>
                <a:lnTo>
                  <a:pt x="1351790" y="120101"/>
                </a:lnTo>
                <a:lnTo>
                  <a:pt x="1349401" y="117323"/>
                </a:lnTo>
                <a:close/>
              </a:path>
              <a:path w="1967864" h="298450">
                <a:moveTo>
                  <a:pt x="1408026" y="36805"/>
                </a:moveTo>
                <a:lnTo>
                  <a:pt x="1360184" y="36805"/>
                </a:lnTo>
                <a:lnTo>
                  <a:pt x="1366254" y="38225"/>
                </a:lnTo>
                <a:lnTo>
                  <a:pt x="1376069" y="43907"/>
                </a:lnTo>
                <a:lnTo>
                  <a:pt x="1379814" y="47782"/>
                </a:lnTo>
                <a:lnTo>
                  <a:pt x="1382397" y="52689"/>
                </a:lnTo>
                <a:lnTo>
                  <a:pt x="1385238" y="57596"/>
                </a:lnTo>
                <a:lnTo>
                  <a:pt x="1386658" y="63408"/>
                </a:lnTo>
                <a:lnTo>
                  <a:pt x="1386658" y="70123"/>
                </a:lnTo>
                <a:lnTo>
                  <a:pt x="1367093" y="103950"/>
                </a:lnTo>
                <a:lnTo>
                  <a:pt x="1349401" y="117323"/>
                </a:lnTo>
                <a:lnTo>
                  <a:pt x="1351790" y="120101"/>
                </a:lnTo>
                <a:lnTo>
                  <a:pt x="1367105" y="137692"/>
                </a:lnTo>
                <a:lnTo>
                  <a:pt x="1367674" y="137341"/>
                </a:lnTo>
                <a:lnTo>
                  <a:pt x="1373873" y="133273"/>
                </a:lnTo>
                <a:lnTo>
                  <a:pt x="1402930" y="107703"/>
                </a:lnTo>
                <a:lnTo>
                  <a:pt x="1418003" y="76758"/>
                </a:lnTo>
                <a:lnTo>
                  <a:pt x="1417992" y="69348"/>
                </a:lnTo>
                <a:lnTo>
                  <a:pt x="1417555" y="62157"/>
                </a:lnTo>
                <a:lnTo>
                  <a:pt x="1416102" y="54529"/>
                </a:lnTo>
                <a:lnTo>
                  <a:pt x="1413681" y="47241"/>
                </a:lnTo>
                <a:lnTo>
                  <a:pt x="1410291" y="40291"/>
                </a:lnTo>
                <a:lnTo>
                  <a:pt x="1408026" y="36805"/>
                </a:lnTo>
                <a:close/>
              </a:path>
              <a:path w="1967864" h="298450">
                <a:moveTo>
                  <a:pt x="1352953" y="9298"/>
                </a:moveTo>
                <a:lnTo>
                  <a:pt x="1311498" y="20727"/>
                </a:lnTo>
                <a:lnTo>
                  <a:pt x="1288834" y="52302"/>
                </a:lnTo>
                <a:lnTo>
                  <a:pt x="1286703" y="69348"/>
                </a:lnTo>
                <a:lnTo>
                  <a:pt x="1287118" y="75862"/>
                </a:lnTo>
                <a:lnTo>
                  <a:pt x="1306777" y="113756"/>
                </a:lnTo>
                <a:lnTo>
                  <a:pt x="1318214" y="125395"/>
                </a:lnTo>
                <a:lnTo>
                  <a:pt x="1323638" y="131078"/>
                </a:lnTo>
                <a:lnTo>
                  <a:pt x="1349401" y="117323"/>
                </a:lnTo>
                <a:lnTo>
                  <a:pt x="1329707" y="94531"/>
                </a:lnTo>
                <a:lnTo>
                  <a:pt x="1325131" y="88453"/>
                </a:lnTo>
                <a:lnTo>
                  <a:pt x="1321862" y="82230"/>
                </a:lnTo>
                <a:lnTo>
                  <a:pt x="1319900" y="75862"/>
                </a:lnTo>
                <a:lnTo>
                  <a:pt x="1319324" y="70123"/>
                </a:lnTo>
                <a:lnTo>
                  <a:pt x="1319247" y="59533"/>
                </a:lnTo>
                <a:lnTo>
                  <a:pt x="1322217" y="51656"/>
                </a:lnTo>
                <a:lnTo>
                  <a:pt x="1352953" y="36805"/>
                </a:lnTo>
                <a:lnTo>
                  <a:pt x="1408026" y="36805"/>
                </a:lnTo>
                <a:lnTo>
                  <a:pt x="1405981" y="33657"/>
                </a:lnTo>
                <a:lnTo>
                  <a:pt x="1371936" y="11428"/>
                </a:lnTo>
                <a:lnTo>
                  <a:pt x="1362832" y="9830"/>
                </a:lnTo>
                <a:lnTo>
                  <a:pt x="1352953" y="9298"/>
                </a:lnTo>
                <a:close/>
              </a:path>
              <a:path w="1967864" h="298450">
                <a:moveTo>
                  <a:pt x="1682885" y="13559"/>
                </a:moveTo>
                <a:lnTo>
                  <a:pt x="1649954" y="13559"/>
                </a:lnTo>
                <a:lnTo>
                  <a:pt x="1649954" y="284755"/>
                </a:lnTo>
                <a:lnTo>
                  <a:pt x="1682885" y="284755"/>
                </a:lnTo>
                <a:lnTo>
                  <a:pt x="1682885" y="13559"/>
                </a:lnTo>
                <a:close/>
              </a:path>
              <a:path w="1967864" h="298450">
                <a:moveTo>
                  <a:pt x="1752667" y="13559"/>
                </a:moveTo>
                <a:lnTo>
                  <a:pt x="1715862" y="13559"/>
                </a:lnTo>
                <a:lnTo>
                  <a:pt x="1841774" y="298315"/>
                </a:lnTo>
                <a:lnTo>
                  <a:pt x="1874837" y="223542"/>
                </a:lnTo>
                <a:lnTo>
                  <a:pt x="1841774" y="223542"/>
                </a:lnTo>
                <a:lnTo>
                  <a:pt x="1752667" y="13559"/>
                </a:lnTo>
                <a:close/>
              </a:path>
              <a:path w="1967864" h="298450">
                <a:moveTo>
                  <a:pt x="1967686" y="13559"/>
                </a:moveTo>
                <a:lnTo>
                  <a:pt x="1930881" y="13559"/>
                </a:lnTo>
                <a:lnTo>
                  <a:pt x="1841774" y="223542"/>
                </a:lnTo>
                <a:lnTo>
                  <a:pt x="1874837" y="223542"/>
                </a:lnTo>
                <a:lnTo>
                  <a:pt x="1967686" y="13559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339911" y="5139163"/>
            <a:ext cx="8664800" cy="29831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96357" y="5955891"/>
            <a:ext cx="1899282" cy="290567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3739652" y="5955891"/>
            <a:ext cx="1967864" cy="298450"/>
          </a:xfrm>
          <a:custGeom>
            <a:avLst/>
            <a:gdLst/>
            <a:ahLst/>
            <a:cxnLst/>
            <a:rect l="l" t="t" r="r" b="b"/>
            <a:pathLst>
              <a:path w="1967864" h="298450">
                <a:moveTo>
                  <a:pt x="26344" y="202622"/>
                </a:moveTo>
                <a:lnTo>
                  <a:pt x="0" y="220443"/>
                </a:lnTo>
                <a:lnTo>
                  <a:pt x="4770" y="229233"/>
                </a:lnTo>
                <a:lnTo>
                  <a:pt x="10169" y="237780"/>
                </a:lnTo>
                <a:lnTo>
                  <a:pt x="38258" y="268193"/>
                </a:lnTo>
                <a:lnTo>
                  <a:pt x="75547" y="286305"/>
                </a:lnTo>
                <a:lnTo>
                  <a:pt x="96855" y="288629"/>
                </a:lnTo>
                <a:lnTo>
                  <a:pt x="104894" y="288290"/>
                </a:lnTo>
                <a:lnTo>
                  <a:pt x="142087" y="276619"/>
                </a:lnTo>
                <a:lnTo>
                  <a:pt x="164325" y="257636"/>
                </a:lnTo>
                <a:lnTo>
                  <a:pt x="98017" y="257636"/>
                </a:lnTo>
                <a:lnTo>
                  <a:pt x="90100" y="257200"/>
                </a:lnTo>
                <a:lnTo>
                  <a:pt x="51091" y="237151"/>
                </a:lnTo>
                <a:lnTo>
                  <a:pt x="31042" y="210515"/>
                </a:lnTo>
                <a:lnTo>
                  <a:pt x="26344" y="202622"/>
                </a:lnTo>
                <a:close/>
              </a:path>
              <a:path w="1967864" h="298450">
                <a:moveTo>
                  <a:pt x="92981" y="9685"/>
                </a:moveTo>
                <a:lnTo>
                  <a:pt x="52302" y="18983"/>
                </a:lnTo>
                <a:lnTo>
                  <a:pt x="20000" y="51987"/>
                </a:lnTo>
                <a:lnTo>
                  <a:pt x="14334" y="79809"/>
                </a:lnTo>
                <a:lnTo>
                  <a:pt x="14770" y="88744"/>
                </a:lnTo>
                <a:lnTo>
                  <a:pt x="34529" y="128188"/>
                </a:lnTo>
                <a:lnTo>
                  <a:pt x="71802" y="150836"/>
                </a:lnTo>
                <a:lnTo>
                  <a:pt x="86007" y="156131"/>
                </a:lnTo>
                <a:lnTo>
                  <a:pt x="93635" y="158940"/>
                </a:lnTo>
                <a:lnTo>
                  <a:pt x="127655" y="176180"/>
                </a:lnTo>
                <a:lnTo>
                  <a:pt x="146058" y="215019"/>
                </a:lnTo>
                <a:lnTo>
                  <a:pt x="145235" y="223906"/>
                </a:lnTo>
                <a:lnTo>
                  <a:pt x="117582" y="254633"/>
                </a:lnTo>
                <a:lnTo>
                  <a:pt x="98017" y="257636"/>
                </a:lnTo>
                <a:lnTo>
                  <a:pt x="164325" y="257636"/>
                </a:lnTo>
                <a:lnTo>
                  <a:pt x="179715" y="219838"/>
                </a:lnTo>
                <a:lnTo>
                  <a:pt x="180151" y="211145"/>
                </a:lnTo>
                <a:lnTo>
                  <a:pt x="179739" y="202186"/>
                </a:lnTo>
                <a:lnTo>
                  <a:pt x="161506" y="161434"/>
                </a:lnTo>
                <a:lnTo>
                  <a:pt x="126428" y="136501"/>
                </a:lnTo>
                <a:lnTo>
                  <a:pt x="100366" y="126493"/>
                </a:lnTo>
                <a:lnTo>
                  <a:pt x="90366" y="122425"/>
                </a:lnTo>
                <a:lnTo>
                  <a:pt x="58016" y="101068"/>
                </a:lnTo>
                <a:lnTo>
                  <a:pt x="48815" y="83037"/>
                </a:lnTo>
                <a:lnTo>
                  <a:pt x="48815" y="75547"/>
                </a:lnTo>
                <a:lnTo>
                  <a:pt x="71963" y="43778"/>
                </a:lnTo>
                <a:lnTo>
                  <a:pt x="91044" y="41066"/>
                </a:lnTo>
                <a:lnTo>
                  <a:pt x="160930" y="41066"/>
                </a:lnTo>
                <a:lnTo>
                  <a:pt x="159618" y="39517"/>
                </a:lnTo>
                <a:lnTo>
                  <a:pt x="122837" y="14479"/>
                </a:lnTo>
                <a:lnTo>
                  <a:pt x="103659" y="10218"/>
                </a:lnTo>
                <a:lnTo>
                  <a:pt x="92981" y="9685"/>
                </a:lnTo>
                <a:close/>
              </a:path>
              <a:path w="1967864" h="298450">
                <a:moveTo>
                  <a:pt x="160930" y="41066"/>
                </a:moveTo>
                <a:lnTo>
                  <a:pt x="91044" y="41066"/>
                </a:lnTo>
                <a:lnTo>
                  <a:pt x="98671" y="41454"/>
                </a:lnTo>
                <a:lnTo>
                  <a:pt x="105669" y="42616"/>
                </a:lnTo>
                <a:lnTo>
                  <a:pt x="141925" y="69606"/>
                </a:lnTo>
                <a:lnTo>
                  <a:pt x="149545" y="82908"/>
                </a:lnTo>
                <a:lnTo>
                  <a:pt x="177827" y="66636"/>
                </a:lnTo>
                <a:lnTo>
                  <a:pt x="174219" y="59566"/>
                </a:lnTo>
                <a:lnTo>
                  <a:pt x="169981" y="52689"/>
                </a:lnTo>
                <a:lnTo>
                  <a:pt x="165114" y="46006"/>
                </a:lnTo>
                <a:lnTo>
                  <a:pt x="160930" y="41066"/>
                </a:lnTo>
                <a:close/>
              </a:path>
              <a:path w="1967864" h="298450">
                <a:moveTo>
                  <a:pt x="246730" y="13559"/>
                </a:moveTo>
                <a:lnTo>
                  <a:pt x="228521" y="13559"/>
                </a:lnTo>
                <a:lnTo>
                  <a:pt x="228521" y="284755"/>
                </a:lnTo>
                <a:lnTo>
                  <a:pt x="246730" y="284755"/>
                </a:lnTo>
                <a:lnTo>
                  <a:pt x="246730" y="253761"/>
                </a:lnTo>
                <a:lnTo>
                  <a:pt x="261452" y="253761"/>
                </a:lnTo>
                <a:lnTo>
                  <a:pt x="261452" y="153031"/>
                </a:lnTo>
                <a:lnTo>
                  <a:pt x="246730" y="153031"/>
                </a:lnTo>
                <a:lnTo>
                  <a:pt x="246730" y="122038"/>
                </a:lnTo>
                <a:lnTo>
                  <a:pt x="261452" y="122038"/>
                </a:lnTo>
                <a:lnTo>
                  <a:pt x="261452" y="44553"/>
                </a:lnTo>
                <a:lnTo>
                  <a:pt x="246730" y="44553"/>
                </a:lnTo>
                <a:lnTo>
                  <a:pt x="246730" y="13559"/>
                </a:lnTo>
                <a:close/>
              </a:path>
              <a:path w="1967864" h="298450">
                <a:moveTo>
                  <a:pt x="261452" y="253761"/>
                </a:moveTo>
                <a:lnTo>
                  <a:pt x="246730" y="253761"/>
                </a:lnTo>
                <a:lnTo>
                  <a:pt x="246730" y="284755"/>
                </a:lnTo>
                <a:lnTo>
                  <a:pt x="261452" y="284755"/>
                </a:lnTo>
                <a:lnTo>
                  <a:pt x="261452" y="253761"/>
                </a:lnTo>
                <a:close/>
              </a:path>
              <a:path w="1967864" h="298450">
                <a:moveTo>
                  <a:pt x="383491" y="253761"/>
                </a:moveTo>
                <a:lnTo>
                  <a:pt x="261452" y="253761"/>
                </a:lnTo>
                <a:lnTo>
                  <a:pt x="261452" y="284755"/>
                </a:lnTo>
                <a:lnTo>
                  <a:pt x="383491" y="284755"/>
                </a:lnTo>
                <a:lnTo>
                  <a:pt x="383491" y="253761"/>
                </a:lnTo>
                <a:close/>
              </a:path>
              <a:path w="1967864" h="298450">
                <a:moveTo>
                  <a:pt x="261452" y="122038"/>
                </a:moveTo>
                <a:lnTo>
                  <a:pt x="246730" y="122038"/>
                </a:lnTo>
                <a:lnTo>
                  <a:pt x="246730" y="153031"/>
                </a:lnTo>
                <a:lnTo>
                  <a:pt x="261452" y="153031"/>
                </a:lnTo>
                <a:lnTo>
                  <a:pt x="261452" y="122038"/>
                </a:lnTo>
                <a:close/>
              </a:path>
              <a:path w="1967864" h="298450">
                <a:moveTo>
                  <a:pt x="375742" y="122038"/>
                </a:moveTo>
                <a:lnTo>
                  <a:pt x="261452" y="122038"/>
                </a:lnTo>
                <a:lnTo>
                  <a:pt x="261452" y="153031"/>
                </a:lnTo>
                <a:lnTo>
                  <a:pt x="375742" y="153031"/>
                </a:lnTo>
                <a:lnTo>
                  <a:pt x="375742" y="122038"/>
                </a:lnTo>
                <a:close/>
              </a:path>
              <a:path w="1967864" h="298450">
                <a:moveTo>
                  <a:pt x="261452" y="13559"/>
                </a:moveTo>
                <a:lnTo>
                  <a:pt x="246730" y="13559"/>
                </a:lnTo>
                <a:lnTo>
                  <a:pt x="246730" y="44553"/>
                </a:lnTo>
                <a:lnTo>
                  <a:pt x="261452" y="44553"/>
                </a:lnTo>
                <a:lnTo>
                  <a:pt x="261452" y="13559"/>
                </a:lnTo>
                <a:close/>
              </a:path>
              <a:path w="1967864" h="298450">
                <a:moveTo>
                  <a:pt x="383491" y="13559"/>
                </a:moveTo>
                <a:lnTo>
                  <a:pt x="261452" y="13559"/>
                </a:lnTo>
                <a:lnTo>
                  <a:pt x="261452" y="44553"/>
                </a:lnTo>
                <a:lnTo>
                  <a:pt x="383491" y="44553"/>
                </a:lnTo>
                <a:lnTo>
                  <a:pt x="383491" y="13559"/>
                </a:lnTo>
                <a:close/>
              </a:path>
              <a:path w="1967864" h="298450">
                <a:moveTo>
                  <a:pt x="458962" y="0"/>
                </a:moveTo>
                <a:lnTo>
                  <a:pt x="426031" y="284755"/>
                </a:lnTo>
                <a:lnTo>
                  <a:pt x="458962" y="284755"/>
                </a:lnTo>
                <a:lnTo>
                  <a:pt x="479108" y="101504"/>
                </a:lnTo>
                <a:lnTo>
                  <a:pt x="515020" y="101504"/>
                </a:lnTo>
                <a:lnTo>
                  <a:pt x="458962" y="0"/>
                </a:lnTo>
                <a:close/>
              </a:path>
              <a:path w="1967864" h="298450">
                <a:moveTo>
                  <a:pt x="687658" y="101504"/>
                </a:moveTo>
                <a:lnTo>
                  <a:pt x="655773" y="101504"/>
                </a:lnTo>
                <a:lnTo>
                  <a:pt x="675919" y="284755"/>
                </a:lnTo>
                <a:lnTo>
                  <a:pt x="708850" y="284755"/>
                </a:lnTo>
                <a:lnTo>
                  <a:pt x="687658" y="101504"/>
                </a:lnTo>
                <a:close/>
              </a:path>
              <a:path w="1967864" h="298450">
                <a:moveTo>
                  <a:pt x="515020" y="101504"/>
                </a:moveTo>
                <a:lnTo>
                  <a:pt x="479108" y="101504"/>
                </a:lnTo>
                <a:lnTo>
                  <a:pt x="567441" y="259573"/>
                </a:lnTo>
                <a:lnTo>
                  <a:pt x="602730" y="196423"/>
                </a:lnTo>
                <a:lnTo>
                  <a:pt x="567441" y="196423"/>
                </a:lnTo>
                <a:lnTo>
                  <a:pt x="515020" y="101504"/>
                </a:lnTo>
                <a:close/>
              </a:path>
              <a:path w="1967864" h="298450">
                <a:moveTo>
                  <a:pt x="675919" y="0"/>
                </a:moveTo>
                <a:lnTo>
                  <a:pt x="567441" y="196423"/>
                </a:lnTo>
                <a:lnTo>
                  <a:pt x="602730" y="196423"/>
                </a:lnTo>
                <a:lnTo>
                  <a:pt x="655773" y="101504"/>
                </a:lnTo>
                <a:lnTo>
                  <a:pt x="687658" y="101504"/>
                </a:lnTo>
                <a:lnTo>
                  <a:pt x="675919" y="0"/>
                </a:lnTo>
                <a:close/>
              </a:path>
              <a:path w="1967864" h="298450">
                <a:moveTo>
                  <a:pt x="904256" y="13559"/>
                </a:moveTo>
                <a:lnTo>
                  <a:pt x="871325" y="13559"/>
                </a:lnTo>
                <a:lnTo>
                  <a:pt x="871325" y="284755"/>
                </a:lnTo>
                <a:lnTo>
                  <a:pt x="904256" y="284755"/>
                </a:lnTo>
                <a:lnTo>
                  <a:pt x="904256" y="13559"/>
                </a:lnTo>
                <a:close/>
              </a:path>
              <a:path w="1967864" h="298450">
                <a:moveTo>
                  <a:pt x="999220" y="13559"/>
                </a:moveTo>
                <a:lnTo>
                  <a:pt x="966289" y="13559"/>
                </a:lnTo>
                <a:lnTo>
                  <a:pt x="966289" y="284755"/>
                </a:lnTo>
                <a:lnTo>
                  <a:pt x="999220" y="284755"/>
                </a:lnTo>
                <a:lnTo>
                  <a:pt x="999220" y="13559"/>
                </a:lnTo>
                <a:close/>
              </a:path>
              <a:path w="1967864" h="298450">
                <a:moveTo>
                  <a:pt x="1094184" y="13559"/>
                </a:moveTo>
                <a:lnTo>
                  <a:pt x="1061253" y="13559"/>
                </a:lnTo>
                <a:lnTo>
                  <a:pt x="1061253" y="284755"/>
                </a:lnTo>
                <a:lnTo>
                  <a:pt x="1094184" y="284755"/>
                </a:lnTo>
                <a:lnTo>
                  <a:pt x="1094184" y="13559"/>
                </a:lnTo>
                <a:close/>
              </a:path>
              <a:path w="1967864" h="298450">
                <a:moveTo>
                  <a:pt x="1323982" y="131486"/>
                </a:moveTo>
                <a:lnTo>
                  <a:pt x="1321184" y="132885"/>
                </a:lnTo>
                <a:lnTo>
                  <a:pt x="1313952" y="136243"/>
                </a:lnTo>
                <a:lnTo>
                  <a:pt x="1306591" y="140247"/>
                </a:lnTo>
                <a:lnTo>
                  <a:pt x="1273725" y="166591"/>
                </a:lnTo>
                <a:lnTo>
                  <a:pt x="1257235" y="205600"/>
                </a:lnTo>
                <a:lnTo>
                  <a:pt x="1256957" y="211920"/>
                </a:lnTo>
                <a:lnTo>
                  <a:pt x="1256973" y="215310"/>
                </a:lnTo>
                <a:lnTo>
                  <a:pt x="1269269" y="253761"/>
                </a:lnTo>
                <a:lnTo>
                  <a:pt x="1301813" y="279719"/>
                </a:lnTo>
                <a:lnTo>
                  <a:pt x="1344042" y="288629"/>
                </a:lnTo>
                <a:lnTo>
                  <a:pt x="1356754" y="288024"/>
                </a:lnTo>
                <a:lnTo>
                  <a:pt x="1402349" y="273714"/>
                </a:lnTo>
                <a:lnTo>
                  <a:pt x="1423712" y="259960"/>
                </a:lnTo>
                <a:lnTo>
                  <a:pt x="1345979" y="259960"/>
                </a:lnTo>
                <a:lnTo>
                  <a:pt x="1338400" y="259597"/>
                </a:lnTo>
                <a:lnTo>
                  <a:pt x="1301353" y="242599"/>
                </a:lnTo>
                <a:lnTo>
                  <a:pt x="1289803" y="211920"/>
                </a:lnTo>
                <a:lnTo>
                  <a:pt x="1290238" y="204825"/>
                </a:lnTo>
                <a:lnTo>
                  <a:pt x="1314598" y="168528"/>
                </a:lnTo>
                <a:lnTo>
                  <a:pt x="1338230" y="154194"/>
                </a:lnTo>
                <a:lnTo>
                  <a:pt x="1341952" y="152192"/>
                </a:lnTo>
                <a:lnTo>
                  <a:pt x="1327770" y="135985"/>
                </a:lnTo>
                <a:lnTo>
                  <a:pt x="1323982" y="131486"/>
                </a:lnTo>
                <a:close/>
              </a:path>
              <a:path w="1967864" h="298450">
                <a:moveTo>
                  <a:pt x="1451630" y="234782"/>
                </a:moveTo>
                <a:lnTo>
                  <a:pt x="1449952" y="236570"/>
                </a:lnTo>
                <a:lnTo>
                  <a:pt x="1441140" y="245190"/>
                </a:lnTo>
                <a:lnTo>
                  <a:pt x="1431987" y="253374"/>
                </a:lnTo>
                <a:lnTo>
                  <a:pt x="1431102" y="254078"/>
                </a:lnTo>
                <a:lnTo>
                  <a:pt x="1457944" y="284755"/>
                </a:lnTo>
                <a:lnTo>
                  <a:pt x="1495137" y="284755"/>
                </a:lnTo>
                <a:lnTo>
                  <a:pt x="1451630" y="234782"/>
                </a:lnTo>
                <a:close/>
              </a:path>
              <a:path w="1967864" h="298450">
                <a:moveTo>
                  <a:pt x="1412122" y="232387"/>
                </a:moveTo>
                <a:lnTo>
                  <a:pt x="1373002" y="255384"/>
                </a:lnTo>
                <a:lnTo>
                  <a:pt x="1345979" y="259960"/>
                </a:lnTo>
                <a:lnTo>
                  <a:pt x="1423712" y="259960"/>
                </a:lnTo>
                <a:lnTo>
                  <a:pt x="1431102" y="254078"/>
                </a:lnTo>
                <a:lnTo>
                  <a:pt x="1412122" y="232387"/>
                </a:lnTo>
                <a:close/>
              </a:path>
              <a:path w="1967864" h="298450">
                <a:moveTo>
                  <a:pt x="1432685" y="213021"/>
                </a:moveTo>
                <a:lnTo>
                  <a:pt x="1430534" y="215310"/>
                </a:lnTo>
                <a:lnTo>
                  <a:pt x="1422810" y="222937"/>
                </a:lnTo>
                <a:lnTo>
                  <a:pt x="1414940" y="230129"/>
                </a:lnTo>
                <a:lnTo>
                  <a:pt x="1412122" y="232387"/>
                </a:lnTo>
                <a:lnTo>
                  <a:pt x="1431102" y="254078"/>
                </a:lnTo>
                <a:lnTo>
                  <a:pt x="1431987" y="253374"/>
                </a:lnTo>
                <a:lnTo>
                  <a:pt x="1441140" y="245190"/>
                </a:lnTo>
                <a:lnTo>
                  <a:pt x="1450002" y="236521"/>
                </a:lnTo>
                <a:lnTo>
                  <a:pt x="1451630" y="234782"/>
                </a:lnTo>
                <a:lnTo>
                  <a:pt x="1432685" y="213021"/>
                </a:lnTo>
                <a:close/>
              </a:path>
              <a:path w="1967864" h="298450">
                <a:moveTo>
                  <a:pt x="1474603" y="162330"/>
                </a:moveTo>
                <a:lnTo>
                  <a:pt x="1445546" y="198747"/>
                </a:lnTo>
                <a:lnTo>
                  <a:pt x="1432685" y="213021"/>
                </a:lnTo>
                <a:lnTo>
                  <a:pt x="1451630" y="234782"/>
                </a:lnTo>
                <a:lnTo>
                  <a:pt x="1482933" y="197585"/>
                </a:lnTo>
                <a:lnTo>
                  <a:pt x="1498623" y="177439"/>
                </a:lnTo>
                <a:lnTo>
                  <a:pt x="1474603" y="162330"/>
                </a:lnTo>
                <a:close/>
              </a:path>
              <a:path w="1967864" h="298450">
                <a:moveTo>
                  <a:pt x="1367105" y="137692"/>
                </a:moveTo>
                <a:lnTo>
                  <a:pt x="1341952" y="152192"/>
                </a:lnTo>
                <a:lnTo>
                  <a:pt x="1412122" y="232387"/>
                </a:lnTo>
                <a:lnTo>
                  <a:pt x="1414940" y="230129"/>
                </a:lnTo>
                <a:lnTo>
                  <a:pt x="1422810" y="222937"/>
                </a:lnTo>
                <a:lnTo>
                  <a:pt x="1430534" y="215310"/>
                </a:lnTo>
                <a:lnTo>
                  <a:pt x="1432685" y="213021"/>
                </a:lnTo>
                <a:lnTo>
                  <a:pt x="1367105" y="137692"/>
                </a:lnTo>
                <a:close/>
              </a:path>
              <a:path w="1967864" h="298450">
                <a:moveTo>
                  <a:pt x="1349401" y="117323"/>
                </a:moveTo>
                <a:lnTo>
                  <a:pt x="1339780" y="123200"/>
                </a:lnTo>
                <a:lnTo>
                  <a:pt x="1334614" y="126041"/>
                </a:lnTo>
                <a:lnTo>
                  <a:pt x="1328416" y="129270"/>
                </a:lnTo>
                <a:lnTo>
                  <a:pt x="1323982" y="131486"/>
                </a:lnTo>
                <a:lnTo>
                  <a:pt x="1327770" y="135985"/>
                </a:lnTo>
                <a:lnTo>
                  <a:pt x="1341952" y="152192"/>
                </a:lnTo>
                <a:lnTo>
                  <a:pt x="1344308" y="150925"/>
                </a:lnTo>
                <a:lnTo>
                  <a:pt x="1350144" y="147704"/>
                </a:lnTo>
                <a:lnTo>
                  <a:pt x="1355737" y="144532"/>
                </a:lnTo>
                <a:lnTo>
                  <a:pt x="1361088" y="141409"/>
                </a:lnTo>
                <a:lnTo>
                  <a:pt x="1367105" y="137692"/>
                </a:lnTo>
                <a:lnTo>
                  <a:pt x="1351790" y="120101"/>
                </a:lnTo>
                <a:lnTo>
                  <a:pt x="1349401" y="117323"/>
                </a:lnTo>
                <a:close/>
              </a:path>
              <a:path w="1967864" h="298450">
                <a:moveTo>
                  <a:pt x="1408026" y="36805"/>
                </a:moveTo>
                <a:lnTo>
                  <a:pt x="1360184" y="36805"/>
                </a:lnTo>
                <a:lnTo>
                  <a:pt x="1366254" y="38225"/>
                </a:lnTo>
                <a:lnTo>
                  <a:pt x="1376069" y="43907"/>
                </a:lnTo>
                <a:lnTo>
                  <a:pt x="1379814" y="47782"/>
                </a:lnTo>
                <a:lnTo>
                  <a:pt x="1382397" y="52689"/>
                </a:lnTo>
                <a:lnTo>
                  <a:pt x="1385238" y="57596"/>
                </a:lnTo>
                <a:lnTo>
                  <a:pt x="1386658" y="63408"/>
                </a:lnTo>
                <a:lnTo>
                  <a:pt x="1386658" y="70123"/>
                </a:lnTo>
                <a:lnTo>
                  <a:pt x="1367093" y="103950"/>
                </a:lnTo>
                <a:lnTo>
                  <a:pt x="1349401" y="117323"/>
                </a:lnTo>
                <a:lnTo>
                  <a:pt x="1351790" y="120101"/>
                </a:lnTo>
                <a:lnTo>
                  <a:pt x="1367105" y="137692"/>
                </a:lnTo>
                <a:lnTo>
                  <a:pt x="1367674" y="137341"/>
                </a:lnTo>
                <a:lnTo>
                  <a:pt x="1373873" y="133273"/>
                </a:lnTo>
                <a:lnTo>
                  <a:pt x="1402930" y="107703"/>
                </a:lnTo>
                <a:lnTo>
                  <a:pt x="1418003" y="76758"/>
                </a:lnTo>
                <a:lnTo>
                  <a:pt x="1417992" y="69348"/>
                </a:lnTo>
                <a:lnTo>
                  <a:pt x="1417555" y="62157"/>
                </a:lnTo>
                <a:lnTo>
                  <a:pt x="1416102" y="54529"/>
                </a:lnTo>
                <a:lnTo>
                  <a:pt x="1413681" y="47241"/>
                </a:lnTo>
                <a:lnTo>
                  <a:pt x="1410291" y="40291"/>
                </a:lnTo>
                <a:lnTo>
                  <a:pt x="1408026" y="36805"/>
                </a:lnTo>
                <a:close/>
              </a:path>
              <a:path w="1967864" h="298450">
                <a:moveTo>
                  <a:pt x="1352953" y="9298"/>
                </a:moveTo>
                <a:lnTo>
                  <a:pt x="1311498" y="20727"/>
                </a:lnTo>
                <a:lnTo>
                  <a:pt x="1288834" y="52302"/>
                </a:lnTo>
                <a:lnTo>
                  <a:pt x="1286703" y="69348"/>
                </a:lnTo>
                <a:lnTo>
                  <a:pt x="1287118" y="75862"/>
                </a:lnTo>
                <a:lnTo>
                  <a:pt x="1306777" y="113756"/>
                </a:lnTo>
                <a:lnTo>
                  <a:pt x="1318214" y="125395"/>
                </a:lnTo>
                <a:lnTo>
                  <a:pt x="1323638" y="131078"/>
                </a:lnTo>
                <a:lnTo>
                  <a:pt x="1349401" y="117323"/>
                </a:lnTo>
                <a:lnTo>
                  <a:pt x="1329707" y="94531"/>
                </a:lnTo>
                <a:lnTo>
                  <a:pt x="1325131" y="88453"/>
                </a:lnTo>
                <a:lnTo>
                  <a:pt x="1321862" y="82230"/>
                </a:lnTo>
                <a:lnTo>
                  <a:pt x="1319900" y="75862"/>
                </a:lnTo>
                <a:lnTo>
                  <a:pt x="1319324" y="70123"/>
                </a:lnTo>
                <a:lnTo>
                  <a:pt x="1319247" y="59533"/>
                </a:lnTo>
                <a:lnTo>
                  <a:pt x="1322217" y="51656"/>
                </a:lnTo>
                <a:lnTo>
                  <a:pt x="1352953" y="36805"/>
                </a:lnTo>
                <a:lnTo>
                  <a:pt x="1408026" y="36805"/>
                </a:lnTo>
                <a:lnTo>
                  <a:pt x="1405981" y="33657"/>
                </a:lnTo>
                <a:lnTo>
                  <a:pt x="1371936" y="11428"/>
                </a:lnTo>
                <a:lnTo>
                  <a:pt x="1362832" y="9830"/>
                </a:lnTo>
                <a:lnTo>
                  <a:pt x="1352953" y="9298"/>
                </a:lnTo>
                <a:close/>
              </a:path>
              <a:path w="1967864" h="298450">
                <a:moveTo>
                  <a:pt x="1682885" y="13559"/>
                </a:moveTo>
                <a:lnTo>
                  <a:pt x="1649954" y="13559"/>
                </a:lnTo>
                <a:lnTo>
                  <a:pt x="1649954" y="284755"/>
                </a:lnTo>
                <a:lnTo>
                  <a:pt x="1682885" y="284755"/>
                </a:lnTo>
                <a:lnTo>
                  <a:pt x="1682885" y="13559"/>
                </a:lnTo>
                <a:close/>
              </a:path>
              <a:path w="1967864" h="298450">
                <a:moveTo>
                  <a:pt x="1752667" y="13559"/>
                </a:moveTo>
                <a:lnTo>
                  <a:pt x="1715862" y="13559"/>
                </a:lnTo>
                <a:lnTo>
                  <a:pt x="1841774" y="298315"/>
                </a:lnTo>
                <a:lnTo>
                  <a:pt x="1874837" y="223542"/>
                </a:lnTo>
                <a:lnTo>
                  <a:pt x="1841774" y="223542"/>
                </a:lnTo>
                <a:lnTo>
                  <a:pt x="1752667" y="13559"/>
                </a:lnTo>
                <a:close/>
              </a:path>
              <a:path w="1967864" h="298450">
                <a:moveTo>
                  <a:pt x="1967686" y="13559"/>
                </a:moveTo>
                <a:lnTo>
                  <a:pt x="1930881" y="13559"/>
                </a:lnTo>
                <a:lnTo>
                  <a:pt x="1841774" y="223542"/>
                </a:lnTo>
                <a:lnTo>
                  <a:pt x="1874837" y="223542"/>
                </a:lnTo>
                <a:lnTo>
                  <a:pt x="1967686" y="13559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355408" y="5955891"/>
            <a:ext cx="4963763" cy="298315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1220884" y="6772620"/>
            <a:ext cx="1839595" cy="290830"/>
          </a:xfrm>
          <a:custGeom>
            <a:avLst/>
            <a:gdLst/>
            <a:ahLst/>
            <a:cxnLst/>
            <a:rect l="l" t="t" r="r" b="b"/>
            <a:pathLst>
              <a:path w="1839595" h="290829">
                <a:moveTo>
                  <a:pt x="102667" y="44553"/>
                </a:moveTo>
                <a:lnTo>
                  <a:pt x="69736" y="44553"/>
                </a:lnTo>
                <a:lnTo>
                  <a:pt x="69736" y="284755"/>
                </a:lnTo>
                <a:lnTo>
                  <a:pt x="102667" y="284755"/>
                </a:lnTo>
                <a:lnTo>
                  <a:pt x="102667" y="44553"/>
                </a:lnTo>
                <a:close/>
              </a:path>
              <a:path w="1839595" h="290829">
                <a:moveTo>
                  <a:pt x="172403" y="13559"/>
                </a:moveTo>
                <a:lnTo>
                  <a:pt x="0" y="13559"/>
                </a:lnTo>
                <a:lnTo>
                  <a:pt x="0" y="44553"/>
                </a:lnTo>
                <a:lnTo>
                  <a:pt x="172403" y="44553"/>
                </a:lnTo>
                <a:lnTo>
                  <a:pt x="172403" y="13559"/>
                </a:lnTo>
                <a:close/>
              </a:path>
              <a:path w="1839595" h="290829">
                <a:moveTo>
                  <a:pt x="201679" y="247950"/>
                </a:moveTo>
                <a:lnTo>
                  <a:pt x="190057" y="247950"/>
                </a:lnTo>
                <a:lnTo>
                  <a:pt x="185020" y="250016"/>
                </a:lnTo>
                <a:lnTo>
                  <a:pt x="180629" y="254149"/>
                </a:lnTo>
                <a:lnTo>
                  <a:pt x="176497" y="258281"/>
                </a:lnTo>
                <a:lnTo>
                  <a:pt x="174431" y="263318"/>
                </a:lnTo>
                <a:lnTo>
                  <a:pt x="174431" y="274941"/>
                </a:lnTo>
                <a:lnTo>
                  <a:pt x="176497" y="279977"/>
                </a:lnTo>
                <a:lnTo>
                  <a:pt x="180629" y="284368"/>
                </a:lnTo>
                <a:lnTo>
                  <a:pt x="185020" y="288500"/>
                </a:lnTo>
                <a:lnTo>
                  <a:pt x="190057" y="290567"/>
                </a:lnTo>
                <a:lnTo>
                  <a:pt x="201679" y="290567"/>
                </a:lnTo>
                <a:lnTo>
                  <a:pt x="206716" y="288500"/>
                </a:lnTo>
                <a:lnTo>
                  <a:pt x="210848" y="284368"/>
                </a:lnTo>
                <a:lnTo>
                  <a:pt x="214981" y="279977"/>
                </a:lnTo>
                <a:lnTo>
                  <a:pt x="217047" y="274941"/>
                </a:lnTo>
                <a:lnTo>
                  <a:pt x="217047" y="263318"/>
                </a:lnTo>
                <a:lnTo>
                  <a:pt x="214981" y="258281"/>
                </a:lnTo>
                <a:lnTo>
                  <a:pt x="206716" y="250016"/>
                </a:lnTo>
                <a:lnTo>
                  <a:pt x="201679" y="247950"/>
                </a:lnTo>
                <a:close/>
              </a:path>
              <a:path w="1839595" h="290829">
                <a:moveTo>
                  <a:pt x="496408" y="247950"/>
                </a:moveTo>
                <a:lnTo>
                  <a:pt x="484785" y="247950"/>
                </a:lnTo>
                <a:lnTo>
                  <a:pt x="479749" y="250016"/>
                </a:lnTo>
                <a:lnTo>
                  <a:pt x="475358" y="254149"/>
                </a:lnTo>
                <a:lnTo>
                  <a:pt x="471226" y="258281"/>
                </a:lnTo>
                <a:lnTo>
                  <a:pt x="469159" y="263318"/>
                </a:lnTo>
                <a:lnTo>
                  <a:pt x="469159" y="274941"/>
                </a:lnTo>
                <a:lnTo>
                  <a:pt x="471226" y="279977"/>
                </a:lnTo>
                <a:lnTo>
                  <a:pt x="475358" y="284368"/>
                </a:lnTo>
                <a:lnTo>
                  <a:pt x="479749" y="288500"/>
                </a:lnTo>
                <a:lnTo>
                  <a:pt x="484785" y="290567"/>
                </a:lnTo>
                <a:lnTo>
                  <a:pt x="496408" y="290567"/>
                </a:lnTo>
                <a:lnTo>
                  <a:pt x="501445" y="288500"/>
                </a:lnTo>
                <a:lnTo>
                  <a:pt x="505577" y="284368"/>
                </a:lnTo>
                <a:lnTo>
                  <a:pt x="509710" y="279977"/>
                </a:lnTo>
                <a:lnTo>
                  <a:pt x="511776" y="274941"/>
                </a:lnTo>
                <a:lnTo>
                  <a:pt x="511776" y="263318"/>
                </a:lnTo>
                <a:lnTo>
                  <a:pt x="509710" y="258281"/>
                </a:lnTo>
                <a:lnTo>
                  <a:pt x="501445" y="250016"/>
                </a:lnTo>
                <a:lnTo>
                  <a:pt x="496408" y="247950"/>
                </a:lnTo>
                <a:close/>
              </a:path>
              <a:path w="1839595" h="290829">
                <a:moveTo>
                  <a:pt x="292519" y="13559"/>
                </a:moveTo>
                <a:lnTo>
                  <a:pt x="255714" y="13559"/>
                </a:lnTo>
                <a:lnTo>
                  <a:pt x="345983" y="168141"/>
                </a:lnTo>
                <a:lnTo>
                  <a:pt x="345983" y="284755"/>
                </a:lnTo>
                <a:lnTo>
                  <a:pt x="378914" y="284755"/>
                </a:lnTo>
                <a:lnTo>
                  <a:pt x="378914" y="167754"/>
                </a:lnTo>
                <a:lnTo>
                  <a:pt x="395698" y="139084"/>
                </a:lnTo>
                <a:lnTo>
                  <a:pt x="362255" y="139084"/>
                </a:lnTo>
                <a:lnTo>
                  <a:pt x="292519" y="13559"/>
                </a:lnTo>
                <a:close/>
              </a:path>
              <a:path w="1839595" h="290829">
                <a:moveTo>
                  <a:pt x="469184" y="13559"/>
                </a:moveTo>
                <a:lnTo>
                  <a:pt x="432378" y="13559"/>
                </a:lnTo>
                <a:lnTo>
                  <a:pt x="362255" y="139084"/>
                </a:lnTo>
                <a:lnTo>
                  <a:pt x="395698" y="139084"/>
                </a:lnTo>
                <a:lnTo>
                  <a:pt x="469184" y="13559"/>
                </a:lnTo>
                <a:close/>
              </a:path>
              <a:path w="1839595" h="290829">
                <a:moveTo>
                  <a:pt x="649235" y="13559"/>
                </a:moveTo>
                <a:lnTo>
                  <a:pt x="579499" y="13559"/>
                </a:lnTo>
                <a:lnTo>
                  <a:pt x="579499" y="284755"/>
                </a:lnTo>
                <a:lnTo>
                  <a:pt x="653109" y="284755"/>
                </a:lnTo>
                <a:lnTo>
                  <a:pt x="665919" y="284223"/>
                </a:lnTo>
                <a:lnTo>
                  <a:pt x="709891" y="271244"/>
                </a:lnTo>
                <a:lnTo>
                  <a:pt x="728259" y="255698"/>
                </a:lnTo>
                <a:lnTo>
                  <a:pt x="612430" y="255698"/>
                </a:lnTo>
                <a:lnTo>
                  <a:pt x="612430" y="151869"/>
                </a:lnTo>
                <a:lnTo>
                  <a:pt x="605457" y="151869"/>
                </a:lnTo>
                <a:lnTo>
                  <a:pt x="605457" y="123200"/>
                </a:lnTo>
                <a:lnTo>
                  <a:pt x="612430" y="123200"/>
                </a:lnTo>
                <a:lnTo>
                  <a:pt x="612430" y="42616"/>
                </a:lnTo>
                <a:lnTo>
                  <a:pt x="719139" y="42616"/>
                </a:lnTo>
                <a:lnTo>
                  <a:pt x="714201" y="36320"/>
                </a:lnTo>
                <a:lnTo>
                  <a:pt x="671996" y="15400"/>
                </a:lnTo>
                <a:lnTo>
                  <a:pt x="661027" y="14019"/>
                </a:lnTo>
                <a:lnTo>
                  <a:pt x="649235" y="13559"/>
                </a:lnTo>
                <a:close/>
              </a:path>
              <a:path w="1839595" h="290829">
                <a:moveTo>
                  <a:pt x="719139" y="42616"/>
                </a:moveTo>
                <a:lnTo>
                  <a:pt x="649235" y="42616"/>
                </a:lnTo>
                <a:lnTo>
                  <a:pt x="659066" y="43294"/>
                </a:lnTo>
                <a:lnTo>
                  <a:pt x="668025" y="45328"/>
                </a:lnTo>
                <a:lnTo>
                  <a:pt x="696041" y="74167"/>
                </a:lnTo>
                <a:lnTo>
                  <a:pt x="696888" y="83295"/>
                </a:lnTo>
                <a:lnTo>
                  <a:pt x="696888" y="91819"/>
                </a:lnTo>
                <a:lnTo>
                  <a:pt x="666411" y="121650"/>
                </a:lnTo>
                <a:lnTo>
                  <a:pt x="658275" y="123200"/>
                </a:lnTo>
                <a:lnTo>
                  <a:pt x="612430" y="123200"/>
                </a:lnTo>
                <a:lnTo>
                  <a:pt x="612430" y="151869"/>
                </a:lnTo>
                <a:lnTo>
                  <a:pt x="661891" y="151869"/>
                </a:lnTo>
                <a:lnTo>
                  <a:pt x="669898" y="153031"/>
                </a:lnTo>
                <a:lnTo>
                  <a:pt x="677130" y="155356"/>
                </a:lnTo>
                <a:lnTo>
                  <a:pt x="684362" y="157422"/>
                </a:lnTo>
                <a:lnTo>
                  <a:pt x="690560" y="160651"/>
                </a:lnTo>
                <a:lnTo>
                  <a:pt x="695726" y="165042"/>
                </a:lnTo>
                <a:lnTo>
                  <a:pt x="701150" y="169432"/>
                </a:lnTo>
                <a:lnTo>
                  <a:pt x="705282" y="174856"/>
                </a:lnTo>
                <a:lnTo>
                  <a:pt x="710965" y="187770"/>
                </a:lnTo>
                <a:lnTo>
                  <a:pt x="712385" y="195131"/>
                </a:lnTo>
                <a:lnTo>
                  <a:pt x="712268" y="205334"/>
                </a:lnTo>
                <a:lnTo>
                  <a:pt x="695726" y="241945"/>
                </a:lnTo>
                <a:lnTo>
                  <a:pt x="653109" y="255698"/>
                </a:lnTo>
                <a:lnTo>
                  <a:pt x="728259" y="255698"/>
                </a:lnTo>
                <a:lnTo>
                  <a:pt x="744541" y="218143"/>
                </a:lnTo>
                <a:lnTo>
                  <a:pt x="745316" y="205334"/>
                </a:lnTo>
                <a:lnTo>
                  <a:pt x="744880" y="196350"/>
                </a:lnTo>
                <a:lnTo>
                  <a:pt x="729916" y="160877"/>
                </a:lnTo>
                <a:lnTo>
                  <a:pt x="700263" y="141409"/>
                </a:lnTo>
                <a:lnTo>
                  <a:pt x="649235" y="141409"/>
                </a:lnTo>
                <a:lnTo>
                  <a:pt x="661027" y="140973"/>
                </a:lnTo>
                <a:lnTo>
                  <a:pt x="671996" y="139665"/>
                </a:lnTo>
                <a:lnTo>
                  <a:pt x="682142" y="137486"/>
                </a:lnTo>
                <a:lnTo>
                  <a:pt x="684303" y="136779"/>
                </a:lnTo>
                <a:lnTo>
                  <a:pt x="681004" y="136058"/>
                </a:lnTo>
                <a:lnTo>
                  <a:pt x="672093" y="134726"/>
                </a:lnTo>
                <a:lnTo>
                  <a:pt x="662795" y="133927"/>
                </a:lnTo>
                <a:lnTo>
                  <a:pt x="653109" y="133660"/>
                </a:lnTo>
                <a:lnTo>
                  <a:pt x="693173" y="133660"/>
                </a:lnTo>
                <a:lnTo>
                  <a:pt x="724153" y="106783"/>
                </a:lnTo>
                <a:lnTo>
                  <a:pt x="729819" y="81358"/>
                </a:lnTo>
                <a:lnTo>
                  <a:pt x="729190" y="70268"/>
                </a:lnTo>
                <a:lnTo>
                  <a:pt x="727301" y="60244"/>
                </a:lnTo>
                <a:lnTo>
                  <a:pt x="724153" y="51285"/>
                </a:lnTo>
                <a:lnTo>
                  <a:pt x="719746" y="43391"/>
                </a:lnTo>
                <a:lnTo>
                  <a:pt x="719139" y="42616"/>
                </a:lnTo>
                <a:close/>
              </a:path>
              <a:path w="1839595" h="290829">
                <a:moveTo>
                  <a:pt x="612430" y="123200"/>
                </a:moveTo>
                <a:lnTo>
                  <a:pt x="605457" y="123200"/>
                </a:lnTo>
                <a:lnTo>
                  <a:pt x="605457" y="151869"/>
                </a:lnTo>
                <a:lnTo>
                  <a:pt x="612430" y="151869"/>
                </a:lnTo>
                <a:lnTo>
                  <a:pt x="612430" y="123200"/>
                </a:lnTo>
                <a:close/>
              </a:path>
              <a:path w="1839595" h="290829">
                <a:moveTo>
                  <a:pt x="684303" y="136779"/>
                </a:moveTo>
                <a:lnTo>
                  <a:pt x="682142" y="137486"/>
                </a:lnTo>
                <a:lnTo>
                  <a:pt x="671996" y="139665"/>
                </a:lnTo>
                <a:lnTo>
                  <a:pt x="661027" y="140973"/>
                </a:lnTo>
                <a:lnTo>
                  <a:pt x="649235" y="141409"/>
                </a:lnTo>
                <a:lnTo>
                  <a:pt x="700263" y="141409"/>
                </a:lnTo>
                <a:lnTo>
                  <a:pt x="697590" y="140343"/>
                </a:lnTo>
                <a:lnTo>
                  <a:pt x="689527" y="137922"/>
                </a:lnTo>
                <a:lnTo>
                  <a:pt x="684303" y="136779"/>
                </a:lnTo>
                <a:close/>
              </a:path>
              <a:path w="1839595" h="290829">
                <a:moveTo>
                  <a:pt x="693173" y="133660"/>
                </a:moveTo>
                <a:lnTo>
                  <a:pt x="653109" y="133660"/>
                </a:lnTo>
                <a:lnTo>
                  <a:pt x="662795" y="133927"/>
                </a:lnTo>
                <a:lnTo>
                  <a:pt x="672093" y="134726"/>
                </a:lnTo>
                <a:lnTo>
                  <a:pt x="681004" y="136058"/>
                </a:lnTo>
                <a:lnTo>
                  <a:pt x="684303" y="136779"/>
                </a:lnTo>
                <a:lnTo>
                  <a:pt x="691464" y="134435"/>
                </a:lnTo>
                <a:lnTo>
                  <a:pt x="693173" y="133660"/>
                </a:lnTo>
                <a:close/>
              </a:path>
              <a:path w="1839595" h="290829">
                <a:moveTo>
                  <a:pt x="822918" y="247950"/>
                </a:moveTo>
                <a:lnTo>
                  <a:pt x="811295" y="247950"/>
                </a:lnTo>
                <a:lnTo>
                  <a:pt x="806259" y="250016"/>
                </a:lnTo>
                <a:lnTo>
                  <a:pt x="801868" y="254149"/>
                </a:lnTo>
                <a:lnTo>
                  <a:pt x="797735" y="258281"/>
                </a:lnTo>
                <a:lnTo>
                  <a:pt x="795669" y="263318"/>
                </a:lnTo>
                <a:lnTo>
                  <a:pt x="795669" y="274941"/>
                </a:lnTo>
                <a:lnTo>
                  <a:pt x="797735" y="279977"/>
                </a:lnTo>
                <a:lnTo>
                  <a:pt x="801868" y="284368"/>
                </a:lnTo>
                <a:lnTo>
                  <a:pt x="806259" y="288500"/>
                </a:lnTo>
                <a:lnTo>
                  <a:pt x="811295" y="290567"/>
                </a:lnTo>
                <a:lnTo>
                  <a:pt x="822918" y="290567"/>
                </a:lnTo>
                <a:lnTo>
                  <a:pt x="827954" y="288500"/>
                </a:lnTo>
                <a:lnTo>
                  <a:pt x="832087" y="284368"/>
                </a:lnTo>
                <a:lnTo>
                  <a:pt x="836219" y="279977"/>
                </a:lnTo>
                <a:lnTo>
                  <a:pt x="838285" y="274941"/>
                </a:lnTo>
                <a:lnTo>
                  <a:pt x="838285" y="263318"/>
                </a:lnTo>
                <a:lnTo>
                  <a:pt x="836219" y="258281"/>
                </a:lnTo>
                <a:lnTo>
                  <a:pt x="827954" y="250016"/>
                </a:lnTo>
                <a:lnTo>
                  <a:pt x="822918" y="247950"/>
                </a:lnTo>
                <a:close/>
              </a:path>
              <a:path w="1839595" h="290829">
                <a:moveTo>
                  <a:pt x="1026110" y="9685"/>
                </a:moveTo>
                <a:lnTo>
                  <a:pt x="985648" y="15569"/>
                </a:lnTo>
                <a:lnTo>
                  <a:pt x="950078" y="32446"/>
                </a:lnTo>
                <a:lnTo>
                  <a:pt x="921239" y="58936"/>
                </a:lnTo>
                <a:lnTo>
                  <a:pt x="900972" y="93368"/>
                </a:lnTo>
                <a:lnTo>
                  <a:pt x="891166" y="134338"/>
                </a:lnTo>
                <a:lnTo>
                  <a:pt x="890512" y="149157"/>
                </a:lnTo>
                <a:lnTo>
                  <a:pt x="891166" y="163976"/>
                </a:lnTo>
                <a:lnTo>
                  <a:pt x="900972" y="204946"/>
                </a:lnTo>
                <a:lnTo>
                  <a:pt x="921239" y="239596"/>
                </a:lnTo>
                <a:lnTo>
                  <a:pt x="950078" y="266062"/>
                </a:lnTo>
                <a:lnTo>
                  <a:pt x="985648" y="282963"/>
                </a:lnTo>
                <a:lnTo>
                  <a:pt x="1026110" y="288629"/>
                </a:lnTo>
                <a:lnTo>
                  <a:pt x="1040420" y="288169"/>
                </a:lnTo>
                <a:lnTo>
                  <a:pt x="1085967" y="277104"/>
                </a:lnTo>
                <a:lnTo>
                  <a:pt x="1113280" y="258798"/>
                </a:lnTo>
                <a:lnTo>
                  <a:pt x="1113280" y="255698"/>
                </a:lnTo>
                <a:lnTo>
                  <a:pt x="1026110" y="255698"/>
                </a:lnTo>
                <a:lnTo>
                  <a:pt x="1012986" y="254851"/>
                </a:lnTo>
                <a:lnTo>
                  <a:pt x="976520" y="242139"/>
                </a:lnTo>
                <a:lnTo>
                  <a:pt x="947027" y="215915"/>
                </a:lnTo>
                <a:lnTo>
                  <a:pt x="928867" y="178698"/>
                </a:lnTo>
                <a:lnTo>
                  <a:pt x="925380" y="149157"/>
                </a:lnTo>
                <a:lnTo>
                  <a:pt x="926252" y="133781"/>
                </a:lnTo>
                <a:lnTo>
                  <a:pt x="939327" y="93756"/>
                </a:lnTo>
                <a:lnTo>
                  <a:pt x="965623" y="63609"/>
                </a:lnTo>
                <a:lnTo>
                  <a:pt x="1000346" y="46006"/>
                </a:lnTo>
                <a:lnTo>
                  <a:pt x="1026110" y="42616"/>
                </a:lnTo>
                <a:lnTo>
                  <a:pt x="1113280" y="42616"/>
                </a:lnTo>
                <a:lnTo>
                  <a:pt x="1113280" y="39517"/>
                </a:lnTo>
                <a:lnTo>
                  <a:pt x="1076087" y="17046"/>
                </a:lnTo>
                <a:lnTo>
                  <a:pt x="1040420" y="10145"/>
                </a:lnTo>
                <a:lnTo>
                  <a:pt x="1026110" y="9685"/>
                </a:lnTo>
                <a:close/>
              </a:path>
              <a:path w="1839595" h="290829">
                <a:moveTo>
                  <a:pt x="1113280" y="215407"/>
                </a:moveTo>
                <a:lnTo>
                  <a:pt x="1084030" y="240928"/>
                </a:lnTo>
                <a:lnTo>
                  <a:pt x="1044609" y="254439"/>
                </a:lnTo>
                <a:lnTo>
                  <a:pt x="1026110" y="255698"/>
                </a:lnTo>
                <a:lnTo>
                  <a:pt x="1113280" y="255698"/>
                </a:lnTo>
                <a:lnTo>
                  <a:pt x="1113280" y="215407"/>
                </a:lnTo>
                <a:close/>
              </a:path>
              <a:path w="1839595" h="290829">
                <a:moveTo>
                  <a:pt x="1113280" y="42616"/>
                </a:moveTo>
                <a:lnTo>
                  <a:pt x="1026110" y="42616"/>
                </a:lnTo>
                <a:lnTo>
                  <a:pt x="1035577" y="42931"/>
                </a:lnTo>
                <a:lnTo>
                  <a:pt x="1044609" y="43875"/>
                </a:lnTo>
                <a:lnTo>
                  <a:pt x="1084030" y="57604"/>
                </a:lnTo>
                <a:lnTo>
                  <a:pt x="1113280" y="82908"/>
                </a:lnTo>
                <a:lnTo>
                  <a:pt x="1113280" y="42616"/>
                </a:lnTo>
                <a:close/>
              </a:path>
              <a:path w="1839595" h="290829">
                <a:moveTo>
                  <a:pt x="1293265" y="9685"/>
                </a:moveTo>
                <a:lnTo>
                  <a:pt x="1251496" y="15787"/>
                </a:lnTo>
                <a:lnTo>
                  <a:pt x="1215103" y="33124"/>
                </a:lnTo>
                <a:lnTo>
                  <a:pt x="1186070" y="59711"/>
                </a:lnTo>
                <a:lnTo>
                  <a:pt x="1165803" y="94143"/>
                </a:lnTo>
                <a:lnTo>
                  <a:pt x="1156360" y="134532"/>
                </a:lnTo>
                <a:lnTo>
                  <a:pt x="1155730" y="149157"/>
                </a:lnTo>
                <a:lnTo>
                  <a:pt x="1156360" y="163637"/>
                </a:lnTo>
                <a:lnTo>
                  <a:pt x="1165803" y="204171"/>
                </a:lnTo>
                <a:lnTo>
                  <a:pt x="1186070" y="238821"/>
                </a:lnTo>
                <a:lnTo>
                  <a:pt x="1215103" y="265384"/>
                </a:lnTo>
                <a:lnTo>
                  <a:pt x="1251496" y="282745"/>
                </a:lnTo>
                <a:lnTo>
                  <a:pt x="1293265" y="288629"/>
                </a:lnTo>
                <a:lnTo>
                  <a:pt x="1307866" y="287976"/>
                </a:lnTo>
                <a:lnTo>
                  <a:pt x="1347892" y="278169"/>
                </a:lnTo>
                <a:lnTo>
                  <a:pt x="1381961" y="257539"/>
                </a:lnTo>
                <a:lnTo>
                  <a:pt x="1383988" y="255698"/>
                </a:lnTo>
                <a:lnTo>
                  <a:pt x="1293265" y="255698"/>
                </a:lnTo>
                <a:lnTo>
                  <a:pt x="1278930" y="254827"/>
                </a:lnTo>
                <a:lnTo>
                  <a:pt x="1240576" y="241751"/>
                </a:lnTo>
                <a:lnTo>
                  <a:pt x="1211156" y="215164"/>
                </a:lnTo>
                <a:lnTo>
                  <a:pt x="1193891" y="178117"/>
                </a:lnTo>
                <a:lnTo>
                  <a:pt x="1190598" y="149157"/>
                </a:lnTo>
                <a:lnTo>
                  <a:pt x="1191421" y="134266"/>
                </a:lnTo>
                <a:lnTo>
                  <a:pt x="1203770" y="94531"/>
                </a:lnTo>
                <a:lnTo>
                  <a:pt x="1229558" y="64166"/>
                </a:lnTo>
                <a:lnTo>
                  <a:pt x="1265371" y="46103"/>
                </a:lnTo>
                <a:lnTo>
                  <a:pt x="1293265" y="42616"/>
                </a:lnTo>
                <a:lnTo>
                  <a:pt x="1383693" y="42616"/>
                </a:lnTo>
                <a:lnTo>
                  <a:pt x="1381961" y="41018"/>
                </a:lnTo>
                <a:lnTo>
                  <a:pt x="1347892" y="20533"/>
                </a:lnTo>
                <a:lnTo>
                  <a:pt x="1307866" y="10363"/>
                </a:lnTo>
                <a:lnTo>
                  <a:pt x="1293265" y="9685"/>
                </a:lnTo>
                <a:close/>
              </a:path>
              <a:path w="1839595" h="290829">
                <a:moveTo>
                  <a:pt x="1383693" y="42616"/>
                </a:moveTo>
                <a:lnTo>
                  <a:pt x="1293265" y="42616"/>
                </a:lnTo>
                <a:lnTo>
                  <a:pt x="1307745" y="43488"/>
                </a:lnTo>
                <a:lnTo>
                  <a:pt x="1321353" y="46103"/>
                </a:lnTo>
                <a:lnTo>
                  <a:pt x="1356948" y="64166"/>
                </a:lnTo>
                <a:lnTo>
                  <a:pt x="1382372" y="94531"/>
                </a:lnTo>
                <a:lnTo>
                  <a:pt x="1395085" y="134266"/>
                </a:lnTo>
                <a:lnTo>
                  <a:pt x="1395932" y="149157"/>
                </a:lnTo>
                <a:lnTo>
                  <a:pt x="1395085" y="164049"/>
                </a:lnTo>
                <a:lnTo>
                  <a:pt x="1382372" y="203784"/>
                </a:lnTo>
                <a:lnTo>
                  <a:pt x="1356948" y="234148"/>
                </a:lnTo>
                <a:lnTo>
                  <a:pt x="1321353" y="252212"/>
                </a:lnTo>
                <a:lnTo>
                  <a:pt x="1293265" y="255698"/>
                </a:lnTo>
                <a:lnTo>
                  <a:pt x="1383988" y="255698"/>
                </a:lnTo>
                <a:lnTo>
                  <a:pt x="1414771" y="216545"/>
                </a:lnTo>
                <a:lnTo>
                  <a:pt x="1428185" y="177633"/>
                </a:lnTo>
                <a:lnTo>
                  <a:pt x="1430800" y="149157"/>
                </a:lnTo>
                <a:lnTo>
                  <a:pt x="1430146" y="134532"/>
                </a:lnTo>
                <a:lnTo>
                  <a:pt x="1420340" y="94143"/>
                </a:lnTo>
                <a:lnTo>
                  <a:pt x="1400436" y="59711"/>
                </a:lnTo>
                <a:lnTo>
                  <a:pt x="1391670" y="49977"/>
                </a:lnTo>
                <a:lnTo>
                  <a:pt x="1383693" y="42616"/>
                </a:lnTo>
                <a:close/>
              </a:path>
              <a:path w="1839595" h="290829">
                <a:moveTo>
                  <a:pt x="1494740" y="0"/>
                </a:moveTo>
                <a:lnTo>
                  <a:pt x="1461809" y="284755"/>
                </a:lnTo>
                <a:lnTo>
                  <a:pt x="1494740" y="284755"/>
                </a:lnTo>
                <a:lnTo>
                  <a:pt x="1514886" y="101504"/>
                </a:lnTo>
                <a:lnTo>
                  <a:pt x="1550798" y="101504"/>
                </a:lnTo>
                <a:lnTo>
                  <a:pt x="1494740" y="0"/>
                </a:lnTo>
                <a:close/>
              </a:path>
              <a:path w="1839595" h="290829">
                <a:moveTo>
                  <a:pt x="1723435" y="101504"/>
                </a:moveTo>
                <a:lnTo>
                  <a:pt x="1691551" y="101504"/>
                </a:lnTo>
                <a:lnTo>
                  <a:pt x="1711697" y="284755"/>
                </a:lnTo>
                <a:lnTo>
                  <a:pt x="1744628" y="284755"/>
                </a:lnTo>
                <a:lnTo>
                  <a:pt x="1723435" y="101504"/>
                </a:lnTo>
                <a:close/>
              </a:path>
              <a:path w="1839595" h="290829">
                <a:moveTo>
                  <a:pt x="1550798" y="101504"/>
                </a:moveTo>
                <a:lnTo>
                  <a:pt x="1514886" y="101504"/>
                </a:lnTo>
                <a:lnTo>
                  <a:pt x="1603218" y="259573"/>
                </a:lnTo>
                <a:lnTo>
                  <a:pt x="1638508" y="196423"/>
                </a:lnTo>
                <a:lnTo>
                  <a:pt x="1603218" y="196423"/>
                </a:lnTo>
                <a:lnTo>
                  <a:pt x="1550798" y="101504"/>
                </a:lnTo>
                <a:close/>
              </a:path>
              <a:path w="1839595" h="290829">
                <a:moveTo>
                  <a:pt x="1711697" y="0"/>
                </a:moveTo>
                <a:lnTo>
                  <a:pt x="1603218" y="196423"/>
                </a:lnTo>
                <a:lnTo>
                  <a:pt x="1638508" y="196423"/>
                </a:lnTo>
                <a:lnTo>
                  <a:pt x="1691551" y="101504"/>
                </a:lnTo>
                <a:lnTo>
                  <a:pt x="1723435" y="101504"/>
                </a:lnTo>
                <a:lnTo>
                  <a:pt x="1711697" y="0"/>
                </a:lnTo>
                <a:close/>
              </a:path>
              <a:path w="1839595" h="290829">
                <a:moveTo>
                  <a:pt x="1824012" y="247950"/>
                </a:moveTo>
                <a:lnTo>
                  <a:pt x="1812389" y="247950"/>
                </a:lnTo>
                <a:lnTo>
                  <a:pt x="1807353" y="250016"/>
                </a:lnTo>
                <a:lnTo>
                  <a:pt x="1802962" y="254149"/>
                </a:lnTo>
                <a:lnTo>
                  <a:pt x="1798830" y="258281"/>
                </a:lnTo>
                <a:lnTo>
                  <a:pt x="1796763" y="263318"/>
                </a:lnTo>
                <a:lnTo>
                  <a:pt x="1796763" y="274941"/>
                </a:lnTo>
                <a:lnTo>
                  <a:pt x="1798830" y="279977"/>
                </a:lnTo>
                <a:lnTo>
                  <a:pt x="1802962" y="284368"/>
                </a:lnTo>
                <a:lnTo>
                  <a:pt x="1807353" y="288500"/>
                </a:lnTo>
                <a:lnTo>
                  <a:pt x="1812389" y="290567"/>
                </a:lnTo>
                <a:lnTo>
                  <a:pt x="1824012" y="290567"/>
                </a:lnTo>
                <a:lnTo>
                  <a:pt x="1829049" y="288500"/>
                </a:lnTo>
                <a:lnTo>
                  <a:pt x="1833181" y="284368"/>
                </a:lnTo>
                <a:lnTo>
                  <a:pt x="1837314" y="279977"/>
                </a:lnTo>
                <a:lnTo>
                  <a:pt x="1839380" y="274941"/>
                </a:lnTo>
                <a:lnTo>
                  <a:pt x="1839380" y="263318"/>
                </a:lnTo>
                <a:lnTo>
                  <a:pt x="1837314" y="258281"/>
                </a:lnTo>
                <a:lnTo>
                  <a:pt x="1829049" y="250016"/>
                </a:lnTo>
                <a:lnTo>
                  <a:pt x="1824012" y="24795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754218" y="6772620"/>
            <a:ext cx="1910080" cy="298450"/>
          </a:xfrm>
          <a:custGeom>
            <a:avLst/>
            <a:gdLst/>
            <a:ahLst/>
            <a:cxnLst/>
            <a:rect l="l" t="t" r="r" b="b"/>
            <a:pathLst>
              <a:path w="1910079" h="298450">
                <a:moveTo>
                  <a:pt x="26344" y="202622"/>
                </a:moveTo>
                <a:lnTo>
                  <a:pt x="0" y="220443"/>
                </a:lnTo>
                <a:lnTo>
                  <a:pt x="4770" y="229233"/>
                </a:lnTo>
                <a:lnTo>
                  <a:pt x="10169" y="237780"/>
                </a:lnTo>
                <a:lnTo>
                  <a:pt x="38258" y="268193"/>
                </a:lnTo>
                <a:lnTo>
                  <a:pt x="75547" y="286305"/>
                </a:lnTo>
                <a:lnTo>
                  <a:pt x="96855" y="288629"/>
                </a:lnTo>
                <a:lnTo>
                  <a:pt x="104894" y="288290"/>
                </a:lnTo>
                <a:lnTo>
                  <a:pt x="142087" y="276619"/>
                </a:lnTo>
                <a:lnTo>
                  <a:pt x="164325" y="257636"/>
                </a:lnTo>
                <a:lnTo>
                  <a:pt x="98017" y="257636"/>
                </a:lnTo>
                <a:lnTo>
                  <a:pt x="90100" y="257200"/>
                </a:lnTo>
                <a:lnTo>
                  <a:pt x="51091" y="237151"/>
                </a:lnTo>
                <a:lnTo>
                  <a:pt x="31042" y="210515"/>
                </a:lnTo>
                <a:lnTo>
                  <a:pt x="26344" y="202622"/>
                </a:lnTo>
                <a:close/>
              </a:path>
              <a:path w="1910079" h="298450">
                <a:moveTo>
                  <a:pt x="92981" y="9685"/>
                </a:moveTo>
                <a:lnTo>
                  <a:pt x="52302" y="18983"/>
                </a:lnTo>
                <a:lnTo>
                  <a:pt x="20000" y="51987"/>
                </a:lnTo>
                <a:lnTo>
                  <a:pt x="14334" y="79809"/>
                </a:lnTo>
                <a:lnTo>
                  <a:pt x="14770" y="88744"/>
                </a:lnTo>
                <a:lnTo>
                  <a:pt x="34529" y="128188"/>
                </a:lnTo>
                <a:lnTo>
                  <a:pt x="71802" y="150836"/>
                </a:lnTo>
                <a:lnTo>
                  <a:pt x="86007" y="156131"/>
                </a:lnTo>
                <a:lnTo>
                  <a:pt x="93635" y="158940"/>
                </a:lnTo>
                <a:lnTo>
                  <a:pt x="127655" y="176180"/>
                </a:lnTo>
                <a:lnTo>
                  <a:pt x="146058" y="215019"/>
                </a:lnTo>
                <a:lnTo>
                  <a:pt x="145235" y="223906"/>
                </a:lnTo>
                <a:lnTo>
                  <a:pt x="117582" y="254633"/>
                </a:lnTo>
                <a:lnTo>
                  <a:pt x="98017" y="257636"/>
                </a:lnTo>
                <a:lnTo>
                  <a:pt x="164325" y="257636"/>
                </a:lnTo>
                <a:lnTo>
                  <a:pt x="179715" y="219838"/>
                </a:lnTo>
                <a:lnTo>
                  <a:pt x="180151" y="211145"/>
                </a:lnTo>
                <a:lnTo>
                  <a:pt x="179739" y="202186"/>
                </a:lnTo>
                <a:lnTo>
                  <a:pt x="161506" y="161434"/>
                </a:lnTo>
                <a:lnTo>
                  <a:pt x="126428" y="136501"/>
                </a:lnTo>
                <a:lnTo>
                  <a:pt x="100366" y="126493"/>
                </a:lnTo>
                <a:lnTo>
                  <a:pt x="90366" y="122425"/>
                </a:lnTo>
                <a:lnTo>
                  <a:pt x="58016" y="101068"/>
                </a:lnTo>
                <a:lnTo>
                  <a:pt x="48815" y="83037"/>
                </a:lnTo>
                <a:lnTo>
                  <a:pt x="48815" y="75547"/>
                </a:lnTo>
                <a:lnTo>
                  <a:pt x="71963" y="43778"/>
                </a:lnTo>
                <a:lnTo>
                  <a:pt x="91044" y="41066"/>
                </a:lnTo>
                <a:lnTo>
                  <a:pt x="160930" y="41066"/>
                </a:lnTo>
                <a:lnTo>
                  <a:pt x="159618" y="39517"/>
                </a:lnTo>
                <a:lnTo>
                  <a:pt x="122837" y="14479"/>
                </a:lnTo>
                <a:lnTo>
                  <a:pt x="103659" y="10218"/>
                </a:lnTo>
                <a:lnTo>
                  <a:pt x="92981" y="9685"/>
                </a:lnTo>
                <a:close/>
              </a:path>
              <a:path w="1910079" h="298450">
                <a:moveTo>
                  <a:pt x="160930" y="41066"/>
                </a:moveTo>
                <a:lnTo>
                  <a:pt x="91044" y="41066"/>
                </a:lnTo>
                <a:lnTo>
                  <a:pt x="98671" y="41454"/>
                </a:lnTo>
                <a:lnTo>
                  <a:pt x="105669" y="42616"/>
                </a:lnTo>
                <a:lnTo>
                  <a:pt x="141925" y="69606"/>
                </a:lnTo>
                <a:lnTo>
                  <a:pt x="149545" y="82908"/>
                </a:lnTo>
                <a:lnTo>
                  <a:pt x="177827" y="66636"/>
                </a:lnTo>
                <a:lnTo>
                  <a:pt x="174219" y="59566"/>
                </a:lnTo>
                <a:lnTo>
                  <a:pt x="169981" y="52689"/>
                </a:lnTo>
                <a:lnTo>
                  <a:pt x="165114" y="46006"/>
                </a:lnTo>
                <a:lnTo>
                  <a:pt x="160930" y="41066"/>
                </a:lnTo>
                <a:close/>
              </a:path>
              <a:path w="1910079" h="298450">
                <a:moveTo>
                  <a:pt x="246730" y="13559"/>
                </a:moveTo>
                <a:lnTo>
                  <a:pt x="228521" y="13559"/>
                </a:lnTo>
                <a:lnTo>
                  <a:pt x="228521" y="284755"/>
                </a:lnTo>
                <a:lnTo>
                  <a:pt x="246730" y="284755"/>
                </a:lnTo>
                <a:lnTo>
                  <a:pt x="246730" y="253761"/>
                </a:lnTo>
                <a:lnTo>
                  <a:pt x="261452" y="253761"/>
                </a:lnTo>
                <a:lnTo>
                  <a:pt x="261452" y="153031"/>
                </a:lnTo>
                <a:lnTo>
                  <a:pt x="246730" y="153031"/>
                </a:lnTo>
                <a:lnTo>
                  <a:pt x="246730" y="122038"/>
                </a:lnTo>
                <a:lnTo>
                  <a:pt x="261452" y="122038"/>
                </a:lnTo>
                <a:lnTo>
                  <a:pt x="261452" y="44553"/>
                </a:lnTo>
                <a:lnTo>
                  <a:pt x="246730" y="44553"/>
                </a:lnTo>
                <a:lnTo>
                  <a:pt x="246730" y="13559"/>
                </a:lnTo>
                <a:close/>
              </a:path>
              <a:path w="1910079" h="298450">
                <a:moveTo>
                  <a:pt x="261452" y="253761"/>
                </a:moveTo>
                <a:lnTo>
                  <a:pt x="246730" y="253761"/>
                </a:lnTo>
                <a:lnTo>
                  <a:pt x="246730" y="284755"/>
                </a:lnTo>
                <a:lnTo>
                  <a:pt x="261452" y="284755"/>
                </a:lnTo>
                <a:lnTo>
                  <a:pt x="261452" y="253761"/>
                </a:lnTo>
                <a:close/>
              </a:path>
              <a:path w="1910079" h="298450">
                <a:moveTo>
                  <a:pt x="383491" y="253761"/>
                </a:moveTo>
                <a:lnTo>
                  <a:pt x="261452" y="253761"/>
                </a:lnTo>
                <a:lnTo>
                  <a:pt x="261452" y="284755"/>
                </a:lnTo>
                <a:lnTo>
                  <a:pt x="383491" y="284755"/>
                </a:lnTo>
                <a:lnTo>
                  <a:pt x="383491" y="253761"/>
                </a:lnTo>
                <a:close/>
              </a:path>
              <a:path w="1910079" h="298450">
                <a:moveTo>
                  <a:pt x="261452" y="122038"/>
                </a:moveTo>
                <a:lnTo>
                  <a:pt x="246730" y="122038"/>
                </a:lnTo>
                <a:lnTo>
                  <a:pt x="246730" y="153031"/>
                </a:lnTo>
                <a:lnTo>
                  <a:pt x="261452" y="153031"/>
                </a:lnTo>
                <a:lnTo>
                  <a:pt x="261452" y="122038"/>
                </a:lnTo>
                <a:close/>
              </a:path>
              <a:path w="1910079" h="298450">
                <a:moveTo>
                  <a:pt x="375742" y="122038"/>
                </a:moveTo>
                <a:lnTo>
                  <a:pt x="261452" y="122038"/>
                </a:lnTo>
                <a:lnTo>
                  <a:pt x="261452" y="153031"/>
                </a:lnTo>
                <a:lnTo>
                  <a:pt x="375742" y="153031"/>
                </a:lnTo>
                <a:lnTo>
                  <a:pt x="375742" y="122038"/>
                </a:lnTo>
                <a:close/>
              </a:path>
              <a:path w="1910079" h="298450">
                <a:moveTo>
                  <a:pt x="261452" y="13559"/>
                </a:moveTo>
                <a:lnTo>
                  <a:pt x="246730" y="13559"/>
                </a:lnTo>
                <a:lnTo>
                  <a:pt x="246730" y="44553"/>
                </a:lnTo>
                <a:lnTo>
                  <a:pt x="261452" y="44553"/>
                </a:lnTo>
                <a:lnTo>
                  <a:pt x="261452" y="13559"/>
                </a:lnTo>
                <a:close/>
              </a:path>
              <a:path w="1910079" h="298450">
                <a:moveTo>
                  <a:pt x="383491" y="13559"/>
                </a:moveTo>
                <a:lnTo>
                  <a:pt x="261452" y="13559"/>
                </a:lnTo>
                <a:lnTo>
                  <a:pt x="261452" y="44553"/>
                </a:lnTo>
                <a:lnTo>
                  <a:pt x="383491" y="44553"/>
                </a:lnTo>
                <a:lnTo>
                  <a:pt x="383491" y="13559"/>
                </a:lnTo>
                <a:close/>
              </a:path>
              <a:path w="1910079" h="298450">
                <a:moveTo>
                  <a:pt x="458962" y="0"/>
                </a:moveTo>
                <a:lnTo>
                  <a:pt x="426031" y="284755"/>
                </a:lnTo>
                <a:lnTo>
                  <a:pt x="458962" y="284755"/>
                </a:lnTo>
                <a:lnTo>
                  <a:pt x="479108" y="101504"/>
                </a:lnTo>
                <a:lnTo>
                  <a:pt x="515020" y="101504"/>
                </a:lnTo>
                <a:lnTo>
                  <a:pt x="458962" y="0"/>
                </a:lnTo>
                <a:close/>
              </a:path>
              <a:path w="1910079" h="298450">
                <a:moveTo>
                  <a:pt x="687658" y="101504"/>
                </a:moveTo>
                <a:lnTo>
                  <a:pt x="655773" y="101504"/>
                </a:lnTo>
                <a:lnTo>
                  <a:pt x="675919" y="284755"/>
                </a:lnTo>
                <a:lnTo>
                  <a:pt x="708850" y="284755"/>
                </a:lnTo>
                <a:lnTo>
                  <a:pt x="687658" y="101504"/>
                </a:lnTo>
                <a:close/>
              </a:path>
              <a:path w="1910079" h="298450">
                <a:moveTo>
                  <a:pt x="515020" y="101504"/>
                </a:moveTo>
                <a:lnTo>
                  <a:pt x="479108" y="101504"/>
                </a:lnTo>
                <a:lnTo>
                  <a:pt x="567441" y="259573"/>
                </a:lnTo>
                <a:lnTo>
                  <a:pt x="602730" y="196423"/>
                </a:lnTo>
                <a:lnTo>
                  <a:pt x="567441" y="196423"/>
                </a:lnTo>
                <a:lnTo>
                  <a:pt x="515020" y="101504"/>
                </a:lnTo>
                <a:close/>
              </a:path>
              <a:path w="1910079" h="298450">
                <a:moveTo>
                  <a:pt x="675919" y="0"/>
                </a:moveTo>
                <a:lnTo>
                  <a:pt x="567441" y="196423"/>
                </a:lnTo>
                <a:lnTo>
                  <a:pt x="602730" y="196423"/>
                </a:lnTo>
                <a:lnTo>
                  <a:pt x="655773" y="101504"/>
                </a:lnTo>
                <a:lnTo>
                  <a:pt x="687658" y="101504"/>
                </a:lnTo>
                <a:lnTo>
                  <a:pt x="675919" y="0"/>
                </a:lnTo>
                <a:close/>
              </a:path>
              <a:path w="1910079" h="298450">
                <a:moveTo>
                  <a:pt x="879074" y="13559"/>
                </a:moveTo>
                <a:lnTo>
                  <a:pt x="842269" y="13559"/>
                </a:lnTo>
                <a:lnTo>
                  <a:pt x="968181" y="298315"/>
                </a:lnTo>
                <a:lnTo>
                  <a:pt x="1001244" y="223542"/>
                </a:lnTo>
                <a:lnTo>
                  <a:pt x="968181" y="223542"/>
                </a:lnTo>
                <a:lnTo>
                  <a:pt x="879074" y="13559"/>
                </a:lnTo>
                <a:close/>
              </a:path>
              <a:path w="1910079" h="298450">
                <a:moveTo>
                  <a:pt x="1094093" y="13559"/>
                </a:moveTo>
                <a:lnTo>
                  <a:pt x="1057288" y="13559"/>
                </a:lnTo>
                <a:lnTo>
                  <a:pt x="968181" y="223542"/>
                </a:lnTo>
                <a:lnTo>
                  <a:pt x="1001244" y="223542"/>
                </a:lnTo>
                <a:lnTo>
                  <a:pt x="1094093" y="13559"/>
                </a:lnTo>
                <a:close/>
              </a:path>
              <a:path w="1910079" h="298450">
                <a:moveTo>
                  <a:pt x="1294849" y="131486"/>
                </a:moveTo>
                <a:lnTo>
                  <a:pt x="1292051" y="132885"/>
                </a:lnTo>
                <a:lnTo>
                  <a:pt x="1284820" y="136243"/>
                </a:lnTo>
                <a:lnTo>
                  <a:pt x="1277458" y="140247"/>
                </a:lnTo>
                <a:lnTo>
                  <a:pt x="1244592" y="166591"/>
                </a:lnTo>
                <a:lnTo>
                  <a:pt x="1228102" y="205600"/>
                </a:lnTo>
                <a:lnTo>
                  <a:pt x="1227824" y="211920"/>
                </a:lnTo>
                <a:lnTo>
                  <a:pt x="1227841" y="215310"/>
                </a:lnTo>
                <a:lnTo>
                  <a:pt x="1240137" y="253761"/>
                </a:lnTo>
                <a:lnTo>
                  <a:pt x="1272680" y="279719"/>
                </a:lnTo>
                <a:lnTo>
                  <a:pt x="1314909" y="288629"/>
                </a:lnTo>
                <a:lnTo>
                  <a:pt x="1327622" y="288024"/>
                </a:lnTo>
                <a:lnTo>
                  <a:pt x="1373216" y="273714"/>
                </a:lnTo>
                <a:lnTo>
                  <a:pt x="1394579" y="259960"/>
                </a:lnTo>
                <a:lnTo>
                  <a:pt x="1316847" y="259960"/>
                </a:lnTo>
                <a:lnTo>
                  <a:pt x="1309267" y="259597"/>
                </a:lnTo>
                <a:lnTo>
                  <a:pt x="1272220" y="242599"/>
                </a:lnTo>
                <a:lnTo>
                  <a:pt x="1260670" y="211920"/>
                </a:lnTo>
                <a:lnTo>
                  <a:pt x="1261106" y="204825"/>
                </a:lnTo>
                <a:lnTo>
                  <a:pt x="1285465" y="168528"/>
                </a:lnTo>
                <a:lnTo>
                  <a:pt x="1309098" y="154194"/>
                </a:lnTo>
                <a:lnTo>
                  <a:pt x="1312819" y="152192"/>
                </a:lnTo>
                <a:lnTo>
                  <a:pt x="1298638" y="135985"/>
                </a:lnTo>
                <a:lnTo>
                  <a:pt x="1294849" y="131486"/>
                </a:lnTo>
                <a:close/>
              </a:path>
              <a:path w="1910079" h="298450">
                <a:moveTo>
                  <a:pt x="1422498" y="234782"/>
                </a:moveTo>
                <a:lnTo>
                  <a:pt x="1420820" y="236570"/>
                </a:lnTo>
                <a:lnTo>
                  <a:pt x="1412007" y="245190"/>
                </a:lnTo>
                <a:lnTo>
                  <a:pt x="1402854" y="253374"/>
                </a:lnTo>
                <a:lnTo>
                  <a:pt x="1401969" y="254078"/>
                </a:lnTo>
                <a:lnTo>
                  <a:pt x="1428812" y="284755"/>
                </a:lnTo>
                <a:lnTo>
                  <a:pt x="1466004" y="284755"/>
                </a:lnTo>
                <a:lnTo>
                  <a:pt x="1422498" y="234782"/>
                </a:lnTo>
                <a:close/>
              </a:path>
              <a:path w="1910079" h="298450">
                <a:moveTo>
                  <a:pt x="1382989" y="232387"/>
                </a:moveTo>
                <a:lnTo>
                  <a:pt x="1343869" y="255384"/>
                </a:lnTo>
                <a:lnTo>
                  <a:pt x="1316847" y="259960"/>
                </a:lnTo>
                <a:lnTo>
                  <a:pt x="1394579" y="259960"/>
                </a:lnTo>
                <a:lnTo>
                  <a:pt x="1401969" y="254078"/>
                </a:lnTo>
                <a:lnTo>
                  <a:pt x="1382989" y="232387"/>
                </a:lnTo>
                <a:close/>
              </a:path>
              <a:path w="1910079" h="298450">
                <a:moveTo>
                  <a:pt x="1403553" y="213021"/>
                </a:moveTo>
                <a:lnTo>
                  <a:pt x="1401401" y="215310"/>
                </a:lnTo>
                <a:lnTo>
                  <a:pt x="1393677" y="222937"/>
                </a:lnTo>
                <a:lnTo>
                  <a:pt x="1385808" y="230129"/>
                </a:lnTo>
                <a:lnTo>
                  <a:pt x="1382989" y="232387"/>
                </a:lnTo>
                <a:lnTo>
                  <a:pt x="1401969" y="254078"/>
                </a:lnTo>
                <a:lnTo>
                  <a:pt x="1402854" y="253374"/>
                </a:lnTo>
                <a:lnTo>
                  <a:pt x="1412007" y="245190"/>
                </a:lnTo>
                <a:lnTo>
                  <a:pt x="1420869" y="236521"/>
                </a:lnTo>
                <a:lnTo>
                  <a:pt x="1422498" y="234782"/>
                </a:lnTo>
                <a:lnTo>
                  <a:pt x="1403553" y="213021"/>
                </a:lnTo>
                <a:close/>
              </a:path>
              <a:path w="1910079" h="298450">
                <a:moveTo>
                  <a:pt x="1445471" y="162330"/>
                </a:moveTo>
                <a:lnTo>
                  <a:pt x="1416414" y="198747"/>
                </a:lnTo>
                <a:lnTo>
                  <a:pt x="1403553" y="213021"/>
                </a:lnTo>
                <a:lnTo>
                  <a:pt x="1422498" y="234782"/>
                </a:lnTo>
                <a:lnTo>
                  <a:pt x="1453800" y="197585"/>
                </a:lnTo>
                <a:lnTo>
                  <a:pt x="1469491" y="177439"/>
                </a:lnTo>
                <a:lnTo>
                  <a:pt x="1445471" y="162330"/>
                </a:lnTo>
                <a:close/>
              </a:path>
              <a:path w="1910079" h="298450">
                <a:moveTo>
                  <a:pt x="1337973" y="137692"/>
                </a:moveTo>
                <a:lnTo>
                  <a:pt x="1312819" y="152192"/>
                </a:lnTo>
                <a:lnTo>
                  <a:pt x="1382989" y="232387"/>
                </a:lnTo>
                <a:lnTo>
                  <a:pt x="1385808" y="230129"/>
                </a:lnTo>
                <a:lnTo>
                  <a:pt x="1393677" y="222937"/>
                </a:lnTo>
                <a:lnTo>
                  <a:pt x="1401401" y="215310"/>
                </a:lnTo>
                <a:lnTo>
                  <a:pt x="1403553" y="213021"/>
                </a:lnTo>
                <a:lnTo>
                  <a:pt x="1337973" y="137692"/>
                </a:lnTo>
                <a:close/>
              </a:path>
              <a:path w="1910079" h="298450">
                <a:moveTo>
                  <a:pt x="1320268" y="117323"/>
                </a:moveTo>
                <a:lnTo>
                  <a:pt x="1310648" y="123200"/>
                </a:lnTo>
                <a:lnTo>
                  <a:pt x="1305482" y="126041"/>
                </a:lnTo>
                <a:lnTo>
                  <a:pt x="1299283" y="129270"/>
                </a:lnTo>
                <a:lnTo>
                  <a:pt x="1294849" y="131486"/>
                </a:lnTo>
                <a:lnTo>
                  <a:pt x="1298638" y="135985"/>
                </a:lnTo>
                <a:lnTo>
                  <a:pt x="1312819" y="152192"/>
                </a:lnTo>
                <a:lnTo>
                  <a:pt x="1315176" y="150925"/>
                </a:lnTo>
                <a:lnTo>
                  <a:pt x="1321011" y="147704"/>
                </a:lnTo>
                <a:lnTo>
                  <a:pt x="1326605" y="144532"/>
                </a:lnTo>
                <a:lnTo>
                  <a:pt x="1331956" y="141409"/>
                </a:lnTo>
                <a:lnTo>
                  <a:pt x="1337973" y="137692"/>
                </a:lnTo>
                <a:lnTo>
                  <a:pt x="1322658" y="120101"/>
                </a:lnTo>
                <a:lnTo>
                  <a:pt x="1320268" y="117323"/>
                </a:lnTo>
                <a:close/>
              </a:path>
              <a:path w="1910079" h="298450">
                <a:moveTo>
                  <a:pt x="1378894" y="36805"/>
                </a:moveTo>
                <a:lnTo>
                  <a:pt x="1331052" y="36805"/>
                </a:lnTo>
                <a:lnTo>
                  <a:pt x="1337122" y="38225"/>
                </a:lnTo>
                <a:lnTo>
                  <a:pt x="1346936" y="43907"/>
                </a:lnTo>
                <a:lnTo>
                  <a:pt x="1350681" y="47782"/>
                </a:lnTo>
                <a:lnTo>
                  <a:pt x="1353264" y="52689"/>
                </a:lnTo>
                <a:lnTo>
                  <a:pt x="1356105" y="57596"/>
                </a:lnTo>
                <a:lnTo>
                  <a:pt x="1357526" y="63408"/>
                </a:lnTo>
                <a:lnTo>
                  <a:pt x="1357526" y="70123"/>
                </a:lnTo>
                <a:lnTo>
                  <a:pt x="1337961" y="103950"/>
                </a:lnTo>
                <a:lnTo>
                  <a:pt x="1320268" y="117323"/>
                </a:lnTo>
                <a:lnTo>
                  <a:pt x="1322658" y="120101"/>
                </a:lnTo>
                <a:lnTo>
                  <a:pt x="1337973" y="137692"/>
                </a:lnTo>
                <a:lnTo>
                  <a:pt x="1338542" y="137341"/>
                </a:lnTo>
                <a:lnTo>
                  <a:pt x="1344741" y="133273"/>
                </a:lnTo>
                <a:lnTo>
                  <a:pt x="1373798" y="107703"/>
                </a:lnTo>
                <a:lnTo>
                  <a:pt x="1388871" y="76758"/>
                </a:lnTo>
                <a:lnTo>
                  <a:pt x="1388860" y="69348"/>
                </a:lnTo>
                <a:lnTo>
                  <a:pt x="1388423" y="62157"/>
                </a:lnTo>
                <a:lnTo>
                  <a:pt x="1386970" y="54529"/>
                </a:lnTo>
                <a:lnTo>
                  <a:pt x="1384549" y="47241"/>
                </a:lnTo>
                <a:lnTo>
                  <a:pt x="1381159" y="40291"/>
                </a:lnTo>
                <a:lnTo>
                  <a:pt x="1378894" y="36805"/>
                </a:lnTo>
                <a:close/>
              </a:path>
              <a:path w="1910079" h="298450">
                <a:moveTo>
                  <a:pt x="1323820" y="9298"/>
                </a:moveTo>
                <a:lnTo>
                  <a:pt x="1282366" y="20727"/>
                </a:lnTo>
                <a:lnTo>
                  <a:pt x="1259702" y="52302"/>
                </a:lnTo>
                <a:lnTo>
                  <a:pt x="1257571" y="69348"/>
                </a:lnTo>
                <a:lnTo>
                  <a:pt x="1257986" y="75862"/>
                </a:lnTo>
                <a:lnTo>
                  <a:pt x="1277644" y="113756"/>
                </a:lnTo>
                <a:lnTo>
                  <a:pt x="1289081" y="125395"/>
                </a:lnTo>
                <a:lnTo>
                  <a:pt x="1294505" y="131078"/>
                </a:lnTo>
                <a:lnTo>
                  <a:pt x="1320268" y="117323"/>
                </a:lnTo>
                <a:lnTo>
                  <a:pt x="1300575" y="94531"/>
                </a:lnTo>
                <a:lnTo>
                  <a:pt x="1295998" y="88453"/>
                </a:lnTo>
                <a:lnTo>
                  <a:pt x="1292729" y="82230"/>
                </a:lnTo>
                <a:lnTo>
                  <a:pt x="1290768" y="75862"/>
                </a:lnTo>
                <a:lnTo>
                  <a:pt x="1290192" y="70123"/>
                </a:lnTo>
                <a:lnTo>
                  <a:pt x="1290114" y="59533"/>
                </a:lnTo>
                <a:lnTo>
                  <a:pt x="1293084" y="51656"/>
                </a:lnTo>
                <a:lnTo>
                  <a:pt x="1323820" y="36805"/>
                </a:lnTo>
                <a:lnTo>
                  <a:pt x="1378894" y="36805"/>
                </a:lnTo>
                <a:lnTo>
                  <a:pt x="1376849" y="33657"/>
                </a:lnTo>
                <a:lnTo>
                  <a:pt x="1342804" y="11428"/>
                </a:lnTo>
                <a:lnTo>
                  <a:pt x="1333699" y="9830"/>
                </a:lnTo>
                <a:lnTo>
                  <a:pt x="1323820" y="9298"/>
                </a:lnTo>
                <a:close/>
              </a:path>
              <a:path w="1910079" h="298450">
                <a:moveTo>
                  <a:pt x="1628570" y="13559"/>
                </a:moveTo>
                <a:lnTo>
                  <a:pt x="1591765" y="13559"/>
                </a:lnTo>
                <a:lnTo>
                  <a:pt x="1717678" y="298315"/>
                </a:lnTo>
                <a:lnTo>
                  <a:pt x="1750740" y="223542"/>
                </a:lnTo>
                <a:lnTo>
                  <a:pt x="1717678" y="223542"/>
                </a:lnTo>
                <a:lnTo>
                  <a:pt x="1628570" y="13559"/>
                </a:lnTo>
                <a:close/>
              </a:path>
              <a:path w="1910079" h="298450">
                <a:moveTo>
                  <a:pt x="1843590" y="13559"/>
                </a:moveTo>
                <a:lnTo>
                  <a:pt x="1806785" y="13559"/>
                </a:lnTo>
                <a:lnTo>
                  <a:pt x="1717678" y="223542"/>
                </a:lnTo>
                <a:lnTo>
                  <a:pt x="1750740" y="223542"/>
                </a:lnTo>
                <a:lnTo>
                  <a:pt x="1843590" y="13559"/>
                </a:lnTo>
                <a:close/>
              </a:path>
              <a:path w="1910079" h="298450">
                <a:moveTo>
                  <a:pt x="1909512" y="13559"/>
                </a:moveTo>
                <a:lnTo>
                  <a:pt x="1876582" y="13559"/>
                </a:lnTo>
                <a:lnTo>
                  <a:pt x="1876582" y="284755"/>
                </a:lnTo>
                <a:lnTo>
                  <a:pt x="1909512" y="284755"/>
                </a:lnTo>
                <a:lnTo>
                  <a:pt x="1909512" y="13559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336560" y="6789112"/>
            <a:ext cx="12942090" cy="303655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409571" y="7589349"/>
            <a:ext cx="1479550" cy="290830"/>
          </a:xfrm>
          <a:custGeom>
            <a:avLst/>
            <a:gdLst/>
            <a:ahLst/>
            <a:cxnLst/>
            <a:rect l="l" t="t" r="r" b="b"/>
            <a:pathLst>
              <a:path w="1479550" h="290829">
                <a:moveTo>
                  <a:pt x="32930" y="0"/>
                </a:moveTo>
                <a:lnTo>
                  <a:pt x="0" y="284755"/>
                </a:lnTo>
                <a:lnTo>
                  <a:pt x="32930" y="284755"/>
                </a:lnTo>
                <a:lnTo>
                  <a:pt x="53076" y="101504"/>
                </a:lnTo>
                <a:lnTo>
                  <a:pt x="88988" y="101504"/>
                </a:lnTo>
                <a:lnTo>
                  <a:pt x="32930" y="0"/>
                </a:lnTo>
                <a:close/>
              </a:path>
              <a:path w="1479550" h="290829">
                <a:moveTo>
                  <a:pt x="261626" y="101504"/>
                </a:moveTo>
                <a:lnTo>
                  <a:pt x="229741" y="101504"/>
                </a:lnTo>
                <a:lnTo>
                  <a:pt x="249887" y="284755"/>
                </a:lnTo>
                <a:lnTo>
                  <a:pt x="282818" y="284755"/>
                </a:lnTo>
                <a:lnTo>
                  <a:pt x="261626" y="101504"/>
                </a:lnTo>
                <a:close/>
              </a:path>
              <a:path w="1479550" h="290829">
                <a:moveTo>
                  <a:pt x="88988" y="101504"/>
                </a:moveTo>
                <a:lnTo>
                  <a:pt x="53076" y="101504"/>
                </a:lnTo>
                <a:lnTo>
                  <a:pt x="141409" y="259573"/>
                </a:lnTo>
                <a:lnTo>
                  <a:pt x="176698" y="196423"/>
                </a:lnTo>
                <a:lnTo>
                  <a:pt x="141409" y="196423"/>
                </a:lnTo>
                <a:lnTo>
                  <a:pt x="88988" y="101504"/>
                </a:lnTo>
                <a:close/>
              </a:path>
              <a:path w="1479550" h="290829">
                <a:moveTo>
                  <a:pt x="249887" y="0"/>
                </a:moveTo>
                <a:lnTo>
                  <a:pt x="141409" y="196423"/>
                </a:lnTo>
                <a:lnTo>
                  <a:pt x="176698" y="196423"/>
                </a:lnTo>
                <a:lnTo>
                  <a:pt x="229741" y="101504"/>
                </a:lnTo>
                <a:lnTo>
                  <a:pt x="261626" y="101504"/>
                </a:lnTo>
                <a:lnTo>
                  <a:pt x="249887" y="0"/>
                </a:lnTo>
                <a:close/>
              </a:path>
              <a:path w="1479550" h="290829">
                <a:moveTo>
                  <a:pt x="362202" y="247950"/>
                </a:moveTo>
                <a:lnTo>
                  <a:pt x="350580" y="247950"/>
                </a:lnTo>
                <a:lnTo>
                  <a:pt x="345543" y="250016"/>
                </a:lnTo>
                <a:lnTo>
                  <a:pt x="341153" y="254149"/>
                </a:lnTo>
                <a:lnTo>
                  <a:pt x="337020" y="258281"/>
                </a:lnTo>
                <a:lnTo>
                  <a:pt x="334954" y="263318"/>
                </a:lnTo>
                <a:lnTo>
                  <a:pt x="334954" y="274941"/>
                </a:lnTo>
                <a:lnTo>
                  <a:pt x="337020" y="279977"/>
                </a:lnTo>
                <a:lnTo>
                  <a:pt x="341153" y="284368"/>
                </a:lnTo>
                <a:lnTo>
                  <a:pt x="345543" y="288500"/>
                </a:lnTo>
                <a:lnTo>
                  <a:pt x="350580" y="290567"/>
                </a:lnTo>
                <a:lnTo>
                  <a:pt x="362202" y="290567"/>
                </a:lnTo>
                <a:lnTo>
                  <a:pt x="367239" y="288500"/>
                </a:lnTo>
                <a:lnTo>
                  <a:pt x="371372" y="284368"/>
                </a:lnTo>
                <a:lnTo>
                  <a:pt x="375504" y="279977"/>
                </a:lnTo>
                <a:lnTo>
                  <a:pt x="377570" y="274941"/>
                </a:lnTo>
                <a:lnTo>
                  <a:pt x="377570" y="263318"/>
                </a:lnTo>
                <a:lnTo>
                  <a:pt x="375504" y="258281"/>
                </a:lnTo>
                <a:lnTo>
                  <a:pt x="367239" y="250016"/>
                </a:lnTo>
                <a:lnTo>
                  <a:pt x="362202" y="247950"/>
                </a:lnTo>
                <a:close/>
              </a:path>
              <a:path w="1479550" h="290829">
                <a:moveTo>
                  <a:pt x="565395" y="9685"/>
                </a:moveTo>
                <a:lnTo>
                  <a:pt x="524933" y="15569"/>
                </a:lnTo>
                <a:lnTo>
                  <a:pt x="489363" y="32446"/>
                </a:lnTo>
                <a:lnTo>
                  <a:pt x="460524" y="58936"/>
                </a:lnTo>
                <a:lnTo>
                  <a:pt x="440257" y="93368"/>
                </a:lnTo>
                <a:lnTo>
                  <a:pt x="430450" y="134338"/>
                </a:lnTo>
                <a:lnTo>
                  <a:pt x="429797" y="149157"/>
                </a:lnTo>
                <a:lnTo>
                  <a:pt x="430450" y="163976"/>
                </a:lnTo>
                <a:lnTo>
                  <a:pt x="440257" y="204946"/>
                </a:lnTo>
                <a:lnTo>
                  <a:pt x="460524" y="239596"/>
                </a:lnTo>
                <a:lnTo>
                  <a:pt x="489363" y="266062"/>
                </a:lnTo>
                <a:lnTo>
                  <a:pt x="524933" y="282963"/>
                </a:lnTo>
                <a:lnTo>
                  <a:pt x="565395" y="288629"/>
                </a:lnTo>
                <a:lnTo>
                  <a:pt x="579705" y="288169"/>
                </a:lnTo>
                <a:lnTo>
                  <a:pt x="625251" y="277104"/>
                </a:lnTo>
                <a:lnTo>
                  <a:pt x="652565" y="258798"/>
                </a:lnTo>
                <a:lnTo>
                  <a:pt x="652565" y="255698"/>
                </a:lnTo>
                <a:lnTo>
                  <a:pt x="565395" y="255698"/>
                </a:lnTo>
                <a:lnTo>
                  <a:pt x="552271" y="254851"/>
                </a:lnTo>
                <a:lnTo>
                  <a:pt x="515804" y="242139"/>
                </a:lnTo>
                <a:lnTo>
                  <a:pt x="486312" y="215915"/>
                </a:lnTo>
                <a:lnTo>
                  <a:pt x="468151" y="178698"/>
                </a:lnTo>
                <a:lnTo>
                  <a:pt x="464665" y="149157"/>
                </a:lnTo>
                <a:lnTo>
                  <a:pt x="465536" y="133781"/>
                </a:lnTo>
                <a:lnTo>
                  <a:pt x="478612" y="93756"/>
                </a:lnTo>
                <a:lnTo>
                  <a:pt x="504908" y="63609"/>
                </a:lnTo>
                <a:lnTo>
                  <a:pt x="539631" y="46006"/>
                </a:lnTo>
                <a:lnTo>
                  <a:pt x="565395" y="42616"/>
                </a:lnTo>
                <a:lnTo>
                  <a:pt x="652565" y="42616"/>
                </a:lnTo>
                <a:lnTo>
                  <a:pt x="652565" y="39517"/>
                </a:lnTo>
                <a:lnTo>
                  <a:pt x="615372" y="17046"/>
                </a:lnTo>
                <a:lnTo>
                  <a:pt x="579705" y="10145"/>
                </a:lnTo>
                <a:lnTo>
                  <a:pt x="565395" y="9685"/>
                </a:lnTo>
                <a:close/>
              </a:path>
              <a:path w="1479550" h="290829">
                <a:moveTo>
                  <a:pt x="652565" y="215407"/>
                </a:moveTo>
                <a:lnTo>
                  <a:pt x="623314" y="240928"/>
                </a:lnTo>
                <a:lnTo>
                  <a:pt x="583894" y="254439"/>
                </a:lnTo>
                <a:lnTo>
                  <a:pt x="565395" y="255698"/>
                </a:lnTo>
                <a:lnTo>
                  <a:pt x="652565" y="255698"/>
                </a:lnTo>
                <a:lnTo>
                  <a:pt x="652565" y="215407"/>
                </a:lnTo>
                <a:close/>
              </a:path>
              <a:path w="1479550" h="290829">
                <a:moveTo>
                  <a:pt x="652565" y="42616"/>
                </a:moveTo>
                <a:lnTo>
                  <a:pt x="565395" y="42616"/>
                </a:lnTo>
                <a:lnTo>
                  <a:pt x="574862" y="42931"/>
                </a:lnTo>
                <a:lnTo>
                  <a:pt x="583894" y="43875"/>
                </a:lnTo>
                <a:lnTo>
                  <a:pt x="623314" y="57604"/>
                </a:lnTo>
                <a:lnTo>
                  <a:pt x="652565" y="82908"/>
                </a:lnTo>
                <a:lnTo>
                  <a:pt x="652565" y="42616"/>
                </a:lnTo>
                <a:close/>
              </a:path>
              <a:path w="1479550" h="290829">
                <a:moveTo>
                  <a:pt x="832550" y="9685"/>
                </a:moveTo>
                <a:lnTo>
                  <a:pt x="790781" y="15787"/>
                </a:lnTo>
                <a:lnTo>
                  <a:pt x="754387" y="33124"/>
                </a:lnTo>
                <a:lnTo>
                  <a:pt x="725355" y="59711"/>
                </a:lnTo>
                <a:lnTo>
                  <a:pt x="705088" y="94143"/>
                </a:lnTo>
                <a:lnTo>
                  <a:pt x="695644" y="134532"/>
                </a:lnTo>
                <a:lnTo>
                  <a:pt x="695015" y="149157"/>
                </a:lnTo>
                <a:lnTo>
                  <a:pt x="695644" y="163637"/>
                </a:lnTo>
                <a:lnTo>
                  <a:pt x="705088" y="204171"/>
                </a:lnTo>
                <a:lnTo>
                  <a:pt x="725355" y="238821"/>
                </a:lnTo>
                <a:lnTo>
                  <a:pt x="754387" y="265384"/>
                </a:lnTo>
                <a:lnTo>
                  <a:pt x="790781" y="282745"/>
                </a:lnTo>
                <a:lnTo>
                  <a:pt x="832550" y="288629"/>
                </a:lnTo>
                <a:lnTo>
                  <a:pt x="847151" y="287976"/>
                </a:lnTo>
                <a:lnTo>
                  <a:pt x="887176" y="278169"/>
                </a:lnTo>
                <a:lnTo>
                  <a:pt x="921245" y="257539"/>
                </a:lnTo>
                <a:lnTo>
                  <a:pt x="923273" y="255698"/>
                </a:lnTo>
                <a:lnTo>
                  <a:pt x="832550" y="255698"/>
                </a:lnTo>
                <a:lnTo>
                  <a:pt x="818215" y="254827"/>
                </a:lnTo>
                <a:lnTo>
                  <a:pt x="779860" y="241751"/>
                </a:lnTo>
                <a:lnTo>
                  <a:pt x="750440" y="215164"/>
                </a:lnTo>
                <a:lnTo>
                  <a:pt x="733176" y="178117"/>
                </a:lnTo>
                <a:lnTo>
                  <a:pt x="729883" y="149157"/>
                </a:lnTo>
                <a:lnTo>
                  <a:pt x="730706" y="134266"/>
                </a:lnTo>
                <a:lnTo>
                  <a:pt x="743055" y="94531"/>
                </a:lnTo>
                <a:lnTo>
                  <a:pt x="768843" y="64166"/>
                </a:lnTo>
                <a:lnTo>
                  <a:pt x="804655" y="46103"/>
                </a:lnTo>
                <a:lnTo>
                  <a:pt x="832550" y="42616"/>
                </a:lnTo>
                <a:lnTo>
                  <a:pt x="922977" y="42616"/>
                </a:lnTo>
                <a:lnTo>
                  <a:pt x="921245" y="41018"/>
                </a:lnTo>
                <a:lnTo>
                  <a:pt x="887176" y="20533"/>
                </a:lnTo>
                <a:lnTo>
                  <a:pt x="847151" y="10363"/>
                </a:lnTo>
                <a:lnTo>
                  <a:pt x="832550" y="9685"/>
                </a:lnTo>
                <a:close/>
              </a:path>
              <a:path w="1479550" h="290829">
                <a:moveTo>
                  <a:pt x="922977" y="42616"/>
                </a:moveTo>
                <a:lnTo>
                  <a:pt x="832550" y="42616"/>
                </a:lnTo>
                <a:lnTo>
                  <a:pt x="847030" y="43488"/>
                </a:lnTo>
                <a:lnTo>
                  <a:pt x="860638" y="46103"/>
                </a:lnTo>
                <a:lnTo>
                  <a:pt x="896232" y="64166"/>
                </a:lnTo>
                <a:lnTo>
                  <a:pt x="921657" y="94531"/>
                </a:lnTo>
                <a:lnTo>
                  <a:pt x="934369" y="134266"/>
                </a:lnTo>
                <a:lnTo>
                  <a:pt x="935217" y="149157"/>
                </a:lnTo>
                <a:lnTo>
                  <a:pt x="934369" y="164049"/>
                </a:lnTo>
                <a:lnTo>
                  <a:pt x="921657" y="203784"/>
                </a:lnTo>
                <a:lnTo>
                  <a:pt x="896232" y="234148"/>
                </a:lnTo>
                <a:lnTo>
                  <a:pt x="860638" y="252212"/>
                </a:lnTo>
                <a:lnTo>
                  <a:pt x="832550" y="255698"/>
                </a:lnTo>
                <a:lnTo>
                  <a:pt x="923273" y="255698"/>
                </a:lnTo>
                <a:lnTo>
                  <a:pt x="954055" y="216545"/>
                </a:lnTo>
                <a:lnTo>
                  <a:pt x="967470" y="177633"/>
                </a:lnTo>
                <a:lnTo>
                  <a:pt x="970085" y="149157"/>
                </a:lnTo>
                <a:lnTo>
                  <a:pt x="969431" y="134532"/>
                </a:lnTo>
                <a:lnTo>
                  <a:pt x="959625" y="94143"/>
                </a:lnTo>
                <a:lnTo>
                  <a:pt x="939721" y="59711"/>
                </a:lnTo>
                <a:lnTo>
                  <a:pt x="930955" y="49977"/>
                </a:lnTo>
                <a:lnTo>
                  <a:pt x="922977" y="42616"/>
                </a:lnTo>
                <a:close/>
              </a:path>
              <a:path w="1479550" h="290829">
                <a:moveTo>
                  <a:pt x="1034025" y="0"/>
                </a:moveTo>
                <a:lnTo>
                  <a:pt x="1001094" y="284755"/>
                </a:lnTo>
                <a:lnTo>
                  <a:pt x="1034025" y="284755"/>
                </a:lnTo>
                <a:lnTo>
                  <a:pt x="1054171" y="101504"/>
                </a:lnTo>
                <a:lnTo>
                  <a:pt x="1090083" y="101504"/>
                </a:lnTo>
                <a:lnTo>
                  <a:pt x="1034025" y="0"/>
                </a:lnTo>
                <a:close/>
              </a:path>
              <a:path w="1479550" h="290829">
                <a:moveTo>
                  <a:pt x="1262720" y="101504"/>
                </a:moveTo>
                <a:lnTo>
                  <a:pt x="1230836" y="101504"/>
                </a:lnTo>
                <a:lnTo>
                  <a:pt x="1250982" y="284755"/>
                </a:lnTo>
                <a:lnTo>
                  <a:pt x="1283913" y="284755"/>
                </a:lnTo>
                <a:lnTo>
                  <a:pt x="1262720" y="101504"/>
                </a:lnTo>
                <a:close/>
              </a:path>
              <a:path w="1479550" h="290829">
                <a:moveTo>
                  <a:pt x="1090083" y="101504"/>
                </a:moveTo>
                <a:lnTo>
                  <a:pt x="1054171" y="101504"/>
                </a:lnTo>
                <a:lnTo>
                  <a:pt x="1142503" y="259573"/>
                </a:lnTo>
                <a:lnTo>
                  <a:pt x="1177793" y="196423"/>
                </a:lnTo>
                <a:lnTo>
                  <a:pt x="1142503" y="196423"/>
                </a:lnTo>
                <a:lnTo>
                  <a:pt x="1090083" y="101504"/>
                </a:lnTo>
                <a:close/>
              </a:path>
              <a:path w="1479550" h="290829">
                <a:moveTo>
                  <a:pt x="1250982" y="0"/>
                </a:moveTo>
                <a:lnTo>
                  <a:pt x="1142503" y="196423"/>
                </a:lnTo>
                <a:lnTo>
                  <a:pt x="1177793" y="196423"/>
                </a:lnTo>
                <a:lnTo>
                  <a:pt x="1230836" y="101504"/>
                </a:lnTo>
                <a:lnTo>
                  <a:pt x="1262720" y="101504"/>
                </a:lnTo>
                <a:lnTo>
                  <a:pt x="1250982" y="0"/>
                </a:lnTo>
                <a:close/>
              </a:path>
              <a:path w="1479550" h="290829">
                <a:moveTo>
                  <a:pt x="1479319" y="13559"/>
                </a:moveTo>
                <a:lnTo>
                  <a:pt x="1446388" y="13559"/>
                </a:lnTo>
                <a:lnTo>
                  <a:pt x="1446388" y="284755"/>
                </a:lnTo>
                <a:lnTo>
                  <a:pt x="1479319" y="284755"/>
                </a:lnTo>
                <a:lnTo>
                  <a:pt x="1479319" y="13559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256846" y="7589349"/>
            <a:ext cx="904875" cy="288925"/>
          </a:xfrm>
          <a:custGeom>
            <a:avLst/>
            <a:gdLst/>
            <a:ahLst/>
            <a:cxnLst/>
            <a:rect l="l" t="t" r="r" b="b"/>
            <a:pathLst>
              <a:path w="904875" h="288925">
                <a:moveTo>
                  <a:pt x="26344" y="202622"/>
                </a:moveTo>
                <a:lnTo>
                  <a:pt x="0" y="220443"/>
                </a:lnTo>
                <a:lnTo>
                  <a:pt x="4770" y="229233"/>
                </a:lnTo>
                <a:lnTo>
                  <a:pt x="10169" y="237780"/>
                </a:lnTo>
                <a:lnTo>
                  <a:pt x="38258" y="268193"/>
                </a:lnTo>
                <a:lnTo>
                  <a:pt x="75547" y="286305"/>
                </a:lnTo>
                <a:lnTo>
                  <a:pt x="96855" y="288629"/>
                </a:lnTo>
                <a:lnTo>
                  <a:pt x="104894" y="288290"/>
                </a:lnTo>
                <a:lnTo>
                  <a:pt x="142087" y="276619"/>
                </a:lnTo>
                <a:lnTo>
                  <a:pt x="164325" y="257636"/>
                </a:lnTo>
                <a:lnTo>
                  <a:pt x="98017" y="257636"/>
                </a:lnTo>
                <a:lnTo>
                  <a:pt x="90099" y="257200"/>
                </a:lnTo>
                <a:lnTo>
                  <a:pt x="51091" y="237151"/>
                </a:lnTo>
                <a:lnTo>
                  <a:pt x="31042" y="210515"/>
                </a:lnTo>
                <a:lnTo>
                  <a:pt x="26344" y="202622"/>
                </a:lnTo>
                <a:close/>
              </a:path>
              <a:path w="904875" h="288925">
                <a:moveTo>
                  <a:pt x="92981" y="9685"/>
                </a:moveTo>
                <a:lnTo>
                  <a:pt x="52302" y="18983"/>
                </a:lnTo>
                <a:lnTo>
                  <a:pt x="20000" y="51987"/>
                </a:lnTo>
                <a:lnTo>
                  <a:pt x="14334" y="79809"/>
                </a:lnTo>
                <a:lnTo>
                  <a:pt x="14770" y="88744"/>
                </a:lnTo>
                <a:lnTo>
                  <a:pt x="34529" y="128188"/>
                </a:lnTo>
                <a:lnTo>
                  <a:pt x="71802" y="150836"/>
                </a:lnTo>
                <a:lnTo>
                  <a:pt x="86007" y="156131"/>
                </a:lnTo>
                <a:lnTo>
                  <a:pt x="93635" y="158940"/>
                </a:lnTo>
                <a:lnTo>
                  <a:pt x="127655" y="176180"/>
                </a:lnTo>
                <a:lnTo>
                  <a:pt x="146058" y="215019"/>
                </a:lnTo>
                <a:lnTo>
                  <a:pt x="145235" y="223906"/>
                </a:lnTo>
                <a:lnTo>
                  <a:pt x="117582" y="254633"/>
                </a:lnTo>
                <a:lnTo>
                  <a:pt x="98017" y="257636"/>
                </a:lnTo>
                <a:lnTo>
                  <a:pt x="164325" y="257636"/>
                </a:lnTo>
                <a:lnTo>
                  <a:pt x="179715" y="219838"/>
                </a:lnTo>
                <a:lnTo>
                  <a:pt x="180151" y="211145"/>
                </a:lnTo>
                <a:lnTo>
                  <a:pt x="179739" y="202186"/>
                </a:lnTo>
                <a:lnTo>
                  <a:pt x="161506" y="161434"/>
                </a:lnTo>
                <a:lnTo>
                  <a:pt x="126428" y="136501"/>
                </a:lnTo>
                <a:lnTo>
                  <a:pt x="100366" y="126493"/>
                </a:lnTo>
                <a:lnTo>
                  <a:pt x="90366" y="122425"/>
                </a:lnTo>
                <a:lnTo>
                  <a:pt x="58016" y="101068"/>
                </a:lnTo>
                <a:lnTo>
                  <a:pt x="48815" y="83037"/>
                </a:lnTo>
                <a:lnTo>
                  <a:pt x="48815" y="75547"/>
                </a:lnTo>
                <a:lnTo>
                  <a:pt x="71963" y="43778"/>
                </a:lnTo>
                <a:lnTo>
                  <a:pt x="91044" y="41066"/>
                </a:lnTo>
                <a:lnTo>
                  <a:pt x="160930" y="41066"/>
                </a:lnTo>
                <a:lnTo>
                  <a:pt x="159618" y="39517"/>
                </a:lnTo>
                <a:lnTo>
                  <a:pt x="122837" y="14479"/>
                </a:lnTo>
                <a:lnTo>
                  <a:pt x="103659" y="10218"/>
                </a:lnTo>
                <a:lnTo>
                  <a:pt x="92981" y="9685"/>
                </a:lnTo>
                <a:close/>
              </a:path>
              <a:path w="904875" h="288925">
                <a:moveTo>
                  <a:pt x="160930" y="41066"/>
                </a:moveTo>
                <a:lnTo>
                  <a:pt x="91044" y="41066"/>
                </a:lnTo>
                <a:lnTo>
                  <a:pt x="98671" y="41454"/>
                </a:lnTo>
                <a:lnTo>
                  <a:pt x="105669" y="42616"/>
                </a:lnTo>
                <a:lnTo>
                  <a:pt x="141925" y="69606"/>
                </a:lnTo>
                <a:lnTo>
                  <a:pt x="149545" y="82908"/>
                </a:lnTo>
                <a:lnTo>
                  <a:pt x="177827" y="66636"/>
                </a:lnTo>
                <a:lnTo>
                  <a:pt x="174219" y="59566"/>
                </a:lnTo>
                <a:lnTo>
                  <a:pt x="169981" y="52689"/>
                </a:lnTo>
                <a:lnTo>
                  <a:pt x="165114" y="46006"/>
                </a:lnTo>
                <a:lnTo>
                  <a:pt x="160930" y="41066"/>
                </a:lnTo>
                <a:close/>
              </a:path>
              <a:path w="904875" h="288925">
                <a:moveTo>
                  <a:pt x="246730" y="13559"/>
                </a:moveTo>
                <a:lnTo>
                  <a:pt x="228521" y="13559"/>
                </a:lnTo>
                <a:lnTo>
                  <a:pt x="228521" y="284755"/>
                </a:lnTo>
                <a:lnTo>
                  <a:pt x="246730" y="284755"/>
                </a:lnTo>
                <a:lnTo>
                  <a:pt x="246730" y="253761"/>
                </a:lnTo>
                <a:lnTo>
                  <a:pt x="261452" y="253761"/>
                </a:lnTo>
                <a:lnTo>
                  <a:pt x="261452" y="153031"/>
                </a:lnTo>
                <a:lnTo>
                  <a:pt x="246730" y="153031"/>
                </a:lnTo>
                <a:lnTo>
                  <a:pt x="246730" y="122038"/>
                </a:lnTo>
                <a:lnTo>
                  <a:pt x="261452" y="122038"/>
                </a:lnTo>
                <a:lnTo>
                  <a:pt x="261452" y="44553"/>
                </a:lnTo>
                <a:lnTo>
                  <a:pt x="246730" y="44553"/>
                </a:lnTo>
                <a:lnTo>
                  <a:pt x="246730" y="13559"/>
                </a:lnTo>
                <a:close/>
              </a:path>
              <a:path w="904875" h="288925">
                <a:moveTo>
                  <a:pt x="261452" y="253761"/>
                </a:moveTo>
                <a:lnTo>
                  <a:pt x="246730" y="253761"/>
                </a:lnTo>
                <a:lnTo>
                  <a:pt x="246730" y="284755"/>
                </a:lnTo>
                <a:lnTo>
                  <a:pt x="261452" y="284755"/>
                </a:lnTo>
                <a:lnTo>
                  <a:pt x="261452" y="253761"/>
                </a:lnTo>
                <a:close/>
              </a:path>
              <a:path w="904875" h="288925">
                <a:moveTo>
                  <a:pt x="383491" y="253761"/>
                </a:moveTo>
                <a:lnTo>
                  <a:pt x="261452" y="253761"/>
                </a:lnTo>
                <a:lnTo>
                  <a:pt x="261452" y="284755"/>
                </a:lnTo>
                <a:lnTo>
                  <a:pt x="383491" y="284755"/>
                </a:lnTo>
                <a:lnTo>
                  <a:pt x="383491" y="253761"/>
                </a:lnTo>
                <a:close/>
              </a:path>
              <a:path w="904875" h="288925">
                <a:moveTo>
                  <a:pt x="261452" y="122038"/>
                </a:moveTo>
                <a:lnTo>
                  <a:pt x="246730" y="122038"/>
                </a:lnTo>
                <a:lnTo>
                  <a:pt x="246730" y="153031"/>
                </a:lnTo>
                <a:lnTo>
                  <a:pt x="261452" y="153031"/>
                </a:lnTo>
                <a:lnTo>
                  <a:pt x="261452" y="122038"/>
                </a:lnTo>
                <a:close/>
              </a:path>
              <a:path w="904875" h="288925">
                <a:moveTo>
                  <a:pt x="375742" y="122038"/>
                </a:moveTo>
                <a:lnTo>
                  <a:pt x="261452" y="122038"/>
                </a:lnTo>
                <a:lnTo>
                  <a:pt x="261452" y="153031"/>
                </a:lnTo>
                <a:lnTo>
                  <a:pt x="375742" y="153031"/>
                </a:lnTo>
                <a:lnTo>
                  <a:pt x="375742" y="122038"/>
                </a:lnTo>
                <a:close/>
              </a:path>
              <a:path w="904875" h="288925">
                <a:moveTo>
                  <a:pt x="261452" y="13559"/>
                </a:moveTo>
                <a:lnTo>
                  <a:pt x="246730" y="13559"/>
                </a:lnTo>
                <a:lnTo>
                  <a:pt x="246730" y="44553"/>
                </a:lnTo>
                <a:lnTo>
                  <a:pt x="261452" y="44553"/>
                </a:lnTo>
                <a:lnTo>
                  <a:pt x="261452" y="13559"/>
                </a:lnTo>
                <a:close/>
              </a:path>
              <a:path w="904875" h="288925">
                <a:moveTo>
                  <a:pt x="383491" y="13559"/>
                </a:moveTo>
                <a:lnTo>
                  <a:pt x="261452" y="13559"/>
                </a:lnTo>
                <a:lnTo>
                  <a:pt x="261452" y="44553"/>
                </a:lnTo>
                <a:lnTo>
                  <a:pt x="383491" y="44553"/>
                </a:lnTo>
                <a:lnTo>
                  <a:pt x="383491" y="13559"/>
                </a:lnTo>
                <a:close/>
              </a:path>
              <a:path w="904875" h="288925">
                <a:moveTo>
                  <a:pt x="458962" y="0"/>
                </a:moveTo>
                <a:lnTo>
                  <a:pt x="426031" y="284755"/>
                </a:lnTo>
                <a:lnTo>
                  <a:pt x="458962" y="284755"/>
                </a:lnTo>
                <a:lnTo>
                  <a:pt x="479108" y="101504"/>
                </a:lnTo>
                <a:lnTo>
                  <a:pt x="515020" y="101504"/>
                </a:lnTo>
                <a:lnTo>
                  <a:pt x="458962" y="0"/>
                </a:lnTo>
                <a:close/>
              </a:path>
              <a:path w="904875" h="288925">
                <a:moveTo>
                  <a:pt x="687658" y="101504"/>
                </a:moveTo>
                <a:lnTo>
                  <a:pt x="655773" y="101504"/>
                </a:lnTo>
                <a:lnTo>
                  <a:pt x="675919" y="284755"/>
                </a:lnTo>
                <a:lnTo>
                  <a:pt x="708850" y="284755"/>
                </a:lnTo>
                <a:lnTo>
                  <a:pt x="687658" y="101504"/>
                </a:lnTo>
                <a:close/>
              </a:path>
              <a:path w="904875" h="288925">
                <a:moveTo>
                  <a:pt x="515020" y="101504"/>
                </a:moveTo>
                <a:lnTo>
                  <a:pt x="479108" y="101504"/>
                </a:lnTo>
                <a:lnTo>
                  <a:pt x="567441" y="259573"/>
                </a:lnTo>
                <a:lnTo>
                  <a:pt x="602730" y="196423"/>
                </a:lnTo>
                <a:lnTo>
                  <a:pt x="567441" y="196423"/>
                </a:lnTo>
                <a:lnTo>
                  <a:pt x="515020" y="101504"/>
                </a:lnTo>
                <a:close/>
              </a:path>
              <a:path w="904875" h="288925">
                <a:moveTo>
                  <a:pt x="675919" y="0"/>
                </a:moveTo>
                <a:lnTo>
                  <a:pt x="567441" y="196423"/>
                </a:lnTo>
                <a:lnTo>
                  <a:pt x="602730" y="196423"/>
                </a:lnTo>
                <a:lnTo>
                  <a:pt x="655773" y="101504"/>
                </a:lnTo>
                <a:lnTo>
                  <a:pt x="687658" y="101504"/>
                </a:lnTo>
                <a:lnTo>
                  <a:pt x="675919" y="0"/>
                </a:lnTo>
                <a:close/>
              </a:path>
              <a:path w="904875" h="288925">
                <a:moveTo>
                  <a:pt x="904256" y="13559"/>
                </a:moveTo>
                <a:lnTo>
                  <a:pt x="871325" y="13559"/>
                </a:lnTo>
                <a:lnTo>
                  <a:pt x="871325" y="284755"/>
                </a:lnTo>
                <a:lnTo>
                  <a:pt x="904256" y="284755"/>
                </a:lnTo>
                <a:lnTo>
                  <a:pt x="904256" y="13559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355408" y="7589349"/>
            <a:ext cx="4786950" cy="288629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1362089" y="8406079"/>
            <a:ext cx="1574800" cy="290830"/>
          </a:xfrm>
          <a:custGeom>
            <a:avLst/>
            <a:gdLst/>
            <a:ahLst/>
            <a:cxnLst/>
            <a:rect l="l" t="t" r="r" b="b"/>
            <a:pathLst>
              <a:path w="1574800" h="290829">
                <a:moveTo>
                  <a:pt x="32930" y="0"/>
                </a:moveTo>
                <a:lnTo>
                  <a:pt x="0" y="284755"/>
                </a:lnTo>
                <a:lnTo>
                  <a:pt x="32930" y="284755"/>
                </a:lnTo>
                <a:lnTo>
                  <a:pt x="53076" y="101504"/>
                </a:lnTo>
                <a:lnTo>
                  <a:pt x="88988" y="101504"/>
                </a:lnTo>
                <a:lnTo>
                  <a:pt x="32930" y="0"/>
                </a:lnTo>
                <a:close/>
              </a:path>
              <a:path w="1574800" h="290829">
                <a:moveTo>
                  <a:pt x="261626" y="101504"/>
                </a:moveTo>
                <a:lnTo>
                  <a:pt x="229741" y="101504"/>
                </a:lnTo>
                <a:lnTo>
                  <a:pt x="249887" y="284755"/>
                </a:lnTo>
                <a:lnTo>
                  <a:pt x="282818" y="284755"/>
                </a:lnTo>
                <a:lnTo>
                  <a:pt x="261626" y="101504"/>
                </a:lnTo>
                <a:close/>
              </a:path>
              <a:path w="1574800" h="290829">
                <a:moveTo>
                  <a:pt x="88988" y="101504"/>
                </a:moveTo>
                <a:lnTo>
                  <a:pt x="53076" y="101504"/>
                </a:lnTo>
                <a:lnTo>
                  <a:pt x="141409" y="259573"/>
                </a:lnTo>
                <a:lnTo>
                  <a:pt x="176698" y="196423"/>
                </a:lnTo>
                <a:lnTo>
                  <a:pt x="141409" y="196423"/>
                </a:lnTo>
                <a:lnTo>
                  <a:pt x="88988" y="101504"/>
                </a:lnTo>
                <a:close/>
              </a:path>
              <a:path w="1574800" h="290829">
                <a:moveTo>
                  <a:pt x="249887" y="0"/>
                </a:moveTo>
                <a:lnTo>
                  <a:pt x="141409" y="196423"/>
                </a:lnTo>
                <a:lnTo>
                  <a:pt x="176698" y="196423"/>
                </a:lnTo>
                <a:lnTo>
                  <a:pt x="229741" y="101504"/>
                </a:lnTo>
                <a:lnTo>
                  <a:pt x="261626" y="101504"/>
                </a:lnTo>
                <a:lnTo>
                  <a:pt x="249887" y="0"/>
                </a:lnTo>
                <a:close/>
              </a:path>
              <a:path w="1574800" h="290829">
                <a:moveTo>
                  <a:pt x="362202" y="247950"/>
                </a:moveTo>
                <a:lnTo>
                  <a:pt x="350580" y="247950"/>
                </a:lnTo>
                <a:lnTo>
                  <a:pt x="345543" y="250016"/>
                </a:lnTo>
                <a:lnTo>
                  <a:pt x="341153" y="254149"/>
                </a:lnTo>
                <a:lnTo>
                  <a:pt x="337020" y="258281"/>
                </a:lnTo>
                <a:lnTo>
                  <a:pt x="334954" y="263318"/>
                </a:lnTo>
                <a:lnTo>
                  <a:pt x="334954" y="274941"/>
                </a:lnTo>
                <a:lnTo>
                  <a:pt x="337020" y="279977"/>
                </a:lnTo>
                <a:lnTo>
                  <a:pt x="341153" y="284368"/>
                </a:lnTo>
                <a:lnTo>
                  <a:pt x="345543" y="288500"/>
                </a:lnTo>
                <a:lnTo>
                  <a:pt x="350580" y="290567"/>
                </a:lnTo>
                <a:lnTo>
                  <a:pt x="362202" y="290567"/>
                </a:lnTo>
                <a:lnTo>
                  <a:pt x="367239" y="288500"/>
                </a:lnTo>
                <a:lnTo>
                  <a:pt x="371372" y="284368"/>
                </a:lnTo>
                <a:lnTo>
                  <a:pt x="375504" y="279977"/>
                </a:lnTo>
                <a:lnTo>
                  <a:pt x="377570" y="274941"/>
                </a:lnTo>
                <a:lnTo>
                  <a:pt x="377570" y="263318"/>
                </a:lnTo>
                <a:lnTo>
                  <a:pt x="375504" y="258281"/>
                </a:lnTo>
                <a:lnTo>
                  <a:pt x="367239" y="250016"/>
                </a:lnTo>
                <a:lnTo>
                  <a:pt x="362202" y="247950"/>
                </a:lnTo>
                <a:close/>
              </a:path>
              <a:path w="1574800" h="290829">
                <a:moveTo>
                  <a:pt x="565395" y="9685"/>
                </a:moveTo>
                <a:lnTo>
                  <a:pt x="524933" y="15569"/>
                </a:lnTo>
                <a:lnTo>
                  <a:pt x="489363" y="32446"/>
                </a:lnTo>
                <a:lnTo>
                  <a:pt x="460524" y="58936"/>
                </a:lnTo>
                <a:lnTo>
                  <a:pt x="440257" y="93368"/>
                </a:lnTo>
                <a:lnTo>
                  <a:pt x="430450" y="134338"/>
                </a:lnTo>
                <a:lnTo>
                  <a:pt x="429797" y="149157"/>
                </a:lnTo>
                <a:lnTo>
                  <a:pt x="430450" y="163976"/>
                </a:lnTo>
                <a:lnTo>
                  <a:pt x="440257" y="204946"/>
                </a:lnTo>
                <a:lnTo>
                  <a:pt x="460524" y="239596"/>
                </a:lnTo>
                <a:lnTo>
                  <a:pt x="489363" y="266062"/>
                </a:lnTo>
                <a:lnTo>
                  <a:pt x="524933" y="282963"/>
                </a:lnTo>
                <a:lnTo>
                  <a:pt x="565395" y="288629"/>
                </a:lnTo>
                <a:lnTo>
                  <a:pt x="579705" y="288169"/>
                </a:lnTo>
                <a:lnTo>
                  <a:pt x="625251" y="277104"/>
                </a:lnTo>
                <a:lnTo>
                  <a:pt x="652565" y="258798"/>
                </a:lnTo>
                <a:lnTo>
                  <a:pt x="652565" y="255698"/>
                </a:lnTo>
                <a:lnTo>
                  <a:pt x="565395" y="255698"/>
                </a:lnTo>
                <a:lnTo>
                  <a:pt x="552271" y="254851"/>
                </a:lnTo>
                <a:lnTo>
                  <a:pt x="515804" y="242139"/>
                </a:lnTo>
                <a:lnTo>
                  <a:pt x="486312" y="215915"/>
                </a:lnTo>
                <a:lnTo>
                  <a:pt x="468151" y="178698"/>
                </a:lnTo>
                <a:lnTo>
                  <a:pt x="464665" y="149157"/>
                </a:lnTo>
                <a:lnTo>
                  <a:pt x="465536" y="133781"/>
                </a:lnTo>
                <a:lnTo>
                  <a:pt x="478612" y="93756"/>
                </a:lnTo>
                <a:lnTo>
                  <a:pt x="504908" y="63609"/>
                </a:lnTo>
                <a:lnTo>
                  <a:pt x="539631" y="46006"/>
                </a:lnTo>
                <a:lnTo>
                  <a:pt x="565395" y="42616"/>
                </a:lnTo>
                <a:lnTo>
                  <a:pt x="652565" y="42616"/>
                </a:lnTo>
                <a:lnTo>
                  <a:pt x="652565" y="39517"/>
                </a:lnTo>
                <a:lnTo>
                  <a:pt x="615372" y="17046"/>
                </a:lnTo>
                <a:lnTo>
                  <a:pt x="579705" y="10145"/>
                </a:lnTo>
                <a:lnTo>
                  <a:pt x="565395" y="9685"/>
                </a:lnTo>
                <a:close/>
              </a:path>
              <a:path w="1574800" h="290829">
                <a:moveTo>
                  <a:pt x="652565" y="215407"/>
                </a:moveTo>
                <a:lnTo>
                  <a:pt x="623314" y="240928"/>
                </a:lnTo>
                <a:lnTo>
                  <a:pt x="583894" y="254439"/>
                </a:lnTo>
                <a:lnTo>
                  <a:pt x="565395" y="255698"/>
                </a:lnTo>
                <a:lnTo>
                  <a:pt x="652565" y="255698"/>
                </a:lnTo>
                <a:lnTo>
                  <a:pt x="652565" y="215407"/>
                </a:lnTo>
                <a:close/>
              </a:path>
              <a:path w="1574800" h="290829">
                <a:moveTo>
                  <a:pt x="652565" y="42616"/>
                </a:moveTo>
                <a:lnTo>
                  <a:pt x="565395" y="42616"/>
                </a:lnTo>
                <a:lnTo>
                  <a:pt x="574862" y="42931"/>
                </a:lnTo>
                <a:lnTo>
                  <a:pt x="583894" y="43875"/>
                </a:lnTo>
                <a:lnTo>
                  <a:pt x="623314" y="57604"/>
                </a:lnTo>
                <a:lnTo>
                  <a:pt x="652565" y="82908"/>
                </a:lnTo>
                <a:lnTo>
                  <a:pt x="652565" y="42616"/>
                </a:lnTo>
                <a:close/>
              </a:path>
              <a:path w="1574800" h="290829">
                <a:moveTo>
                  <a:pt x="832550" y="9685"/>
                </a:moveTo>
                <a:lnTo>
                  <a:pt x="790781" y="15787"/>
                </a:lnTo>
                <a:lnTo>
                  <a:pt x="754387" y="33124"/>
                </a:lnTo>
                <a:lnTo>
                  <a:pt x="725355" y="59711"/>
                </a:lnTo>
                <a:lnTo>
                  <a:pt x="705088" y="94143"/>
                </a:lnTo>
                <a:lnTo>
                  <a:pt x="695644" y="134532"/>
                </a:lnTo>
                <a:lnTo>
                  <a:pt x="695015" y="149157"/>
                </a:lnTo>
                <a:lnTo>
                  <a:pt x="695644" y="163637"/>
                </a:lnTo>
                <a:lnTo>
                  <a:pt x="705088" y="204171"/>
                </a:lnTo>
                <a:lnTo>
                  <a:pt x="725355" y="238821"/>
                </a:lnTo>
                <a:lnTo>
                  <a:pt x="754387" y="265384"/>
                </a:lnTo>
                <a:lnTo>
                  <a:pt x="790781" y="282745"/>
                </a:lnTo>
                <a:lnTo>
                  <a:pt x="832550" y="288629"/>
                </a:lnTo>
                <a:lnTo>
                  <a:pt x="847151" y="287976"/>
                </a:lnTo>
                <a:lnTo>
                  <a:pt x="887176" y="278169"/>
                </a:lnTo>
                <a:lnTo>
                  <a:pt x="921245" y="257539"/>
                </a:lnTo>
                <a:lnTo>
                  <a:pt x="923273" y="255698"/>
                </a:lnTo>
                <a:lnTo>
                  <a:pt x="832550" y="255698"/>
                </a:lnTo>
                <a:lnTo>
                  <a:pt x="818215" y="254827"/>
                </a:lnTo>
                <a:lnTo>
                  <a:pt x="779860" y="241751"/>
                </a:lnTo>
                <a:lnTo>
                  <a:pt x="750440" y="215164"/>
                </a:lnTo>
                <a:lnTo>
                  <a:pt x="733176" y="178117"/>
                </a:lnTo>
                <a:lnTo>
                  <a:pt x="729883" y="149157"/>
                </a:lnTo>
                <a:lnTo>
                  <a:pt x="730706" y="134266"/>
                </a:lnTo>
                <a:lnTo>
                  <a:pt x="743055" y="94531"/>
                </a:lnTo>
                <a:lnTo>
                  <a:pt x="768843" y="64166"/>
                </a:lnTo>
                <a:lnTo>
                  <a:pt x="804655" y="46103"/>
                </a:lnTo>
                <a:lnTo>
                  <a:pt x="832550" y="42616"/>
                </a:lnTo>
                <a:lnTo>
                  <a:pt x="922977" y="42616"/>
                </a:lnTo>
                <a:lnTo>
                  <a:pt x="921245" y="41018"/>
                </a:lnTo>
                <a:lnTo>
                  <a:pt x="887176" y="20533"/>
                </a:lnTo>
                <a:lnTo>
                  <a:pt x="847151" y="10363"/>
                </a:lnTo>
                <a:lnTo>
                  <a:pt x="832550" y="9685"/>
                </a:lnTo>
                <a:close/>
              </a:path>
              <a:path w="1574800" h="290829">
                <a:moveTo>
                  <a:pt x="922977" y="42616"/>
                </a:moveTo>
                <a:lnTo>
                  <a:pt x="832550" y="42616"/>
                </a:lnTo>
                <a:lnTo>
                  <a:pt x="847030" y="43488"/>
                </a:lnTo>
                <a:lnTo>
                  <a:pt x="860638" y="46103"/>
                </a:lnTo>
                <a:lnTo>
                  <a:pt x="896232" y="64166"/>
                </a:lnTo>
                <a:lnTo>
                  <a:pt x="921657" y="94531"/>
                </a:lnTo>
                <a:lnTo>
                  <a:pt x="934369" y="134266"/>
                </a:lnTo>
                <a:lnTo>
                  <a:pt x="935217" y="149157"/>
                </a:lnTo>
                <a:lnTo>
                  <a:pt x="934369" y="164049"/>
                </a:lnTo>
                <a:lnTo>
                  <a:pt x="921657" y="203784"/>
                </a:lnTo>
                <a:lnTo>
                  <a:pt x="896232" y="234148"/>
                </a:lnTo>
                <a:lnTo>
                  <a:pt x="860638" y="252212"/>
                </a:lnTo>
                <a:lnTo>
                  <a:pt x="832550" y="255698"/>
                </a:lnTo>
                <a:lnTo>
                  <a:pt x="923273" y="255698"/>
                </a:lnTo>
                <a:lnTo>
                  <a:pt x="954055" y="216545"/>
                </a:lnTo>
                <a:lnTo>
                  <a:pt x="967470" y="177633"/>
                </a:lnTo>
                <a:lnTo>
                  <a:pt x="970085" y="149157"/>
                </a:lnTo>
                <a:lnTo>
                  <a:pt x="969431" y="134532"/>
                </a:lnTo>
                <a:lnTo>
                  <a:pt x="959625" y="94143"/>
                </a:lnTo>
                <a:lnTo>
                  <a:pt x="939721" y="59711"/>
                </a:lnTo>
                <a:lnTo>
                  <a:pt x="930955" y="49977"/>
                </a:lnTo>
                <a:lnTo>
                  <a:pt x="922977" y="42616"/>
                </a:lnTo>
                <a:close/>
              </a:path>
              <a:path w="1574800" h="290829">
                <a:moveTo>
                  <a:pt x="1034025" y="0"/>
                </a:moveTo>
                <a:lnTo>
                  <a:pt x="1001094" y="284755"/>
                </a:lnTo>
                <a:lnTo>
                  <a:pt x="1034025" y="284755"/>
                </a:lnTo>
                <a:lnTo>
                  <a:pt x="1054171" y="101504"/>
                </a:lnTo>
                <a:lnTo>
                  <a:pt x="1090083" y="101504"/>
                </a:lnTo>
                <a:lnTo>
                  <a:pt x="1034025" y="0"/>
                </a:lnTo>
                <a:close/>
              </a:path>
              <a:path w="1574800" h="290829">
                <a:moveTo>
                  <a:pt x="1262720" y="101504"/>
                </a:moveTo>
                <a:lnTo>
                  <a:pt x="1230836" y="101504"/>
                </a:lnTo>
                <a:lnTo>
                  <a:pt x="1250982" y="284755"/>
                </a:lnTo>
                <a:lnTo>
                  <a:pt x="1283913" y="284755"/>
                </a:lnTo>
                <a:lnTo>
                  <a:pt x="1262720" y="101504"/>
                </a:lnTo>
                <a:close/>
              </a:path>
              <a:path w="1574800" h="290829">
                <a:moveTo>
                  <a:pt x="1090083" y="101504"/>
                </a:moveTo>
                <a:lnTo>
                  <a:pt x="1054171" y="101504"/>
                </a:lnTo>
                <a:lnTo>
                  <a:pt x="1142503" y="259573"/>
                </a:lnTo>
                <a:lnTo>
                  <a:pt x="1177793" y="196423"/>
                </a:lnTo>
                <a:lnTo>
                  <a:pt x="1142503" y="196423"/>
                </a:lnTo>
                <a:lnTo>
                  <a:pt x="1090083" y="101504"/>
                </a:lnTo>
                <a:close/>
              </a:path>
              <a:path w="1574800" h="290829">
                <a:moveTo>
                  <a:pt x="1250982" y="0"/>
                </a:moveTo>
                <a:lnTo>
                  <a:pt x="1142503" y="196423"/>
                </a:lnTo>
                <a:lnTo>
                  <a:pt x="1177793" y="196423"/>
                </a:lnTo>
                <a:lnTo>
                  <a:pt x="1230836" y="101504"/>
                </a:lnTo>
                <a:lnTo>
                  <a:pt x="1262720" y="101504"/>
                </a:lnTo>
                <a:lnTo>
                  <a:pt x="1250982" y="0"/>
                </a:lnTo>
                <a:close/>
              </a:path>
              <a:path w="1574800" h="290829">
                <a:moveTo>
                  <a:pt x="1479319" y="13559"/>
                </a:moveTo>
                <a:lnTo>
                  <a:pt x="1446388" y="13559"/>
                </a:lnTo>
                <a:lnTo>
                  <a:pt x="1446388" y="284755"/>
                </a:lnTo>
                <a:lnTo>
                  <a:pt x="1479319" y="284755"/>
                </a:lnTo>
                <a:lnTo>
                  <a:pt x="1479319" y="13559"/>
                </a:lnTo>
                <a:close/>
              </a:path>
              <a:path w="1574800" h="290829">
                <a:moveTo>
                  <a:pt x="1574283" y="13559"/>
                </a:moveTo>
                <a:lnTo>
                  <a:pt x="1541352" y="13559"/>
                </a:lnTo>
                <a:lnTo>
                  <a:pt x="1541352" y="284755"/>
                </a:lnTo>
                <a:lnTo>
                  <a:pt x="1574283" y="284755"/>
                </a:lnTo>
                <a:lnTo>
                  <a:pt x="1574283" y="13559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61882" y="8406079"/>
            <a:ext cx="1094740" cy="288925"/>
          </a:xfrm>
          <a:custGeom>
            <a:avLst/>
            <a:gdLst/>
            <a:ahLst/>
            <a:cxnLst/>
            <a:rect l="l" t="t" r="r" b="b"/>
            <a:pathLst>
              <a:path w="1094739" h="288925">
                <a:moveTo>
                  <a:pt x="26344" y="202622"/>
                </a:moveTo>
                <a:lnTo>
                  <a:pt x="0" y="220443"/>
                </a:lnTo>
                <a:lnTo>
                  <a:pt x="4770" y="229233"/>
                </a:lnTo>
                <a:lnTo>
                  <a:pt x="10169" y="237780"/>
                </a:lnTo>
                <a:lnTo>
                  <a:pt x="38258" y="268193"/>
                </a:lnTo>
                <a:lnTo>
                  <a:pt x="75547" y="286305"/>
                </a:lnTo>
                <a:lnTo>
                  <a:pt x="96855" y="288629"/>
                </a:lnTo>
                <a:lnTo>
                  <a:pt x="104894" y="288290"/>
                </a:lnTo>
                <a:lnTo>
                  <a:pt x="142087" y="276619"/>
                </a:lnTo>
                <a:lnTo>
                  <a:pt x="164325" y="257636"/>
                </a:lnTo>
                <a:lnTo>
                  <a:pt x="98017" y="257636"/>
                </a:lnTo>
                <a:lnTo>
                  <a:pt x="90099" y="257200"/>
                </a:lnTo>
                <a:lnTo>
                  <a:pt x="51091" y="237151"/>
                </a:lnTo>
                <a:lnTo>
                  <a:pt x="31042" y="210515"/>
                </a:lnTo>
                <a:lnTo>
                  <a:pt x="26344" y="202622"/>
                </a:lnTo>
                <a:close/>
              </a:path>
              <a:path w="1094739" h="288925">
                <a:moveTo>
                  <a:pt x="92981" y="9685"/>
                </a:moveTo>
                <a:lnTo>
                  <a:pt x="52302" y="18983"/>
                </a:lnTo>
                <a:lnTo>
                  <a:pt x="20000" y="51987"/>
                </a:lnTo>
                <a:lnTo>
                  <a:pt x="14334" y="79809"/>
                </a:lnTo>
                <a:lnTo>
                  <a:pt x="14770" y="88744"/>
                </a:lnTo>
                <a:lnTo>
                  <a:pt x="34529" y="128188"/>
                </a:lnTo>
                <a:lnTo>
                  <a:pt x="71802" y="150836"/>
                </a:lnTo>
                <a:lnTo>
                  <a:pt x="86007" y="156131"/>
                </a:lnTo>
                <a:lnTo>
                  <a:pt x="93635" y="158940"/>
                </a:lnTo>
                <a:lnTo>
                  <a:pt x="127655" y="176180"/>
                </a:lnTo>
                <a:lnTo>
                  <a:pt x="146058" y="215019"/>
                </a:lnTo>
                <a:lnTo>
                  <a:pt x="145235" y="223906"/>
                </a:lnTo>
                <a:lnTo>
                  <a:pt x="117582" y="254633"/>
                </a:lnTo>
                <a:lnTo>
                  <a:pt x="98017" y="257636"/>
                </a:lnTo>
                <a:lnTo>
                  <a:pt x="164325" y="257636"/>
                </a:lnTo>
                <a:lnTo>
                  <a:pt x="179715" y="219838"/>
                </a:lnTo>
                <a:lnTo>
                  <a:pt x="180151" y="211145"/>
                </a:lnTo>
                <a:lnTo>
                  <a:pt x="179739" y="202186"/>
                </a:lnTo>
                <a:lnTo>
                  <a:pt x="161506" y="161434"/>
                </a:lnTo>
                <a:lnTo>
                  <a:pt x="126428" y="136501"/>
                </a:lnTo>
                <a:lnTo>
                  <a:pt x="100366" y="126493"/>
                </a:lnTo>
                <a:lnTo>
                  <a:pt x="90366" y="122425"/>
                </a:lnTo>
                <a:lnTo>
                  <a:pt x="58016" y="101068"/>
                </a:lnTo>
                <a:lnTo>
                  <a:pt x="48815" y="83037"/>
                </a:lnTo>
                <a:lnTo>
                  <a:pt x="48815" y="75547"/>
                </a:lnTo>
                <a:lnTo>
                  <a:pt x="71963" y="43778"/>
                </a:lnTo>
                <a:lnTo>
                  <a:pt x="91044" y="41066"/>
                </a:lnTo>
                <a:lnTo>
                  <a:pt x="160930" y="41066"/>
                </a:lnTo>
                <a:lnTo>
                  <a:pt x="159618" y="39517"/>
                </a:lnTo>
                <a:lnTo>
                  <a:pt x="122837" y="14479"/>
                </a:lnTo>
                <a:lnTo>
                  <a:pt x="103659" y="10218"/>
                </a:lnTo>
                <a:lnTo>
                  <a:pt x="92981" y="9685"/>
                </a:lnTo>
                <a:close/>
              </a:path>
              <a:path w="1094739" h="288925">
                <a:moveTo>
                  <a:pt x="160930" y="41066"/>
                </a:moveTo>
                <a:lnTo>
                  <a:pt x="91044" y="41066"/>
                </a:lnTo>
                <a:lnTo>
                  <a:pt x="98671" y="41454"/>
                </a:lnTo>
                <a:lnTo>
                  <a:pt x="105669" y="42616"/>
                </a:lnTo>
                <a:lnTo>
                  <a:pt x="141925" y="69606"/>
                </a:lnTo>
                <a:lnTo>
                  <a:pt x="149545" y="82908"/>
                </a:lnTo>
                <a:lnTo>
                  <a:pt x="177827" y="66636"/>
                </a:lnTo>
                <a:lnTo>
                  <a:pt x="174219" y="59566"/>
                </a:lnTo>
                <a:lnTo>
                  <a:pt x="169981" y="52689"/>
                </a:lnTo>
                <a:lnTo>
                  <a:pt x="165114" y="46006"/>
                </a:lnTo>
                <a:lnTo>
                  <a:pt x="160930" y="41066"/>
                </a:lnTo>
                <a:close/>
              </a:path>
              <a:path w="1094739" h="288925">
                <a:moveTo>
                  <a:pt x="246730" y="13559"/>
                </a:moveTo>
                <a:lnTo>
                  <a:pt x="228521" y="13559"/>
                </a:lnTo>
                <a:lnTo>
                  <a:pt x="228521" y="284755"/>
                </a:lnTo>
                <a:lnTo>
                  <a:pt x="246730" y="284755"/>
                </a:lnTo>
                <a:lnTo>
                  <a:pt x="246730" y="253761"/>
                </a:lnTo>
                <a:lnTo>
                  <a:pt x="261452" y="253761"/>
                </a:lnTo>
                <a:lnTo>
                  <a:pt x="261452" y="153031"/>
                </a:lnTo>
                <a:lnTo>
                  <a:pt x="246730" y="153031"/>
                </a:lnTo>
                <a:lnTo>
                  <a:pt x="246730" y="122038"/>
                </a:lnTo>
                <a:lnTo>
                  <a:pt x="261452" y="122038"/>
                </a:lnTo>
                <a:lnTo>
                  <a:pt x="261452" y="44553"/>
                </a:lnTo>
                <a:lnTo>
                  <a:pt x="246730" y="44553"/>
                </a:lnTo>
                <a:lnTo>
                  <a:pt x="246730" y="13559"/>
                </a:lnTo>
                <a:close/>
              </a:path>
              <a:path w="1094739" h="288925">
                <a:moveTo>
                  <a:pt x="261452" y="253761"/>
                </a:moveTo>
                <a:lnTo>
                  <a:pt x="246730" y="253761"/>
                </a:lnTo>
                <a:lnTo>
                  <a:pt x="246730" y="284755"/>
                </a:lnTo>
                <a:lnTo>
                  <a:pt x="261452" y="284755"/>
                </a:lnTo>
                <a:lnTo>
                  <a:pt x="261452" y="253761"/>
                </a:lnTo>
                <a:close/>
              </a:path>
              <a:path w="1094739" h="288925">
                <a:moveTo>
                  <a:pt x="383491" y="253761"/>
                </a:moveTo>
                <a:lnTo>
                  <a:pt x="261452" y="253761"/>
                </a:lnTo>
                <a:lnTo>
                  <a:pt x="261452" y="284755"/>
                </a:lnTo>
                <a:lnTo>
                  <a:pt x="383491" y="284755"/>
                </a:lnTo>
                <a:lnTo>
                  <a:pt x="383491" y="253761"/>
                </a:lnTo>
                <a:close/>
              </a:path>
              <a:path w="1094739" h="288925">
                <a:moveTo>
                  <a:pt x="261452" y="122038"/>
                </a:moveTo>
                <a:lnTo>
                  <a:pt x="246730" y="122038"/>
                </a:lnTo>
                <a:lnTo>
                  <a:pt x="246730" y="153031"/>
                </a:lnTo>
                <a:lnTo>
                  <a:pt x="261452" y="153031"/>
                </a:lnTo>
                <a:lnTo>
                  <a:pt x="261452" y="122038"/>
                </a:lnTo>
                <a:close/>
              </a:path>
              <a:path w="1094739" h="288925">
                <a:moveTo>
                  <a:pt x="375742" y="122038"/>
                </a:moveTo>
                <a:lnTo>
                  <a:pt x="261452" y="122038"/>
                </a:lnTo>
                <a:lnTo>
                  <a:pt x="261452" y="153031"/>
                </a:lnTo>
                <a:lnTo>
                  <a:pt x="375742" y="153031"/>
                </a:lnTo>
                <a:lnTo>
                  <a:pt x="375742" y="122038"/>
                </a:lnTo>
                <a:close/>
              </a:path>
              <a:path w="1094739" h="288925">
                <a:moveTo>
                  <a:pt x="261452" y="13559"/>
                </a:moveTo>
                <a:lnTo>
                  <a:pt x="246730" y="13559"/>
                </a:lnTo>
                <a:lnTo>
                  <a:pt x="246730" y="44553"/>
                </a:lnTo>
                <a:lnTo>
                  <a:pt x="261452" y="44553"/>
                </a:lnTo>
                <a:lnTo>
                  <a:pt x="261452" y="13559"/>
                </a:lnTo>
                <a:close/>
              </a:path>
              <a:path w="1094739" h="288925">
                <a:moveTo>
                  <a:pt x="383491" y="13559"/>
                </a:moveTo>
                <a:lnTo>
                  <a:pt x="261452" y="13559"/>
                </a:lnTo>
                <a:lnTo>
                  <a:pt x="261452" y="44553"/>
                </a:lnTo>
                <a:lnTo>
                  <a:pt x="383491" y="44553"/>
                </a:lnTo>
                <a:lnTo>
                  <a:pt x="383491" y="13559"/>
                </a:lnTo>
                <a:close/>
              </a:path>
              <a:path w="1094739" h="288925">
                <a:moveTo>
                  <a:pt x="458962" y="0"/>
                </a:moveTo>
                <a:lnTo>
                  <a:pt x="426031" y="284755"/>
                </a:lnTo>
                <a:lnTo>
                  <a:pt x="458962" y="284755"/>
                </a:lnTo>
                <a:lnTo>
                  <a:pt x="479108" y="101504"/>
                </a:lnTo>
                <a:lnTo>
                  <a:pt x="515020" y="101504"/>
                </a:lnTo>
                <a:lnTo>
                  <a:pt x="458962" y="0"/>
                </a:lnTo>
                <a:close/>
              </a:path>
              <a:path w="1094739" h="288925">
                <a:moveTo>
                  <a:pt x="687658" y="101504"/>
                </a:moveTo>
                <a:lnTo>
                  <a:pt x="655773" y="101504"/>
                </a:lnTo>
                <a:lnTo>
                  <a:pt x="675919" y="284755"/>
                </a:lnTo>
                <a:lnTo>
                  <a:pt x="708850" y="284755"/>
                </a:lnTo>
                <a:lnTo>
                  <a:pt x="687658" y="101504"/>
                </a:lnTo>
                <a:close/>
              </a:path>
              <a:path w="1094739" h="288925">
                <a:moveTo>
                  <a:pt x="515020" y="101504"/>
                </a:moveTo>
                <a:lnTo>
                  <a:pt x="479108" y="101504"/>
                </a:lnTo>
                <a:lnTo>
                  <a:pt x="567441" y="259573"/>
                </a:lnTo>
                <a:lnTo>
                  <a:pt x="602730" y="196423"/>
                </a:lnTo>
                <a:lnTo>
                  <a:pt x="567441" y="196423"/>
                </a:lnTo>
                <a:lnTo>
                  <a:pt x="515020" y="101504"/>
                </a:lnTo>
                <a:close/>
              </a:path>
              <a:path w="1094739" h="288925">
                <a:moveTo>
                  <a:pt x="675919" y="0"/>
                </a:moveTo>
                <a:lnTo>
                  <a:pt x="567441" y="196423"/>
                </a:lnTo>
                <a:lnTo>
                  <a:pt x="602730" y="196423"/>
                </a:lnTo>
                <a:lnTo>
                  <a:pt x="655773" y="101504"/>
                </a:lnTo>
                <a:lnTo>
                  <a:pt x="687658" y="101504"/>
                </a:lnTo>
                <a:lnTo>
                  <a:pt x="675919" y="0"/>
                </a:lnTo>
                <a:close/>
              </a:path>
              <a:path w="1094739" h="288925">
                <a:moveTo>
                  <a:pt x="904256" y="13559"/>
                </a:moveTo>
                <a:lnTo>
                  <a:pt x="871325" y="13559"/>
                </a:lnTo>
                <a:lnTo>
                  <a:pt x="871325" y="284755"/>
                </a:lnTo>
                <a:lnTo>
                  <a:pt x="904256" y="284755"/>
                </a:lnTo>
                <a:lnTo>
                  <a:pt x="904256" y="13559"/>
                </a:lnTo>
                <a:close/>
              </a:path>
              <a:path w="1094739" h="288925">
                <a:moveTo>
                  <a:pt x="999220" y="13559"/>
                </a:moveTo>
                <a:lnTo>
                  <a:pt x="966289" y="13559"/>
                </a:lnTo>
                <a:lnTo>
                  <a:pt x="966289" y="284755"/>
                </a:lnTo>
                <a:lnTo>
                  <a:pt x="999220" y="284755"/>
                </a:lnTo>
                <a:lnTo>
                  <a:pt x="999220" y="13559"/>
                </a:lnTo>
                <a:close/>
              </a:path>
              <a:path w="1094739" h="288925">
                <a:moveTo>
                  <a:pt x="1094184" y="13559"/>
                </a:moveTo>
                <a:lnTo>
                  <a:pt x="1061253" y="13559"/>
                </a:lnTo>
                <a:lnTo>
                  <a:pt x="1061253" y="284755"/>
                </a:lnTo>
                <a:lnTo>
                  <a:pt x="1094184" y="284755"/>
                </a:lnTo>
                <a:lnTo>
                  <a:pt x="1094184" y="13559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355408" y="8406079"/>
            <a:ext cx="3385257" cy="298315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1362089" y="9201866"/>
            <a:ext cx="1574800" cy="290830"/>
          </a:xfrm>
          <a:custGeom>
            <a:avLst/>
            <a:gdLst/>
            <a:ahLst/>
            <a:cxnLst/>
            <a:rect l="l" t="t" r="r" b="b"/>
            <a:pathLst>
              <a:path w="1574800" h="290829">
                <a:moveTo>
                  <a:pt x="32930" y="0"/>
                </a:moveTo>
                <a:lnTo>
                  <a:pt x="0" y="284755"/>
                </a:lnTo>
                <a:lnTo>
                  <a:pt x="32930" y="284755"/>
                </a:lnTo>
                <a:lnTo>
                  <a:pt x="53076" y="101504"/>
                </a:lnTo>
                <a:lnTo>
                  <a:pt x="88988" y="101504"/>
                </a:lnTo>
                <a:lnTo>
                  <a:pt x="32930" y="0"/>
                </a:lnTo>
                <a:close/>
              </a:path>
              <a:path w="1574800" h="290829">
                <a:moveTo>
                  <a:pt x="261626" y="101504"/>
                </a:moveTo>
                <a:lnTo>
                  <a:pt x="229741" y="101504"/>
                </a:lnTo>
                <a:lnTo>
                  <a:pt x="249887" y="284755"/>
                </a:lnTo>
                <a:lnTo>
                  <a:pt x="282818" y="284755"/>
                </a:lnTo>
                <a:lnTo>
                  <a:pt x="261626" y="101504"/>
                </a:lnTo>
                <a:close/>
              </a:path>
              <a:path w="1574800" h="290829">
                <a:moveTo>
                  <a:pt x="88988" y="101504"/>
                </a:moveTo>
                <a:lnTo>
                  <a:pt x="53076" y="101504"/>
                </a:lnTo>
                <a:lnTo>
                  <a:pt x="141409" y="259573"/>
                </a:lnTo>
                <a:lnTo>
                  <a:pt x="176698" y="196423"/>
                </a:lnTo>
                <a:lnTo>
                  <a:pt x="141409" y="196423"/>
                </a:lnTo>
                <a:lnTo>
                  <a:pt x="88988" y="101504"/>
                </a:lnTo>
                <a:close/>
              </a:path>
              <a:path w="1574800" h="290829">
                <a:moveTo>
                  <a:pt x="249887" y="0"/>
                </a:moveTo>
                <a:lnTo>
                  <a:pt x="141409" y="196423"/>
                </a:lnTo>
                <a:lnTo>
                  <a:pt x="176698" y="196423"/>
                </a:lnTo>
                <a:lnTo>
                  <a:pt x="229741" y="101504"/>
                </a:lnTo>
                <a:lnTo>
                  <a:pt x="261626" y="101504"/>
                </a:lnTo>
                <a:lnTo>
                  <a:pt x="249887" y="0"/>
                </a:lnTo>
                <a:close/>
              </a:path>
              <a:path w="1574800" h="290829">
                <a:moveTo>
                  <a:pt x="362202" y="247950"/>
                </a:moveTo>
                <a:lnTo>
                  <a:pt x="350580" y="247950"/>
                </a:lnTo>
                <a:lnTo>
                  <a:pt x="345543" y="250016"/>
                </a:lnTo>
                <a:lnTo>
                  <a:pt x="341153" y="254149"/>
                </a:lnTo>
                <a:lnTo>
                  <a:pt x="337020" y="258281"/>
                </a:lnTo>
                <a:lnTo>
                  <a:pt x="334954" y="263318"/>
                </a:lnTo>
                <a:lnTo>
                  <a:pt x="334954" y="274941"/>
                </a:lnTo>
                <a:lnTo>
                  <a:pt x="337020" y="279977"/>
                </a:lnTo>
                <a:lnTo>
                  <a:pt x="341153" y="284368"/>
                </a:lnTo>
                <a:lnTo>
                  <a:pt x="345543" y="288500"/>
                </a:lnTo>
                <a:lnTo>
                  <a:pt x="350580" y="290567"/>
                </a:lnTo>
                <a:lnTo>
                  <a:pt x="362202" y="290567"/>
                </a:lnTo>
                <a:lnTo>
                  <a:pt x="367239" y="288500"/>
                </a:lnTo>
                <a:lnTo>
                  <a:pt x="371372" y="284368"/>
                </a:lnTo>
                <a:lnTo>
                  <a:pt x="375504" y="279977"/>
                </a:lnTo>
                <a:lnTo>
                  <a:pt x="377570" y="274941"/>
                </a:lnTo>
                <a:lnTo>
                  <a:pt x="377570" y="263318"/>
                </a:lnTo>
                <a:lnTo>
                  <a:pt x="375504" y="258281"/>
                </a:lnTo>
                <a:lnTo>
                  <a:pt x="367239" y="250016"/>
                </a:lnTo>
                <a:lnTo>
                  <a:pt x="362202" y="247950"/>
                </a:lnTo>
                <a:close/>
              </a:path>
              <a:path w="1574800" h="290829">
                <a:moveTo>
                  <a:pt x="565395" y="9685"/>
                </a:moveTo>
                <a:lnTo>
                  <a:pt x="524933" y="15569"/>
                </a:lnTo>
                <a:lnTo>
                  <a:pt x="489363" y="32446"/>
                </a:lnTo>
                <a:lnTo>
                  <a:pt x="460524" y="58936"/>
                </a:lnTo>
                <a:lnTo>
                  <a:pt x="440257" y="93368"/>
                </a:lnTo>
                <a:lnTo>
                  <a:pt x="430450" y="134338"/>
                </a:lnTo>
                <a:lnTo>
                  <a:pt x="429797" y="149157"/>
                </a:lnTo>
                <a:lnTo>
                  <a:pt x="430450" y="163976"/>
                </a:lnTo>
                <a:lnTo>
                  <a:pt x="440257" y="204946"/>
                </a:lnTo>
                <a:lnTo>
                  <a:pt x="460524" y="239596"/>
                </a:lnTo>
                <a:lnTo>
                  <a:pt x="489363" y="266062"/>
                </a:lnTo>
                <a:lnTo>
                  <a:pt x="524933" y="282963"/>
                </a:lnTo>
                <a:lnTo>
                  <a:pt x="565395" y="288629"/>
                </a:lnTo>
                <a:lnTo>
                  <a:pt x="579705" y="288169"/>
                </a:lnTo>
                <a:lnTo>
                  <a:pt x="625251" y="277104"/>
                </a:lnTo>
                <a:lnTo>
                  <a:pt x="652565" y="258798"/>
                </a:lnTo>
                <a:lnTo>
                  <a:pt x="652565" y="255698"/>
                </a:lnTo>
                <a:lnTo>
                  <a:pt x="565395" y="255698"/>
                </a:lnTo>
                <a:lnTo>
                  <a:pt x="552271" y="254851"/>
                </a:lnTo>
                <a:lnTo>
                  <a:pt x="515804" y="242139"/>
                </a:lnTo>
                <a:lnTo>
                  <a:pt x="486312" y="215915"/>
                </a:lnTo>
                <a:lnTo>
                  <a:pt x="468151" y="178698"/>
                </a:lnTo>
                <a:lnTo>
                  <a:pt x="464665" y="149157"/>
                </a:lnTo>
                <a:lnTo>
                  <a:pt x="465536" y="133781"/>
                </a:lnTo>
                <a:lnTo>
                  <a:pt x="478612" y="93756"/>
                </a:lnTo>
                <a:lnTo>
                  <a:pt x="504908" y="63609"/>
                </a:lnTo>
                <a:lnTo>
                  <a:pt x="539631" y="46006"/>
                </a:lnTo>
                <a:lnTo>
                  <a:pt x="565395" y="42616"/>
                </a:lnTo>
                <a:lnTo>
                  <a:pt x="652565" y="42616"/>
                </a:lnTo>
                <a:lnTo>
                  <a:pt x="652565" y="39517"/>
                </a:lnTo>
                <a:lnTo>
                  <a:pt x="615372" y="17046"/>
                </a:lnTo>
                <a:lnTo>
                  <a:pt x="579705" y="10145"/>
                </a:lnTo>
                <a:lnTo>
                  <a:pt x="565395" y="9685"/>
                </a:lnTo>
                <a:close/>
              </a:path>
              <a:path w="1574800" h="290829">
                <a:moveTo>
                  <a:pt x="652565" y="215407"/>
                </a:moveTo>
                <a:lnTo>
                  <a:pt x="623314" y="240928"/>
                </a:lnTo>
                <a:lnTo>
                  <a:pt x="583894" y="254439"/>
                </a:lnTo>
                <a:lnTo>
                  <a:pt x="565395" y="255698"/>
                </a:lnTo>
                <a:lnTo>
                  <a:pt x="652565" y="255698"/>
                </a:lnTo>
                <a:lnTo>
                  <a:pt x="652565" y="215407"/>
                </a:lnTo>
                <a:close/>
              </a:path>
              <a:path w="1574800" h="290829">
                <a:moveTo>
                  <a:pt x="652565" y="42616"/>
                </a:moveTo>
                <a:lnTo>
                  <a:pt x="565395" y="42616"/>
                </a:lnTo>
                <a:lnTo>
                  <a:pt x="574862" y="42931"/>
                </a:lnTo>
                <a:lnTo>
                  <a:pt x="583894" y="43875"/>
                </a:lnTo>
                <a:lnTo>
                  <a:pt x="623314" y="57604"/>
                </a:lnTo>
                <a:lnTo>
                  <a:pt x="652565" y="82908"/>
                </a:lnTo>
                <a:lnTo>
                  <a:pt x="652565" y="42616"/>
                </a:lnTo>
                <a:close/>
              </a:path>
              <a:path w="1574800" h="290829">
                <a:moveTo>
                  <a:pt x="832550" y="9685"/>
                </a:moveTo>
                <a:lnTo>
                  <a:pt x="790781" y="15787"/>
                </a:lnTo>
                <a:lnTo>
                  <a:pt x="754387" y="33124"/>
                </a:lnTo>
                <a:lnTo>
                  <a:pt x="725355" y="59711"/>
                </a:lnTo>
                <a:lnTo>
                  <a:pt x="705088" y="94143"/>
                </a:lnTo>
                <a:lnTo>
                  <a:pt x="695644" y="134532"/>
                </a:lnTo>
                <a:lnTo>
                  <a:pt x="695015" y="149157"/>
                </a:lnTo>
                <a:lnTo>
                  <a:pt x="695644" y="163637"/>
                </a:lnTo>
                <a:lnTo>
                  <a:pt x="705088" y="204171"/>
                </a:lnTo>
                <a:lnTo>
                  <a:pt x="725355" y="238821"/>
                </a:lnTo>
                <a:lnTo>
                  <a:pt x="754387" y="265384"/>
                </a:lnTo>
                <a:lnTo>
                  <a:pt x="790781" y="282745"/>
                </a:lnTo>
                <a:lnTo>
                  <a:pt x="832550" y="288629"/>
                </a:lnTo>
                <a:lnTo>
                  <a:pt x="847151" y="287976"/>
                </a:lnTo>
                <a:lnTo>
                  <a:pt x="887176" y="278169"/>
                </a:lnTo>
                <a:lnTo>
                  <a:pt x="921245" y="257539"/>
                </a:lnTo>
                <a:lnTo>
                  <a:pt x="923273" y="255698"/>
                </a:lnTo>
                <a:lnTo>
                  <a:pt x="832550" y="255698"/>
                </a:lnTo>
                <a:lnTo>
                  <a:pt x="818215" y="254827"/>
                </a:lnTo>
                <a:lnTo>
                  <a:pt x="779860" y="241751"/>
                </a:lnTo>
                <a:lnTo>
                  <a:pt x="750440" y="215164"/>
                </a:lnTo>
                <a:lnTo>
                  <a:pt x="733176" y="178117"/>
                </a:lnTo>
                <a:lnTo>
                  <a:pt x="729883" y="149157"/>
                </a:lnTo>
                <a:lnTo>
                  <a:pt x="730706" y="134266"/>
                </a:lnTo>
                <a:lnTo>
                  <a:pt x="743055" y="94531"/>
                </a:lnTo>
                <a:lnTo>
                  <a:pt x="768843" y="64166"/>
                </a:lnTo>
                <a:lnTo>
                  <a:pt x="804655" y="46103"/>
                </a:lnTo>
                <a:lnTo>
                  <a:pt x="832550" y="42616"/>
                </a:lnTo>
                <a:lnTo>
                  <a:pt x="922977" y="42616"/>
                </a:lnTo>
                <a:lnTo>
                  <a:pt x="921245" y="41018"/>
                </a:lnTo>
                <a:lnTo>
                  <a:pt x="887176" y="20533"/>
                </a:lnTo>
                <a:lnTo>
                  <a:pt x="847151" y="10363"/>
                </a:lnTo>
                <a:lnTo>
                  <a:pt x="832550" y="9685"/>
                </a:lnTo>
                <a:close/>
              </a:path>
              <a:path w="1574800" h="290829">
                <a:moveTo>
                  <a:pt x="922977" y="42616"/>
                </a:moveTo>
                <a:lnTo>
                  <a:pt x="832550" y="42616"/>
                </a:lnTo>
                <a:lnTo>
                  <a:pt x="847030" y="43488"/>
                </a:lnTo>
                <a:lnTo>
                  <a:pt x="860638" y="46103"/>
                </a:lnTo>
                <a:lnTo>
                  <a:pt x="896232" y="64166"/>
                </a:lnTo>
                <a:lnTo>
                  <a:pt x="921657" y="94531"/>
                </a:lnTo>
                <a:lnTo>
                  <a:pt x="934369" y="134266"/>
                </a:lnTo>
                <a:lnTo>
                  <a:pt x="935217" y="149157"/>
                </a:lnTo>
                <a:lnTo>
                  <a:pt x="934369" y="164049"/>
                </a:lnTo>
                <a:lnTo>
                  <a:pt x="921657" y="203784"/>
                </a:lnTo>
                <a:lnTo>
                  <a:pt x="896232" y="234148"/>
                </a:lnTo>
                <a:lnTo>
                  <a:pt x="860638" y="252212"/>
                </a:lnTo>
                <a:lnTo>
                  <a:pt x="832550" y="255698"/>
                </a:lnTo>
                <a:lnTo>
                  <a:pt x="923273" y="255698"/>
                </a:lnTo>
                <a:lnTo>
                  <a:pt x="954055" y="216545"/>
                </a:lnTo>
                <a:lnTo>
                  <a:pt x="967470" y="177633"/>
                </a:lnTo>
                <a:lnTo>
                  <a:pt x="970085" y="149157"/>
                </a:lnTo>
                <a:lnTo>
                  <a:pt x="969431" y="134532"/>
                </a:lnTo>
                <a:lnTo>
                  <a:pt x="959625" y="94143"/>
                </a:lnTo>
                <a:lnTo>
                  <a:pt x="939721" y="59711"/>
                </a:lnTo>
                <a:lnTo>
                  <a:pt x="930955" y="49977"/>
                </a:lnTo>
                <a:lnTo>
                  <a:pt x="922977" y="42616"/>
                </a:lnTo>
                <a:close/>
              </a:path>
              <a:path w="1574800" h="290829">
                <a:moveTo>
                  <a:pt x="1034025" y="0"/>
                </a:moveTo>
                <a:lnTo>
                  <a:pt x="1001094" y="284755"/>
                </a:lnTo>
                <a:lnTo>
                  <a:pt x="1034025" y="284755"/>
                </a:lnTo>
                <a:lnTo>
                  <a:pt x="1054171" y="101504"/>
                </a:lnTo>
                <a:lnTo>
                  <a:pt x="1090083" y="101504"/>
                </a:lnTo>
                <a:lnTo>
                  <a:pt x="1034025" y="0"/>
                </a:lnTo>
                <a:close/>
              </a:path>
              <a:path w="1574800" h="290829">
                <a:moveTo>
                  <a:pt x="1262720" y="101504"/>
                </a:moveTo>
                <a:lnTo>
                  <a:pt x="1230836" y="101504"/>
                </a:lnTo>
                <a:lnTo>
                  <a:pt x="1250982" y="284755"/>
                </a:lnTo>
                <a:lnTo>
                  <a:pt x="1283913" y="284755"/>
                </a:lnTo>
                <a:lnTo>
                  <a:pt x="1262720" y="101504"/>
                </a:lnTo>
                <a:close/>
              </a:path>
              <a:path w="1574800" h="290829">
                <a:moveTo>
                  <a:pt x="1090083" y="101504"/>
                </a:moveTo>
                <a:lnTo>
                  <a:pt x="1054171" y="101504"/>
                </a:lnTo>
                <a:lnTo>
                  <a:pt x="1142503" y="259573"/>
                </a:lnTo>
                <a:lnTo>
                  <a:pt x="1177793" y="196423"/>
                </a:lnTo>
                <a:lnTo>
                  <a:pt x="1142503" y="196423"/>
                </a:lnTo>
                <a:lnTo>
                  <a:pt x="1090083" y="101504"/>
                </a:lnTo>
                <a:close/>
              </a:path>
              <a:path w="1574800" h="290829">
                <a:moveTo>
                  <a:pt x="1250982" y="0"/>
                </a:moveTo>
                <a:lnTo>
                  <a:pt x="1142503" y="196423"/>
                </a:lnTo>
                <a:lnTo>
                  <a:pt x="1177793" y="196423"/>
                </a:lnTo>
                <a:lnTo>
                  <a:pt x="1230836" y="101504"/>
                </a:lnTo>
                <a:lnTo>
                  <a:pt x="1262720" y="101504"/>
                </a:lnTo>
                <a:lnTo>
                  <a:pt x="1250982" y="0"/>
                </a:lnTo>
                <a:close/>
              </a:path>
              <a:path w="1574800" h="290829">
                <a:moveTo>
                  <a:pt x="1479319" y="13559"/>
                </a:moveTo>
                <a:lnTo>
                  <a:pt x="1446388" y="13559"/>
                </a:lnTo>
                <a:lnTo>
                  <a:pt x="1446388" y="284755"/>
                </a:lnTo>
                <a:lnTo>
                  <a:pt x="1479319" y="284755"/>
                </a:lnTo>
                <a:lnTo>
                  <a:pt x="1479319" y="13559"/>
                </a:lnTo>
                <a:close/>
              </a:path>
              <a:path w="1574800" h="290829">
                <a:moveTo>
                  <a:pt x="1574283" y="13559"/>
                </a:moveTo>
                <a:lnTo>
                  <a:pt x="1541352" y="13559"/>
                </a:lnTo>
                <a:lnTo>
                  <a:pt x="1541352" y="284755"/>
                </a:lnTo>
                <a:lnTo>
                  <a:pt x="1574283" y="284755"/>
                </a:lnTo>
                <a:lnTo>
                  <a:pt x="1574283" y="13559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28966" y="9201866"/>
            <a:ext cx="1189355" cy="298450"/>
          </a:xfrm>
          <a:custGeom>
            <a:avLst/>
            <a:gdLst/>
            <a:ahLst/>
            <a:cxnLst/>
            <a:rect l="l" t="t" r="r" b="b"/>
            <a:pathLst>
              <a:path w="1189354" h="298450">
                <a:moveTo>
                  <a:pt x="26344" y="202622"/>
                </a:moveTo>
                <a:lnTo>
                  <a:pt x="0" y="220443"/>
                </a:lnTo>
                <a:lnTo>
                  <a:pt x="4770" y="229233"/>
                </a:lnTo>
                <a:lnTo>
                  <a:pt x="10169" y="237780"/>
                </a:lnTo>
                <a:lnTo>
                  <a:pt x="38258" y="268193"/>
                </a:lnTo>
                <a:lnTo>
                  <a:pt x="75547" y="286305"/>
                </a:lnTo>
                <a:lnTo>
                  <a:pt x="96855" y="288629"/>
                </a:lnTo>
                <a:lnTo>
                  <a:pt x="104894" y="288290"/>
                </a:lnTo>
                <a:lnTo>
                  <a:pt x="142087" y="276619"/>
                </a:lnTo>
                <a:lnTo>
                  <a:pt x="164325" y="257636"/>
                </a:lnTo>
                <a:lnTo>
                  <a:pt x="98017" y="257636"/>
                </a:lnTo>
                <a:lnTo>
                  <a:pt x="90099" y="257200"/>
                </a:lnTo>
                <a:lnTo>
                  <a:pt x="51091" y="237151"/>
                </a:lnTo>
                <a:lnTo>
                  <a:pt x="31042" y="210515"/>
                </a:lnTo>
                <a:lnTo>
                  <a:pt x="26344" y="202622"/>
                </a:lnTo>
                <a:close/>
              </a:path>
              <a:path w="1189354" h="298450">
                <a:moveTo>
                  <a:pt x="92981" y="9685"/>
                </a:moveTo>
                <a:lnTo>
                  <a:pt x="52302" y="18983"/>
                </a:lnTo>
                <a:lnTo>
                  <a:pt x="20000" y="51987"/>
                </a:lnTo>
                <a:lnTo>
                  <a:pt x="14334" y="79809"/>
                </a:lnTo>
                <a:lnTo>
                  <a:pt x="14770" y="88744"/>
                </a:lnTo>
                <a:lnTo>
                  <a:pt x="34529" y="128188"/>
                </a:lnTo>
                <a:lnTo>
                  <a:pt x="71802" y="150836"/>
                </a:lnTo>
                <a:lnTo>
                  <a:pt x="86007" y="156131"/>
                </a:lnTo>
                <a:lnTo>
                  <a:pt x="93635" y="158940"/>
                </a:lnTo>
                <a:lnTo>
                  <a:pt x="127655" y="176180"/>
                </a:lnTo>
                <a:lnTo>
                  <a:pt x="146058" y="215019"/>
                </a:lnTo>
                <a:lnTo>
                  <a:pt x="145235" y="223906"/>
                </a:lnTo>
                <a:lnTo>
                  <a:pt x="117582" y="254633"/>
                </a:lnTo>
                <a:lnTo>
                  <a:pt x="98017" y="257636"/>
                </a:lnTo>
                <a:lnTo>
                  <a:pt x="164325" y="257636"/>
                </a:lnTo>
                <a:lnTo>
                  <a:pt x="179715" y="219838"/>
                </a:lnTo>
                <a:lnTo>
                  <a:pt x="180151" y="211145"/>
                </a:lnTo>
                <a:lnTo>
                  <a:pt x="179739" y="202186"/>
                </a:lnTo>
                <a:lnTo>
                  <a:pt x="161506" y="161434"/>
                </a:lnTo>
                <a:lnTo>
                  <a:pt x="126428" y="136501"/>
                </a:lnTo>
                <a:lnTo>
                  <a:pt x="100366" y="126493"/>
                </a:lnTo>
                <a:lnTo>
                  <a:pt x="90366" y="122425"/>
                </a:lnTo>
                <a:lnTo>
                  <a:pt x="58016" y="101068"/>
                </a:lnTo>
                <a:lnTo>
                  <a:pt x="48815" y="83037"/>
                </a:lnTo>
                <a:lnTo>
                  <a:pt x="48815" y="75547"/>
                </a:lnTo>
                <a:lnTo>
                  <a:pt x="71963" y="43778"/>
                </a:lnTo>
                <a:lnTo>
                  <a:pt x="91044" y="41066"/>
                </a:lnTo>
                <a:lnTo>
                  <a:pt x="160930" y="41066"/>
                </a:lnTo>
                <a:lnTo>
                  <a:pt x="159618" y="39517"/>
                </a:lnTo>
                <a:lnTo>
                  <a:pt x="122837" y="14479"/>
                </a:lnTo>
                <a:lnTo>
                  <a:pt x="103659" y="10218"/>
                </a:lnTo>
                <a:lnTo>
                  <a:pt x="92981" y="9685"/>
                </a:lnTo>
                <a:close/>
              </a:path>
              <a:path w="1189354" h="298450">
                <a:moveTo>
                  <a:pt x="160930" y="41066"/>
                </a:moveTo>
                <a:lnTo>
                  <a:pt x="91044" y="41066"/>
                </a:lnTo>
                <a:lnTo>
                  <a:pt x="98671" y="41454"/>
                </a:lnTo>
                <a:lnTo>
                  <a:pt x="105669" y="42616"/>
                </a:lnTo>
                <a:lnTo>
                  <a:pt x="141925" y="69606"/>
                </a:lnTo>
                <a:lnTo>
                  <a:pt x="149545" y="82908"/>
                </a:lnTo>
                <a:lnTo>
                  <a:pt x="177827" y="66636"/>
                </a:lnTo>
                <a:lnTo>
                  <a:pt x="174219" y="59566"/>
                </a:lnTo>
                <a:lnTo>
                  <a:pt x="169981" y="52689"/>
                </a:lnTo>
                <a:lnTo>
                  <a:pt x="165114" y="46006"/>
                </a:lnTo>
                <a:lnTo>
                  <a:pt x="160930" y="41066"/>
                </a:lnTo>
                <a:close/>
              </a:path>
              <a:path w="1189354" h="298450">
                <a:moveTo>
                  <a:pt x="246730" y="13559"/>
                </a:moveTo>
                <a:lnTo>
                  <a:pt x="228521" y="13559"/>
                </a:lnTo>
                <a:lnTo>
                  <a:pt x="228521" y="284755"/>
                </a:lnTo>
                <a:lnTo>
                  <a:pt x="246730" y="284755"/>
                </a:lnTo>
                <a:lnTo>
                  <a:pt x="246730" y="253761"/>
                </a:lnTo>
                <a:lnTo>
                  <a:pt x="261452" y="253761"/>
                </a:lnTo>
                <a:lnTo>
                  <a:pt x="261452" y="153031"/>
                </a:lnTo>
                <a:lnTo>
                  <a:pt x="246730" y="153031"/>
                </a:lnTo>
                <a:lnTo>
                  <a:pt x="246730" y="122038"/>
                </a:lnTo>
                <a:lnTo>
                  <a:pt x="261452" y="122038"/>
                </a:lnTo>
                <a:lnTo>
                  <a:pt x="261452" y="44553"/>
                </a:lnTo>
                <a:lnTo>
                  <a:pt x="246730" y="44553"/>
                </a:lnTo>
                <a:lnTo>
                  <a:pt x="246730" y="13559"/>
                </a:lnTo>
                <a:close/>
              </a:path>
              <a:path w="1189354" h="298450">
                <a:moveTo>
                  <a:pt x="261452" y="253761"/>
                </a:moveTo>
                <a:lnTo>
                  <a:pt x="246730" y="253761"/>
                </a:lnTo>
                <a:lnTo>
                  <a:pt x="246730" y="284755"/>
                </a:lnTo>
                <a:lnTo>
                  <a:pt x="261452" y="284755"/>
                </a:lnTo>
                <a:lnTo>
                  <a:pt x="261452" y="253761"/>
                </a:lnTo>
                <a:close/>
              </a:path>
              <a:path w="1189354" h="298450">
                <a:moveTo>
                  <a:pt x="383491" y="253761"/>
                </a:moveTo>
                <a:lnTo>
                  <a:pt x="261452" y="253761"/>
                </a:lnTo>
                <a:lnTo>
                  <a:pt x="261452" y="284755"/>
                </a:lnTo>
                <a:lnTo>
                  <a:pt x="383491" y="284755"/>
                </a:lnTo>
                <a:lnTo>
                  <a:pt x="383491" y="253761"/>
                </a:lnTo>
                <a:close/>
              </a:path>
              <a:path w="1189354" h="298450">
                <a:moveTo>
                  <a:pt x="261452" y="122038"/>
                </a:moveTo>
                <a:lnTo>
                  <a:pt x="246730" y="122038"/>
                </a:lnTo>
                <a:lnTo>
                  <a:pt x="246730" y="153031"/>
                </a:lnTo>
                <a:lnTo>
                  <a:pt x="261452" y="153031"/>
                </a:lnTo>
                <a:lnTo>
                  <a:pt x="261452" y="122038"/>
                </a:lnTo>
                <a:close/>
              </a:path>
              <a:path w="1189354" h="298450">
                <a:moveTo>
                  <a:pt x="375742" y="122038"/>
                </a:moveTo>
                <a:lnTo>
                  <a:pt x="261452" y="122038"/>
                </a:lnTo>
                <a:lnTo>
                  <a:pt x="261452" y="153031"/>
                </a:lnTo>
                <a:lnTo>
                  <a:pt x="375742" y="153031"/>
                </a:lnTo>
                <a:lnTo>
                  <a:pt x="375742" y="122038"/>
                </a:lnTo>
                <a:close/>
              </a:path>
              <a:path w="1189354" h="298450">
                <a:moveTo>
                  <a:pt x="261452" y="13559"/>
                </a:moveTo>
                <a:lnTo>
                  <a:pt x="246730" y="13559"/>
                </a:lnTo>
                <a:lnTo>
                  <a:pt x="246730" y="44553"/>
                </a:lnTo>
                <a:lnTo>
                  <a:pt x="261452" y="44553"/>
                </a:lnTo>
                <a:lnTo>
                  <a:pt x="261452" y="13559"/>
                </a:lnTo>
                <a:close/>
              </a:path>
              <a:path w="1189354" h="298450">
                <a:moveTo>
                  <a:pt x="383491" y="13559"/>
                </a:moveTo>
                <a:lnTo>
                  <a:pt x="261452" y="13559"/>
                </a:lnTo>
                <a:lnTo>
                  <a:pt x="261452" y="44553"/>
                </a:lnTo>
                <a:lnTo>
                  <a:pt x="383491" y="44553"/>
                </a:lnTo>
                <a:lnTo>
                  <a:pt x="383491" y="13559"/>
                </a:lnTo>
                <a:close/>
              </a:path>
              <a:path w="1189354" h="298450">
                <a:moveTo>
                  <a:pt x="458962" y="0"/>
                </a:moveTo>
                <a:lnTo>
                  <a:pt x="426031" y="284755"/>
                </a:lnTo>
                <a:lnTo>
                  <a:pt x="458962" y="284755"/>
                </a:lnTo>
                <a:lnTo>
                  <a:pt x="479108" y="101504"/>
                </a:lnTo>
                <a:lnTo>
                  <a:pt x="515020" y="101504"/>
                </a:lnTo>
                <a:lnTo>
                  <a:pt x="458962" y="0"/>
                </a:lnTo>
                <a:close/>
              </a:path>
              <a:path w="1189354" h="298450">
                <a:moveTo>
                  <a:pt x="687658" y="101504"/>
                </a:moveTo>
                <a:lnTo>
                  <a:pt x="655773" y="101504"/>
                </a:lnTo>
                <a:lnTo>
                  <a:pt x="675919" y="284755"/>
                </a:lnTo>
                <a:lnTo>
                  <a:pt x="708850" y="284755"/>
                </a:lnTo>
                <a:lnTo>
                  <a:pt x="687658" y="101504"/>
                </a:lnTo>
                <a:close/>
              </a:path>
              <a:path w="1189354" h="298450">
                <a:moveTo>
                  <a:pt x="515020" y="101504"/>
                </a:moveTo>
                <a:lnTo>
                  <a:pt x="479108" y="101504"/>
                </a:lnTo>
                <a:lnTo>
                  <a:pt x="567441" y="259573"/>
                </a:lnTo>
                <a:lnTo>
                  <a:pt x="602730" y="196423"/>
                </a:lnTo>
                <a:lnTo>
                  <a:pt x="567441" y="196423"/>
                </a:lnTo>
                <a:lnTo>
                  <a:pt x="515020" y="101504"/>
                </a:lnTo>
                <a:close/>
              </a:path>
              <a:path w="1189354" h="298450">
                <a:moveTo>
                  <a:pt x="675919" y="0"/>
                </a:moveTo>
                <a:lnTo>
                  <a:pt x="567441" y="196423"/>
                </a:lnTo>
                <a:lnTo>
                  <a:pt x="602730" y="196423"/>
                </a:lnTo>
                <a:lnTo>
                  <a:pt x="655773" y="101504"/>
                </a:lnTo>
                <a:lnTo>
                  <a:pt x="687658" y="101504"/>
                </a:lnTo>
                <a:lnTo>
                  <a:pt x="675919" y="0"/>
                </a:lnTo>
                <a:close/>
              </a:path>
              <a:path w="1189354" h="298450">
                <a:moveTo>
                  <a:pt x="904256" y="13559"/>
                </a:moveTo>
                <a:lnTo>
                  <a:pt x="871325" y="13559"/>
                </a:lnTo>
                <a:lnTo>
                  <a:pt x="871325" y="284755"/>
                </a:lnTo>
                <a:lnTo>
                  <a:pt x="904256" y="284755"/>
                </a:lnTo>
                <a:lnTo>
                  <a:pt x="904256" y="13559"/>
                </a:lnTo>
                <a:close/>
              </a:path>
              <a:path w="1189354" h="298450">
                <a:moveTo>
                  <a:pt x="974038" y="13559"/>
                </a:moveTo>
                <a:lnTo>
                  <a:pt x="937233" y="13559"/>
                </a:lnTo>
                <a:lnTo>
                  <a:pt x="1063145" y="298315"/>
                </a:lnTo>
                <a:lnTo>
                  <a:pt x="1096208" y="223542"/>
                </a:lnTo>
                <a:lnTo>
                  <a:pt x="1063145" y="223542"/>
                </a:lnTo>
                <a:lnTo>
                  <a:pt x="974038" y="13559"/>
                </a:lnTo>
                <a:close/>
              </a:path>
              <a:path w="1189354" h="298450">
                <a:moveTo>
                  <a:pt x="1189057" y="13559"/>
                </a:moveTo>
                <a:lnTo>
                  <a:pt x="1152252" y="13559"/>
                </a:lnTo>
                <a:lnTo>
                  <a:pt x="1063145" y="223542"/>
                </a:lnTo>
                <a:lnTo>
                  <a:pt x="1096208" y="223542"/>
                </a:lnTo>
                <a:lnTo>
                  <a:pt x="1189057" y="13559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339911" y="9201866"/>
            <a:ext cx="7104558" cy="298315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3382095" y="3036556"/>
            <a:ext cx="10795" cy="7057390"/>
          </a:xfrm>
          <a:custGeom>
            <a:avLst/>
            <a:gdLst/>
            <a:ahLst/>
            <a:cxnLst/>
            <a:rect l="l" t="t" r="r" b="b"/>
            <a:pathLst>
              <a:path w="10795" h="7057390">
                <a:moveTo>
                  <a:pt x="10470" y="7057376"/>
                </a:moveTo>
                <a:lnTo>
                  <a:pt x="10470" y="0"/>
                </a:lnTo>
                <a:lnTo>
                  <a:pt x="0" y="0"/>
                </a:lnTo>
                <a:lnTo>
                  <a:pt x="0" y="7057376"/>
                </a:lnTo>
                <a:lnTo>
                  <a:pt x="10470" y="70573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052171" y="3036556"/>
            <a:ext cx="10795" cy="7057390"/>
          </a:xfrm>
          <a:custGeom>
            <a:avLst/>
            <a:gdLst/>
            <a:ahLst/>
            <a:cxnLst/>
            <a:rect l="l" t="t" r="r" b="b"/>
            <a:pathLst>
              <a:path w="10795" h="7057390">
                <a:moveTo>
                  <a:pt x="10470" y="7057376"/>
                </a:moveTo>
                <a:lnTo>
                  <a:pt x="10470" y="0"/>
                </a:lnTo>
                <a:lnTo>
                  <a:pt x="0" y="0"/>
                </a:lnTo>
                <a:lnTo>
                  <a:pt x="0" y="7057376"/>
                </a:lnTo>
                <a:lnTo>
                  <a:pt x="10470" y="70573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78570" y="816729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14155" y="816729"/>
            <a:ext cx="1421921" cy="140718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931908" y="4062703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1908" y="4837548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70014" y="5612394"/>
            <a:ext cx="14502765" cy="10795"/>
          </a:xfrm>
          <a:custGeom>
            <a:avLst/>
            <a:gdLst/>
            <a:ahLst/>
            <a:cxnLst/>
            <a:rect l="l" t="t" r="r" b="b"/>
            <a:pathLst>
              <a:path w="14502765" h="10795">
                <a:moveTo>
                  <a:pt x="14502176" y="0"/>
                </a:moveTo>
                <a:lnTo>
                  <a:pt x="0" y="0"/>
                </a:lnTo>
                <a:lnTo>
                  <a:pt x="0" y="10470"/>
                </a:lnTo>
                <a:lnTo>
                  <a:pt x="14502176" y="10470"/>
                </a:lnTo>
                <a:lnTo>
                  <a:pt x="145021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1908" y="6387239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1908" y="7162085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1908" y="7936931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1908" y="9172495"/>
            <a:ext cx="18240375" cy="10795"/>
          </a:xfrm>
          <a:custGeom>
            <a:avLst/>
            <a:gdLst/>
            <a:ahLst/>
            <a:cxnLst/>
            <a:rect l="l" t="t" r="r" b="b"/>
            <a:pathLst>
              <a:path w="18240375" h="10795">
                <a:moveTo>
                  <a:pt x="18240282" y="0"/>
                </a:moveTo>
                <a:lnTo>
                  <a:pt x="0" y="0"/>
                </a:lnTo>
                <a:lnTo>
                  <a:pt x="0" y="10470"/>
                </a:lnTo>
                <a:lnTo>
                  <a:pt x="18240282" y="10470"/>
                </a:lnTo>
                <a:lnTo>
                  <a:pt x="18240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6150" y="3526646"/>
            <a:ext cx="1222375" cy="298450"/>
          </a:xfrm>
          <a:custGeom>
            <a:avLst/>
            <a:gdLst/>
            <a:ahLst/>
            <a:cxnLst/>
            <a:rect l="l" t="t" r="r" b="b"/>
            <a:pathLst>
              <a:path w="1222375" h="298450">
                <a:moveTo>
                  <a:pt x="45715" y="189449"/>
                </a:moveTo>
                <a:lnTo>
                  <a:pt x="0" y="222380"/>
                </a:lnTo>
                <a:lnTo>
                  <a:pt x="5109" y="231872"/>
                </a:lnTo>
                <a:lnTo>
                  <a:pt x="11138" y="240976"/>
                </a:lnTo>
                <a:lnTo>
                  <a:pt x="44069" y="272648"/>
                </a:lnTo>
                <a:lnTo>
                  <a:pt x="88816" y="290954"/>
                </a:lnTo>
                <a:lnTo>
                  <a:pt x="114289" y="293279"/>
                </a:lnTo>
                <a:lnTo>
                  <a:pt x="123708" y="292915"/>
                </a:lnTo>
                <a:lnTo>
                  <a:pt x="168238" y="280687"/>
                </a:lnTo>
                <a:lnTo>
                  <a:pt x="201266" y="252091"/>
                </a:lnTo>
                <a:lnTo>
                  <a:pt x="208816" y="237490"/>
                </a:lnTo>
                <a:lnTo>
                  <a:pt x="112352" y="237490"/>
                </a:lnTo>
                <a:lnTo>
                  <a:pt x="105645" y="237126"/>
                </a:lnTo>
                <a:lnTo>
                  <a:pt x="69251" y="220128"/>
                </a:lnTo>
                <a:lnTo>
                  <a:pt x="49904" y="196568"/>
                </a:lnTo>
                <a:lnTo>
                  <a:pt x="45715" y="189449"/>
                </a:lnTo>
                <a:close/>
              </a:path>
              <a:path w="1222375" h="298450">
                <a:moveTo>
                  <a:pt x="113127" y="7361"/>
                </a:moveTo>
                <a:lnTo>
                  <a:pt x="65087" y="16659"/>
                </a:lnTo>
                <a:lnTo>
                  <a:pt x="30993" y="43003"/>
                </a:lnTo>
                <a:lnTo>
                  <a:pt x="18596" y="84458"/>
                </a:lnTo>
                <a:lnTo>
                  <a:pt x="19055" y="94143"/>
                </a:lnTo>
                <a:lnTo>
                  <a:pt x="34286" y="131917"/>
                </a:lnTo>
                <a:lnTo>
                  <a:pt x="68186" y="158843"/>
                </a:lnTo>
                <a:lnTo>
                  <a:pt x="90656" y="168528"/>
                </a:lnTo>
                <a:lnTo>
                  <a:pt x="100051" y="172112"/>
                </a:lnTo>
                <a:lnTo>
                  <a:pt x="136243" y="189708"/>
                </a:lnTo>
                <a:lnTo>
                  <a:pt x="139859" y="194098"/>
                </a:lnTo>
                <a:lnTo>
                  <a:pt x="143475" y="198231"/>
                </a:lnTo>
                <a:lnTo>
                  <a:pt x="145283" y="203784"/>
                </a:lnTo>
                <a:lnTo>
                  <a:pt x="145283" y="219022"/>
                </a:lnTo>
                <a:lnTo>
                  <a:pt x="142184" y="225609"/>
                </a:lnTo>
                <a:lnTo>
                  <a:pt x="135985" y="230516"/>
                </a:lnTo>
                <a:lnTo>
                  <a:pt x="129786" y="235165"/>
                </a:lnTo>
                <a:lnTo>
                  <a:pt x="121909" y="237490"/>
                </a:lnTo>
                <a:lnTo>
                  <a:pt x="208816" y="237490"/>
                </a:lnTo>
                <a:lnTo>
                  <a:pt x="209457" y="236037"/>
                </a:lnTo>
                <a:lnTo>
                  <a:pt x="212113" y="227126"/>
                </a:lnTo>
                <a:lnTo>
                  <a:pt x="213712" y="217658"/>
                </a:lnTo>
                <a:lnTo>
                  <a:pt x="214244" y="207658"/>
                </a:lnTo>
                <a:lnTo>
                  <a:pt x="213905" y="199377"/>
                </a:lnTo>
                <a:lnTo>
                  <a:pt x="198287" y="159424"/>
                </a:lnTo>
                <a:lnTo>
                  <a:pt x="165695" y="133588"/>
                </a:lnTo>
                <a:lnTo>
                  <a:pt x="136130" y="121118"/>
                </a:lnTo>
                <a:lnTo>
                  <a:pt x="127655" y="117970"/>
                </a:lnTo>
                <a:lnTo>
                  <a:pt x="92206" y="99180"/>
                </a:lnTo>
                <a:lnTo>
                  <a:pt x="85232" y="89107"/>
                </a:lnTo>
                <a:lnTo>
                  <a:pt x="85232" y="76967"/>
                </a:lnTo>
                <a:lnTo>
                  <a:pt x="87686" y="72060"/>
                </a:lnTo>
                <a:lnTo>
                  <a:pt x="92594" y="68186"/>
                </a:lnTo>
                <a:lnTo>
                  <a:pt x="97501" y="64053"/>
                </a:lnTo>
                <a:lnTo>
                  <a:pt x="104604" y="61987"/>
                </a:lnTo>
                <a:lnTo>
                  <a:pt x="211094" y="61987"/>
                </a:lnTo>
                <a:lnTo>
                  <a:pt x="209595" y="59299"/>
                </a:lnTo>
                <a:lnTo>
                  <a:pt x="178408" y="26344"/>
                </a:lnTo>
                <a:lnTo>
                  <a:pt x="138406" y="9588"/>
                </a:lnTo>
                <a:lnTo>
                  <a:pt x="126227" y="7917"/>
                </a:lnTo>
                <a:lnTo>
                  <a:pt x="113127" y="7361"/>
                </a:lnTo>
                <a:close/>
              </a:path>
              <a:path w="1222375" h="298450">
                <a:moveTo>
                  <a:pt x="211094" y="61987"/>
                </a:moveTo>
                <a:lnTo>
                  <a:pt x="120875" y="61987"/>
                </a:lnTo>
                <a:lnTo>
                  <a:pt x="127332" y="63408"/>
                </a:lnTo>
                <a:lnTo>
                  <a:pt x="133273" y="66249"/>
                </a:lnTo>
                <a:lnTo>
                  <a:pt x="139472" y="68832"/>
                </a:lnTo>
                <a:lnTo>
                  <a:pt x="145025" y="72577"/>
                </a:lnTo>
                <a:lnTo>
                  <a:pt x="149932" y="77484"/>
                </a:lnTo>
                <a:lnTo>
                  <a:pt x="155098" y="82133"/>
                </a:lnTo>
                <a:lnTo>
                  <a:pt x="159618" y="87686"/>
                </a:lnTo>
                <a:lnTo>
                  <a:pt x="163492" y="94143"/>
                </a:lnTo>
                <a:lnTo>
                  <a:pt x="213469" y="66249"/>
                </a:lnTo>
                <a:lnTo>
                  <a:pt x="211094" y="61987"/>
                </a:lnTo>
                <a:close/>
              </a:path>
              <a:path w="1222375" h="298450">
                <a:moveTo>
                  <a:pt x="309938" y="106541"/>
                </a:moveTo>
                <a:lnTo>
                  <a:pt x="252212" y="106541"/>
                </a:lnTo>
                <a:lnTo>
                  <a:pt x="252212" y="284755"/>
                </a:lnTo>
                <a:lnTo>
                  <a:pt x="309938" y="284755"/>
                </a:lnTo>
                <a:lnTo>
                  <a:pt x="309938" y="196810"/>
                </a:lnTo>
                <a:lnTo>
                  <a:pt x="295990" y="176277"/>
                </a:lnTo>
                <a:lnTo>
                  <a:pt x="296499" y="165913"/>
                </a:lnTo>
                <a:lnTo>
                  <a:pt x="309938" y="128750"/>
                </a:lnTo>
                <a:lnTo>
                  <a:pt x="309938" y="106541"/>
                </a:lnTo>
                <a:close/>
              </a:path>
              <a:path w="1222375" h="298450">
                <a:moveTo>
                  <a:pt x="309938" y="128750"/>
                </a:moveTo>
                <a:lnTo>
                  <a:pt x="296499" y="165913"/>
                </a:lnTo>
                <a:lnTo>
                  <a:pt x="295990" y="176277"/>
                </a:lnTo>
                <a:lnTo>
                  <a:pt x="309938" y="196810"/>
                </a:lnTo>
                <a:lnTo>
                  <a:pt x="309938" y="128750"/>
                </a:lnTo>
                <a:close/>
              </a:path>
              <a:path w="1222375" h="298450">
                <a:moveTo>
                  <a:pt x="360948" y="102279"/>
                </a:moveTo>
                <a:lnTo>
                  <a:pt x="354491" y="102279"/>
                </a:lnTo>
                <a:lnTo>
                  <a:pt x="347203" y="102884"/>
                </a:lnTo>
                <a:lnTo>
                  <a:pt x="313909" y="123394"/>
                </a:lnTo>
                <a:lnTo>
                  <a:pt x="309938" y="128750"/>
                </a:lnTo>
                <a:lnTo>
                  <a:pt x="309938" y="188287"/>
                </a:lnTo>
                <a:lnTo>
                  <a:pt x="311100" y="181055"/>
                </a:lnTo>
                <a:lnTo>
                  <a:pt x="315749" y="169174"/>
                </a:lnTo>
                <a:lnTo>
                  <a:pt x="319107" y="164654"/>
                </a:lnTo>
                <a:lnTo>
                  <a:pt x="327888" y="158455"/>
                </a:lnTo>
                <a:lnTo>
                  <a:pt x="332925" y="156906"/>
                </a:lnTo>
                <a:lnTo>
                  <a:pt x="366540" y="156906"/>
                </a:lnTo>
                <a:lnTo>
                  <a:pt x="386647" y="117001"/>
                </a:lnTo>
                <a:lnTo>
                  <a:pt x="383548" y="112352"/>
                </a:lnTo>
                <a:lnTo>
                  <a:pt x="379028" y="108736"/>
                </a:lnTo>
                <a:lnTo>
                  <a:pt x="367147" y="103571"/>
                </a:lnTo>
                <a:lnTo>
                  <a:pt x="360948" y="102279"/>
                </a:lnTo>
                <a:close/>
              </a:path>
              <a:path w="1222375" h="298450">
                <a:moveTo>
                  <a:pt x="366540" y="156906"/>
                </a:moveTo>
                <a:lnTo>
                  <a:pt x="343773" y="156906"/>
                </a:lnTo>
                <a:lnTo>
                  <a:pt x="348034" y="157810"/>
                </a:lnTo>
                <a:lnTo>
                  <a:pt x="351392" y="159618"/>
                </a:lnTo>
                <a:lnTo>
                  <a:pt x="355008" y="161426"/>
                </a:lnTo>
                <a:lnTo>
                  <a:pt x="358366" y="163879"/>
                </a:lnTo>
                <a:lnTo>
                  <a:pt x="361465" y="166979"/>
                </a:lnTo>
                <a:lnTo>
                  <a:pt x="366540" y="156906"/>
                </a:lnTo>
                <a:close/>
              </a:path>
              <a:path w="1222375" h="298450">
                <a:moveTo>
                  <a:pt x="427932" y="222768"/>
                </a:moveTo>
                <a:lnTo>
                  <a:pt x="394130" y="244754"/>
                </a:lnTo>
                <a:lnTo>
                  <a:pt x="391514" y="258410"/>
                </a:lnTo>
                <a:lnTo>
                  <a:pt x="392168" y="265505"/>
                </a:lnTo>
                <a:lnTo>
                  <a:pt x="420498" y="293400"/>
                </a:lnTo>
                <a:lnTo>
                  <a:pt x="427932" y="294053"/>
                </a:lnTo>
                <a:lnTo>
                  <a:pt x="435681" y="293400"/>
                </a:lnTo>
                <a:lnTo>
                  <a:pt x="463720" y="265505"/>
                </a:lnTo>
                <a:lnTo>
                  <a:pt x="464350" y="258410"/>
                </a:lnTo>
                <a:lnTo>
                  <a:pt x="463720" y="251316"/>
                </a:lnTo>
                <a:lnTo>
                  <a:pt x="435681" y="223421"/>
                </a:lnTo>
                <a:lnTo>
                  <a:pt x="427932" y="222768"/>
                </a:lnTo>
                <a:close/>
              </a:path>
              <a:path w="1222375" h="298450">
                <a:moveTo>
                  <a:pt x="783971" y="132111"/>
                </a:moveTo>
                <a:lnTo>
                  <a:pt x="697993" y="132111"/>
                </a:lnTo>
                <a:lnTo>
                  <a:pt x="885506" y="298315"/>
                </a:lnTo>
                <a:lnTo>
                  <a:pt x="885506" y="166204"/>
                </a:lnTo>
                <a:lnTo>
                  <a:pt x="822356" y="166204"/>
                </a:lnTo>
                <a:lnTo>
                  <a:pt x="783971" y="132111"/>
                </a:lnTo>
                <a:close/>
              </a:path>
              <a:path w="1222375" h="298450">
                <a:moveTo>
                  <a:pt x="635231" y="0"/>
                </a:moveTo>
                <a:lnTo>
                  <a:pt x="635231" y="284755"/>
                </a:lnTo>
                <a:lnTo>
                  <a:pt x="697993" y="284755"/>
                </a:lnTo>
                <a:lnTo>
                  <a:pt x="697993" y="132111"/>
                </a:lnTo>
                <a:lnTo>
                  <a:pt x="783971" y="132111"/>
                </a:lnTo>
                <a:lnTo>
                  <a:pt x="635231" y="0"/>
                </a:lnTo>
                <a:close/>
              </a:path>
              <a:path w="1222375" h="298450">
                <a:moveTo>
                  <a:pt x="885506" y="13559"/>
                </a:moveTo>
                <a:lnTo>
                  <a:pt x="822356" y="13559"/>
                </a:lnTo>
                <a:lnTo>
                  <a:pt x="822356" y="166204"/>
                </a:lnTo>
                <a:lnTo>
                  <a:pt x="885506" y="166204"/>
                </a:lnTo>
                <a:lnTo>
                  <a:pt x="885506" y="13559"/>
                </a:lnTo>
                <a:close/>
              </a:path>
              <a:path w="1222375" h="298450">
                <a:moveTo>
                  <a:pt x="1028443" y="102279"/>
                </a:moveTo>
                <a:lnTo>
                  <a:pt x="988127" y="108817"/>
                </a:lnTo>
                <a:lnTo>
                  <a:pt x="946939" y="136566"/>
                </a:lnTo>
                <a:lnTo>
                  <a:pt x="927375" y="181967"/>
                </a:lnTo>
                <a:lnTo>
                  <a:pt x="926551" y="195648"/>
                </a:lnTo>
                <a:lnTo>
                  <a:pt x="927375" y="209159"/>
                </a:lnTo>
                <a:lnTo>
                  <a:pt x="946939" y="254343"/>
                </a:lnTo>
                <a:lnTo>
                  <a:pt x="988127" y="282092"/>
                </a:lnTo>
                <a:lnTo>
                  <a:pt x="1028443" y="288629"/>
                </a:lnTo>
                <a:lnTo>
                  <a:pt x="1042584" y="287903"/>
                </a:lnTo>
                <a:lnTo>
                  <a:pt x="1080358" y="277007"/>
                </a:lnTo>
                <a:lnTo>
                  <a:pt x="1116776" y="244463"/>
                </a:lnTo>
                <a:lnTo>
                  <a:pt x="1119096" y="240202"/>
                </a:lnTo>
                <a:lnTo>
                  <a:pt x="1020695" y="240202"/>
                </a:lnTo>
                <a:lnTo>
                  <a:pt x="1013721" y="238394"/>
                </a:lnTo>
                <a:lnTo>
                  <a:pt x="986602" y="204946"/>
                </a:lnTo>
                <a:lnTo>
                  <a:pt x="986602" y="186350"/>
                </a:lnTo>
                <a:lnTo>
                  <a:pt x="1013721" y="152515"/>
                </a:lnTo>
                <a:lnTo>
                  <a:pt x="1020695" y="150707"/>
                </a:lnTo>
                <a:lnTo>
                  <a:pt x="1119091" y="150707"/>
                </a:lnTo>
                <a:lnTo>
                  <a:pt x="1116776" y="146445"/>
                </a:lnTo>
                <a:lnTo>
                  <a:pt x="1080358" y="113902"/>
                </a:lnTo>
                <a:lnTo>
                  <a:pt x="1042584" y="103006"/>
                </a:lnTo>
                <a:lnTo>
                  <a:pt x="1028443" y="102279"/>
                </a:lnTo>
                <a:close/>
              </a:path>
              <a:path w="1222375" h="298450">
                <a:moveTo>
                  <a:pt x="1119091" y="150707"/>
                </a:moveTo>
                <a:lnTo>
                  <a:pt x="1035934" y="150707"/>
                </a:lnTo>
                <a:lnTo>
                  <a:pt x="1042778" y="152515"/>
                </a:lnTo>
                <a:lnTo>
                  <a:pt x="1048977" y="156131"/>
                </a:lnTo>
                <a:lnTo>
                  <a:pt x="1055434" y="159747"/>
                </a:lnTo>
                <a:lnTo>
                  <a:pt x="1060470" y="164912"/>
                </a:lnTo>
                <a:lnTo>
                  <a:pt x="1064086" y="171628"/>
                </a:lnTo>
                <a:lnTo>
                  <a:pt x="1067961" y="178343"/>
                </a:lnTo>
                <a:lnTo>
                  <a:pt x="1069898" y="186350"/>
                </a:lnTo>
                <a:lnTo>
                  <a:pt x="1069898" y="204946"/>
                </a:lnTo>
                <a:lnTo>
                  <a:pt x="1067961" y="212953"/>
                </a:lnTo>
                <a:lnTo>
                  <a:pt x="1064086" y="219668"/>
                </a:lnTo>
                <a:lnTo>
                  <a:pt x="1060470" y="226125"/>
                </a:lnTo>
                <a:lnTo>
                  <a:pt x="1055434" y="231162"/>
                </a:lnTo>
                <a:lnTo>
                  <a:pt x="1048977" y="234778"/>
                </a:lnTo>
                <a:lnTo>
                  <a:pt x="1042778" y="238394"/>
                </a:lnTo>
                <a:lnTo>
                  <a:pt x="1035934" y="240202"/>
                </a:lnTo>
                <a:lnTo>
                  <a:pt x="1119096" y="240202"/>
                </a:lnTo>
                <a:lnTo>
                  <a:pt x="1122708" y="233567"/>
                </a:lnTo>
                <a:lnTo>
                  <a:pt x="1126946" y="221799"/>
                </a:lnTo>
                <a:lnTo>
                  <a:pt x="1129488" y="209159"/>
                </a:lnTo>
                <a:lnTo>
                  <a:pt x="1130336" y="195648"/>
                </a:lnTo>
                <a:lnTo>
                  <a:pt x="1129488" y="181967"/>
                </a:lnTo>
                <a:lnTo>
                  <a:pt x="1126946" y="169206"/>
                </a:lnTo>
                <a:lnTo>
                  <a:pt x="1122708" y="157366"/>
                </a:lnTo>
                <a:lnTo>
                  <a:pt x="1119091" y="150707"/>
                </a:lnTo>
                <a:close/>
              </a:path>
              <a:path w="1222375" h="298450">
                <a:moveTo>
                  <a:pt x="1185752" y="222768"/>
                </a:moveTo>
                <a:lnTo>
                  <a:pt x="1151950" y="244754"/>
                </a:lnTo>
                <a:lnTo>
                  <a:pt x="1149335" y="258410"/>
                </a:lnTo>
                <a:lnTo>
                  <a:pt x="1149988" y="265505"/>
                </a:lnTo>
                <a:lnTo>
                  <a:pt x="1178319" y="293400"/>
                </a:lnTo>
                <a:lnTo>
                  <a:pt x="1185752" y="294053"/>
                </a:lnTo>
                <a:lnTo>
                  <a:pt x="1193501" y="293400"/>
                </a:lnTo>
                <a:lnTo>
                  <a:pt x="1221540" y="265505"/>
                </a:lnTo>
                <a:lnTo>
                  <a:pt x="1222170" y="258410"/>
                </a:lnTo>
                <a:lnTo>
                  <a:pt x="1221540" y="251316"/>
                </a:lnTo>
                <a:lnTo>
                  <a:pt x="1193501" y="223421"/>
                </a:lnTo>
                <a:lnTo>
                  <a:pt x="1185752" y="222768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691912" y="3526646"/>
            <a:ext cx="2076450" cy="298450"/>
          </a:xfrm>
          <a:custGeom>
            <a:avLst/>
            <a:gdLst/>
            <a:ahLst/>
            <a:cxnLst/>
            <a:rect l="l" t="t" r="r" b="b"/>
            <a:pathLst>
              <a:path w="2076450" h="298450">
                <a:moveTo>
                  <a:pt x="148740" y="132111"/>
                </a:moveTo>
                <a:lnTo>
                  <a:pt x="62762" y="132111"/>
                </a:lnTo>
                <a:lnTo>
                  <a:pt x="250275" y="298315"/>
                </a:lnTo>
                <a:lnTo>
                  <a:pt x="250275" y="166204"/>
                </a:lnTo>
                <a:lnTo>
                  <a:pt x="187125" y="166204"/>
                </a:lnTo>
                <a:lnTo>
                  <a:pt x="148740" y="132111"/>
                </a:lnTo>
                <a:close/>
              </a:path>
              <a:path w="2076450" h="298450">
                <a:moveTo>
                  <a:pt x="0" y="0"/>
                </a:moveTo>
                <a:lnTo>
                  <a:pt x="0" y="284755"/>
                </a:lnTo>
                <a:lnTo>
                  <a:pt x="62762" y="284755"/>
                </a:lnTo>
                <a:lnTo>
                  <a:pt x="62762" y="132111"/>
                </a:lnTo>
                <a:lnTo>
                  <a:pt x="148740" y="132111"/>
                </a:lnTo>
                <a:lnTo>
                  <a:pt x="0" y="0"/>
                </a:lnTo>
                <a:close/>
              </a:path>
              <a:path w="2076450" h="298450">
                <a:moveTo>
                  <a:pt x="250275" y="13559"/>
                </a:moveTo>
                <a:lnTo>
                  <a:pt x="187125" y="13559"/>
                </a:lnTo>
                <a:lnTo>
                  <a:pt x="187125" y="166204"/>
                </a:lnTo>
                <a:lnTo>
                  <a:pt x="250275" y="166204"/>
                </a:lnTo>
                <a:lnTo>
                  <a:pt x="250275" y="13559"/>
                </a:lnTo>
                <a:close/>
              </a:path>
              <a:path w="2076450" h="298450">
                <a:moveTo>
                  <a:pt x="393212" y="102279"/>
                </a:moveTo>
                <a:lnTo>
                  <a:pt x="352896" y="108817"/>
                </a:lnTo>
                <a:lnTo>
                  <a:pt x="311708" y="136566"/>
                </a:lnTo>
                <a:lnTo>
                  <a:pt x="292143" y="181967"/>
                </a:lnTo>
                <a:lnTo>
                  <a:pt x="291320" y="195648"/>
                </a:lnTo>
                <a:lnTo>
                  <a:pt x="292143" y="209159"/>
                </a:lnTo>
                <a:lnTo>
                  <a:pt x="311708" y="254343"/>
                </a:lnTo>
                <a:lnTo>
                  <a:pt x="352896" y="282092"/>
                </a:lnTo>
                <a:lnTo>
                  <a:pt x="393212" y="288629"/>
                </a:lnTo>
                <a:lnTo>
                  <a:pt x="407353" y="287903"/>
                </a:lnTo>
                <a:lnTo>
                  <a:pt x="445127" y="277007"/>
                </a:lnTo>
                <a:lnTo>
                  <a:pt x="481545" y="244463"/>
                </a:lnTo>
                <a:lnTo>
                  <a:pt x="483865" y="240202"/>
                </a:lnTo>
                <a:lnTo>
                  <a:pt x="385464" y="240202"/>
                </a:lnTo>
                <a:lnTo>
                  <a:pt x="378490" y="238394"/>
                </a:lnTo>
                <a:lnTo>
                  <a:pt x="351371" y="204946"/>
                </a:lnTo>
                <a:lnTo>
                  <a:pt x="351371" y="186350"/>
                </a:lnTo>
                <a:lnTo>
                  <a:pt x="378490" y="152515"/>
                </a:lnTo>
                <a:lnTo>
                  <a:pt x="385464" y="150707"/>
                </a:lnTo>
                <a:lnTo>
                  <a:pt x="483860" y="150707"/>
                </a:lnTo>
                <a:lnTo>
                  <a:pt x="481545" y="146445"/>
                </a:lnTo>
                <a:lnTo>
                  <a:pt x="445127" y="113902"/>
                </a:lnTo>
                <a:lnTo>
                  <a:pt x="407353" y="103006"/>
                </a:lnTo>
                <a:lnTo>
                  <a:pt x="393212" y="102279"/>
                </a:lnTo>
                <a:close/>
              </a:path>
              <a:path w="2076450" h="298450">
                <a:moveTo>
                  <a:pt x="483860" y="150707"/>
                </a:moveTo>
                <a:lnTo>
                  <a:pt x="400703" y="150707"/>
                </a:lnTo>
                <a:lnTo>
                  <a:pt x="407547" y="152515"/>
                </a:lnTo>
                <a:lnTo>
                  <a:pt x="413746" y="156131"/>
                </a:lnTo>
                <a:lnTo>
                  <a:pt x="420203" y="159747"/>
                </a:lnTo>
                <a:lnTo>
                  <a:pt x="425239" y="164912"/>
                </a:lnTo>
                <a:lnTo>
                  <a:pt x="428855" y="171628"/>
                </a:lnTo>
                <a:lnTo>
                  <a:pt x="432730" y="178343"/>
                </a:lnTo>
                <a:lnTo>
                  <a:pt x="434667" y="186350"/>
                </a:lnTo>
                <a:lnTo>
                  <a:pt x="434667" y="204946"/>
                </a:lnTo>
                <a:lnTo>
                  <a:pt x="432730" y="212953"/>
                </a:lnTo>
                <a:lnTo>
                  <a:pt x="428855" y="219668"/>
                </a:lnTo>
                <a:lnTo>
                  <a:pt x="425239" y="226125"/>
                </a:lnTo>
                <a:lnTo>
                  <a:pt x="420203" y="231162"/>
                </a:lnTo>
                <a:lnTo>
                  <a:pt x="413746" y="234778"/>
                </a:lnTo>
                <a:lnTo>
                  <a:pt x="407547" y="238394"/>
                </a:lnTo>
                <a:lnTo>
                  <a:pt x="400703" y="240202"/>
                </a:lnTo>
                <a:lnTo>
                  <a:pt x="483865" y="240202"/>
                </a:lnTo>
                <a:lnTo>
                  <a:pt x="487477" y="233567"/>
                </a:lnTo>
                <a:lnTo>
                  <a:pt x="491715" y="221799"/>
                </a:lnTo>
                <a:lnTo>
                  <a:pt x="494257" y="209159"/>
                </a:lnTo>
                <a:lnTo>
                  <a:pt x="495105" y="195648"/>
                </a:lnTo>
                <a:lnTo>
                  <a:pt x="494257" y="181967"/>
                </a:lnTo>
                <a:lnTo>
                  <a:pt x="491715" y="169206"/>
                </a:lnTo>
                <a:lnTo>
                  <a:pt x="487477" y="157366"/>
                </a:lnTo>
                <a:lnTo>
                  <a:pt x="483860" y="150707"/>
                </a:lnTo>
                <a:close/>
              </a:path>
              <a:path w="2076450" h="298450">
                <a:moveTo>
                  <a:pt x="589188" y="106541"/>
                </a:moveTo>
                <a:lnTo>
                  <a:pt x="530300" y="106541"/>
                </a:lnTo>
                <a:lnTo>
                  <a:pt x="530300" y="284755"/>
                </a:lnTo>
                <a:lnTo>
                  <a:pt x="589188" y="284755"/>
                </a:lnTo>
                <a:lnTo>
                  <a:pt x="589188" y="169303"/>
                </a:lnTo>
                <a:lnTo>
                  <a:pt x="590479" y="163363"/>
                </a:lnTo>
                <a:lnTo>
                  <a:pt x="595645" y="153548"/>
                </a:lnTo>
                <a:lnTo>
                  <a:pt x="599261" y="149803"/>
                </a:lnTo>
                <a:lnTo>
                  <a:pt x="608559" y="144637"/>
                </a:lnTo>
                <a:lnTo>
                  <a:pt x="613983" y="143346"/>
                </a:lnTo>
                <a:lnTo>
                  <a:pt x="703576" y="143346"/>
                </a:lnTo>
                <a:lnTo>
                  <a:pt x="703187" y="141506"/>
                </a:lnTo>
                <a:lnTo>
                  <a:pt x="699835" y="133273"/>
                </a:lnTo>
                <a:lnTo>
                  <a:pt x="589188" y="133273"/>
                </a:lnTo>
                <a:lnTo>
                  <a:pt x="589188" y="106541"/>
                </a:lnTo>
                <a:close/>
              </a:path>
              <a:path w="2076450" h="298450">
                <a:moveTo>
                  <a:pt x="703576" y="143346"/>
                </a:moveTo>
                <a:lnTo>
                  <a:pt x="629480" y="143346"/>
                </a:lnTo>
                <a:lnTo>
                  <a:pt x="636066" y="146187"/>
                </a:lnTo>
                <a:lnTo>
                  <a:pt x="639940" y="151869"/>
                </a:lnTo>
                <a:lnTo>
                  <a:pt x="644073" y="157551"/>
                </a:lnTo>
                <a:lnTo>
                  <a:pt x="646139" y="165687"/>
                </a:lnTo>
                <a:lnTo>
                  <a:pt x="646139" y="284755"/>
                </a:lnTo>
                <a:lnTo>
                  <a:pt x="706964" y="284755"/>
                </a:lnTo>
                <a:lnTo>
                  <a:pt x="706916" y="169303"/>
                </a:lnTo>
                <a:lnTo>
                  <a:pt x="706020" y="154896"/>
                </a:lnTo>
                <a:lnTo>
                  <a:pt x="703576" y="143346"/>
                </a:lnTo>
                <a:close/>
              </a:path>
              <a:path w="2076450" h="298450">
                <a:moveTo>
                  <a:pt x="643427" y="102279"/>
                </a:moveTo>
                <a:lnTo>
                  <a:pt x="603861" y="114895"/>
                </a:lnTo>
                <a:lnTo>
                  <a:pt x="589188" y="133273"/>
                </a:lnTo>
                <a:lnTo>
                  <a:pt x="699835" y="133273"/>
                </a:lnTo>
                <a:lnTo>
                  <a:pt x="672193" y="106734"/>
                </a:lnTo>
                <a:lnTo>
                  <a:pt x="643427" y="102279"/>
                </a:lnTo>
                <a:close/>
              </a:path>
              <a:path w="2076450" h="298450">
                <a:moveTo>
                  <a:pt x="930507" y="167366"/>
                </a:moveTo>
                <a:lnTo>
                  <a:pt x="848374" y="167366"/>
                </a:lnTo>
                <a:lnTo>
                  <a:pt x="848374" y="218119"/>
                </a:lnTo>
                <a:lnTo>
                  <a:pt x="930507" y="218119"/>
                </a:lnTo>
                <a:lnTo>
                  <a:pt x="930507" y="167366"/>
                </a:lnTo>
                <a:close/>
              </a:path>
              <a:path w="2076450" h="298450">
                <a:moveTo>
                  <a:pt x="1212351" y="7361"/>
                </a:moveTo>
                <a:lnTo>
                  <a:pt x="1166732" y="13027"/>
                </a:lnTo>
                <a:lnTo>
                  <a:pt x="1126925" y="29637"/>
                </a:lnTo>
                <a:lnTo>
                  <a:pt x="1094962" y="55885"/>
                </a:lnTo>
                <a:lnTo>
                  <a:pt x="1072879" y="91044"/>
                </a:lnTo>
                <a:lnTo>
                  <a:pt x="1062346" y="133467"/>
                </a:lnTo>
                <a:lnTo>
                  <a:pt x="1061644" y="149157"/>
                </a:lnTo>
                <a:lnTo>
                  <a:pt x="1062322" y="164896"/>
                </a:lnTo>
                <a:lnTo>
                  <a:pt x="1072492" y="208046"/>
                </a:lnTo>
                <a:lnTo>
                  <a:pt x="1094139" y="243640"/>
                </a:lnTo>
                <a:lnTo>
                  <a:pt x="1125084" y="270614"/>
                </a:lnTo>
                <a:lnTo>
                  <a:pt x="1164262" y="287612"/>
                </a:lnTo>
                <a:lnTo>
                  <a:pt x="1210027" y="293279"/>
                </a:lnTo>
                <a:lnTo>
                  <a:pt x="1226783" y="292528"/>
                </a:lnTo>
                <a:lnTo>
                  <a:pt x="1271240" y="281268"/>
                </a:lnTo>
                <a:lnTo>
                  <a:pt x="1306326" y="257442"/>
                </a:lnTo>
                <a:lnTo>
                  <a:pt x="1323818" y="236327"/>
                </a:lnTo>
                <a:lnTo>
                  <a:pt x="1212351" y="236327"/>
                </a:lnTo>
                <a:lnTo>
                  <a:pt x="1200680" y="235674"/>
                </a:lnTo>
                <a:lnTo>
                  <a:pt x="1161090" y="219910"/>
                </a:lnTo>
                <a:lnTo>
                  <a:pt x="1136102" y="185333"/>
                </a:lnTo>
                <a:lnTo>
                  <a:pt x="1130218" y="149157"/>
                </a:lnTo>
                <a:lnTo>
                  <a:pt x="1130896" y="136130"/>
                </a:lnTo>
                <a:lnTo>
                  <a:pt x="1147143" y="94506"/>
                </a:lnTo>
                <a:lnTo>
                  <a:pt x="1180607" y="69978"/>
                </a:lnTo>
                <a:lnTo>
                  <a:pt x="1212351" y="64312"/>
                </a:lnTo>
                <a:lnTo>
                  <a:pt x="1329411" y="64312"/>
                </a:lnTo>
                <a:lnTo>
                  <a:pt x="1328070" y="62471"/>
                </a:lnTo>
                <a:lnTo>
                  <a:pt x="1295114" y="31405"/>
                </a:lnTo>
                <a:lnTo>
                  <a:pt x="1252086" y="11937"/>
                </a:lnTo>
                <a:lnTo>
                  <a:pt x="1226323" y="7869"/>
                </a:lnTo>
                <a:lnTo>
                  <a:pt x="1212351" y="7361"/>
                </a:lnTo>
                <a:close/>
              </a:path>
              <a:path w="2076450" h="298450">
                <a:moveTo>
                  <a:pt x="1348724" y="136372"/>
                </a:moveTo>
                <a:lnTo>
                  <a:pt x="1211576" y="136372"/>
                </a:lnTo>
                <a:lnTo>
                  <a:pt x="1211576" y="186737"/>
                </a:lnTo>
                <a:lnTo>
                  <a:pt x="1283637" y="186737"/>
                </a:lnTo>
                <a:lnTo>
                  <a:pt x="1281312" y="193711"/>
                </a:lnTo>
                <a:lnTo>
                  <a:pt x="1278084" y="200297"/>
                </a:lnTo>
                <a:lnTo>
                  <a:pt x="1273951" y="206496"/>
                </a:lnTo>
                <a:lnTo>
                  <a:pt x="1270077" y="212436"/>
                </a:lnTo>
                <a:lnTo>
                  <a:pt x="1232909" y="234366"/>
                </a:lnTo>
                <a:lnTo>
                  <a:pt x="1212351" y="236327"/>
                </a:lnTo>
                <a:lnTo>
                  <a:pt x="1323818" y="236327"/>
                </a:lnTo>
                <a:lnTo>
                  <a:pt x="1342138" y="197198"/>
                </a:lnTo>
                <a:lnTo>
                  <a:pt x="1349039" y="152378"/>
                </a:lnTo>
                <a:lnTo>
                  <a:pt x="1348724" y="136372"/>
                </a:lnTo>
                <a:close/>
              </a:path>
              <a:path w="2076450" h="298450">
                <a:moveTo>
                  <a:pt x="1329411" y="64312"/>
                </a:moveTo>
                <a:lnTo>
                  <a:pt x="1212351" y="64312"/>
                </a:lnTo>
                <a:lnTo>
                  <a:pt x="1223659" y="64990"/>
                </a:lnTo>
                <a:lnTo>
                  <a:pt x="1233950" y="67024"/>
                </a:lnTo>
                <a:lnTo>
                  <a:pt x="1271603" y="94119"/>
                </a:lnTo>
                <a:lnTo>
                  <a:pt x="1276663" y="101892"/>
                </a:lnTo>
                <a:lnTo>
                  <a:pt x="1334777" y="71673"/>
                </a:lnTo>
                <a:lnTo>
                  <a:pt x="1329411" y="64312"/>
                </a:lnTo>
                <a:close/>
              </a:path>
              <a:path w="2076450" h="298450">
                <a:moveTo>
                  <a:pt x="1444593" y="106541"/>
                </a:moveTo>
                <a:lnTo>
                  <a:pt x="1386867" y="106541"/>
                </a:lnTo>
                <a:lnTo>
                  <a:pt x="1386867" y="284755"/>
                </a:lnTo>
                <a:lnTo>
                  <a:pt x="1444593" y="284755"/>
                </a:lnTo>
                <a:lnTo>
                  <a:pt x="1444593" y="196810"/>
                </a:lnTo>
                <a:lnTo>
                  <a:pt x="1430646" y="176277"/>
                </a:lnTo>
                <a:lnTo>
                  <a:pt x="1431154" y="165913"/>
                </a:lnTo>
                <a:lnTo>
                  <a:pt x="1444593" y="128750"/>
                </a:lnTo>
                <a:lnTo>
                  <a:pt x="1444593" y="106541"/>
                </a:lnTo>
                <a:close/>
              </a:path>
              <a:path w="2076450" h="298450">
                <a:moveTo>
                  <a:pt x="1444593" y="128750"/>
                </a:moveTo>
                <a:lnTo>
                  <a:pt x="1431154" y="165913"/>
                </a:lnTo>
                <a:lnTo>
                  <a:pt x="1430646" y="176277"/>
                </a:lnTo>
                <a:lnTo>
                  <a:pt x="1444593" y="196810"/>
                </a:lnTo>
                <a:lnTo>
                  <a:pt x="1444593" y="128750"/>
                </a:lnTo>
                <a:close/>
              </a:path>
              <a:path w="2076450" h="298450">
                <a:moveTo>
                  <a:pt x="1495604" y="102279"/>
                </a:moveTo>
                <a:lnTo>
                  <a:pt x="1489147" y="102279"/>
                </a:lnTo>
                <a:lnTo>
                  <a:pt x="1481858" y="102884"/>
                </a:lnTo>
                <a:lnTo>
                  <a:pt x="1448564" y="123394"/>
                </a:lnTo>
                <a:lnTo>
                  <a:pt x="1444593" y="128750"/>
                </a:lnTo>
                <a:lnTo>
                  <a:pt x="1444593" y="188287"/>
                </a:lnTo>
                <a:lnTo>
                  <a:pt x="1445755" y="181055"/>
                </a:lnTo>
                <a:lnTo>
                  <a:pt x="1450404" y="169174"/>
                </a:lnTo>
                <a:lnTo>
                  <a:pt x="1453762" y="164654"/>
                </a:lnTo>
                <a:lnTo>
                  <a:pt x="1462544" y="158455"/>
                </a:lnTo>
                <a:lnTo>
                  <a:pt x="1467580" y="156906"/>
                </a:lnTo>
                <a:lnTo>
                  <a:pt x="1501196" y="156906"/>
                </a:lnTo>
                <a:lnTo>
                  <a:pt x="1521303" y="117001"/>
                </a:lnTo>
                <a:lnTo>
                  <a:pt x="1518203" y="112352"/>
                </a:lnTo>
                <a:lnTo>
                  <a:pt x="1513684" y="108736"/>
                </a:lnTo>
                <a:lnTo>
                  <a:pt x="1501802" y="103571"/>
                </a:lnTo>
                <a:lnTo>
                  <a:pt x="1495604" y="102279"/>
                </a:lnTo>
                <a:close/>
              </a:path>
              <a:path w="2076450" h="298450">
                <a:moveTo>
                  <a:pt x="1501196" y="156906"/>
                </a:moveTo>
                <a:lnTo>
                  <a:pt x="1478428" y="156906"/>
                </a:lnTo>
                <a:lnTo>
                  <a:pt x="1482690" y="157810"/>
                </a:lnTo>
                <a:lnTo>
                  <a:pt x="1486047" y="159618"/>
                </a:lnTo>
                <a:lnTo>
                  <a:pt x="1489663" y="161426"/>
                </a:lnTo>
                <a:lnTo>
                  <a:pt x="1493021" y="163879"/>
                </a:lnTo>
                <a:lnTo>
                  <a:pt x="1496120" y="166979"/>
                </a:lnTo>
                <a:lnTo>
                  <a:pt x="1501196" y="156906"/>
                </a:lnTo>
                <a:close/>
              </a:path>
              <a:path w="2076450" h="298450">
                <a:moveTo>
                  <a:pt x="1602326" y="176664"/>
                </a:moveTo>
                <a:lnTo>
                  <a:pt x="1560847" y="185163"/>
                </a:lnTo>
                <a:lnTo>
                  <a:pt x="1533728" y="219959"/>
                </a:lnTo>
                <a:lnTo>
                  <a:pt x="1532589" y="232066"/>
                </a:lnTo>
                <a:lnTo>
                  <a:pt x="1533029" y="239298"/>
                </a:lnTo>
                <a:lnTo>
                  <a:pt x="1551379" y="274295"/>
                </a:lnTo>
                <a:lnTo>
                  <a:pt x="1587749" y="288242"/>
                </a:lnTo>
                <a:lnTo>
                  <a:pt x="1596127" y="288629"/>
                </a:lnTo>
                <a:lnTo>
                  <a:pt x="1604505" y="288266"/>
                </a:lnTo>
                <a:lnTo>
                  <a:pt x="1641262" y="275263"/>
                </a:lnTo>
                <a:lnTo>
                  <a:pt x="1655015" y="260181"/>
                </a:lnTo>
                <a:lnTo>
                  <a:pt x="1655015" y="250662"/>
                </a:lnTo>
                <a:lnTo>
                  <a:pt x="1612398" y="250662"/>
                </a:lnTo>
                <a:lnTo>
                  <a:pt x="1608137" y="249887"/>
                </a:lnTo>
                <a:lnTo>
                  <a:pt x="1591478" y="233615"/>
                </a:lnTo>
                <a:lnTo>
                  <a:pt x="1591478" y="224576"/>
                </a:lnTo>
                <a:lnTo>
                  <a:pt x="1592511" y="220960"/>
                </a:lnTo>
                <a:lnTo>
                  <a:pt x="1594577" y="218119"/>
                </a:lnTo>
                <a:lnTo>
                  <a:pt x="1596643" y="215019"/>
                </a:lnTo>
                <a:lnTo>
                  <a:pt x="1599743" y="212695"/>
                </a:lnTo>
                <a:lnTo>
                  <a:pt x="1608008" y="209595"/>
                </a:lnTo>
                <a:lnTo>
                  <a:pt x="1613561" y="208820"/>
                </a:lnTo>
                <a:lnTo>
                  <a:pt x="1655015" y="208820"/>
                </a:lnTo>
                <a:lnTo>
                  <a:pt x="1655015" y="188093"/>
                </a:lnTo>
                <a:lnTo>
                  <a:pt x="1617726" y="177439"/>
                </a:lnTo>
                <a:lnTo>
                  <a:pt x="1610244" y="176858"/>
                </a:lnTo>
                <a:lnTo>
                  <a:pt x="1602326" y="176664"/>
                </a:lnTo>
                <a:close/>
              </a:path>
              <a:path w="2076450" h="298450">
                <a:moveTo>
                  <a:pt x="1655822" y="215719"/>
                </a:moveTo>
                <a:lnTo>
                  <a:pt x="1661214" y="235940"/>
                </a:lnTo>
                <a:lnTo>
                  <a:pt x="1660633" y="244148"/>
                </a:lnTo>
                <a:lnTo>
                  <a:pt x="1658889" y="251727"/>
                </a:lnTo>
                <a:lnTo>
                  <a:pt x="1655984" y="258677"/>
                </a:lnTo>
                <a:lnTo>
                  <a:pt x="1655015" y="260181"/>
                </a:lnTo>
                <a:lnTo>
                  <a:pt x="1655015" y="284755"/>
                </a:lnTo>
                <a:lnTo>
                  <a:pt x="1711191" y="284755"/>
                </a:lnTo>
                <a:lnTo>
                  <a:pt x="1711191" y="223155"/>
                </a:lnTo>
                <a:lnTo>
                  <a:pt x="1667800" y="223155"/>
                </a:lnTo>
                <a:lnTo>
                  <a:pt x="1661601" y="218506"/>
                </a:lnTo>
                <a:lnTo>
                  <a:pt x="1655822" y="215719"/>
                </a:lnTo>
                <a:close/>
              </a:path>
              <a:path w="2076450" h="298450">
                <a:moveTo>
                  <a:pt x="1655015" y="215330"/>
                </a:moveTo>
                <a:lnTo>
                  <a:pt x="1655015" y="260181"/>
                </a:lnTo>
                <a:lnTo>
                  <a:pt x="1655984" y="258677"/>
                </a:lnTo>
                <a:lnTo>
                  <a:pt x="1658889" y="251727"/>
                </a:lnTo>
                <a:lnTo>
                  <a:pt x="1660633" y="244148"/>
                </a:lnTo>
                <a:lnTo>
                  <a:pt x="1661214" y="235940"/>
                </a:lnTo>
                <a:lnTo>
                  <a:pt x="1655822" y="215719"/>
                </a:lnTo>
                <a:lnTo>
                  <a:pt x="1655015" y="215330"/>
                </a:lnTo>
                <a:close/>
              </a:path>
              <a:path w="2076450" h="298450">
                <a:moveTo>
                  <a:pt x="1655015" y="220960"/>
                </a:moveTo>
                <a:lnTo>
                  <a:pt x="1623763" y="250662"/>
                </a:lnTo>
                <a:lnTo>
                  <a:pt x="1655015" y="250662"/>
                </a:lnTo>
                <a:lnTo>
                  <a:pt x="1655015" y="220960"/>
                </a:lnTo>
                <a:close/>
              </a:path>
              <a:path w="2076450" h="298450">
                <a:moveTo>
                  <a:pt x="1655015" y="188093"/>
                </a:moveTo>
                <a:lnTo>
                  <a:pt x="1655015" y="212695"/>
                </a:lnTo>
                <a:lnTo>
                  <a:pt x="1655822" y="215719"/>
                </a:lnTo>
                <a:lnTo>
                  <a:pt x="1661601" y="218506"/>
                </a:lnTo>
                <a:lnTo>
                  <a:pt x="1667800" y="223155"/>
                </a:lnTo>
                <a:lnTo>
                  <a:pt x="1667800" y="197198"/>
                </a:lnTo>
                <a:lnTo>
                  <a:pt x="1664701" y="193840"/>
                </a:lnTo>
                <a:lnTo>
                  <a:pt x="1660051" y="190612"/>
                </a:lnTo>
                <a:lnTo>
                  <a:pt x="1655015" y="188093"/>
                </a:lnTo>
                <a:close/>
              </a:path>
              <a:path w="2076450" h="298450">
                <a:moveTo>
                  <a:pt x="1709463" y="146058"/>
                </a:moveTo>
                <a:lnTo>
                  <a:pt x="1626733" y="146058"/>
                </a:lnTo>
                <a:lnTo>
                  <a:pt x="1631511" y="146574"/>
                </a:lnTo>
                <a:lnTo>
                  <a:pt x="1635644" y="147608"/>
                </a:lnTo>
                <a:lnTo>
                  <a:pt x="1652691" y="161167"/>
                </a:lnTo>
                <a:lnTo>
                  <a:pt x="1654240" y="164267"/>
                </a:lnTo>
                <a:lnTo>
                  <a:pt x="1655015" y="168012"/>
                </a:lnTo>
                <a:lnTo>
                  <a:pt x="1655015" y="188093"/>
                </a:lnTo>
                <a:lnTo>
                  <a:pt x="1660051" y="190612"/>
                </a:lnTo>
                <a:lnTo>
                  <a:pt x="1664701" y="193840"/>
                </a:lnTo>
                <a:lnTo>
                  <a:pt x="1667800" y="197198"/>
                </a:lnTo>
                <a:lnTo>
                  <a:pt x="1667800" y="223155"/>
                </a:lnTo>
                <a:lnTo>
                  <a:pt x="1711191" y="223155"/>
                </a:lnTo>
                <a:lnTo>
                  <a:pt x="1711074" y="157681"/>
                </a:lnTo>
                <a:lnTo>
                  <a:pt x="1710513" y="150295"/>
                </a:lnTo>
                <a:lnTo>
                  <a:pt x="1709463" y="146058"/>
                </a:lnTo>
                <a:close/>
              </a:path>
              <a:path w="2076450" h="298450">
                <a:moveTo>
                  <a:pt x="1655015" y="212695"/>
                </a:moveTo>
                <a:lnTo>
                  <a:pt x="1655015" y="215330"/>
                </a:lnTo>
                <a:lnTo>
                  <a:pt x="1655822" y="215719"/>
                </a:lnTo>
                <a:lnTo>
                  <a:pt x="1655015" y="212695"/>
                </a:lnTo>
                <a:close/>
              </a:path>
              <a:path w="2076450" h="298450">
                <a:moveTo>
                  <a:pt x="1655015" y="208820"/>
                </a:moveTo>
                <a:lnTo>
                  <a:pt x="1620534" y="208820"/>
                </a:lnTo>
                <a:lnTo>
                  <a:pt x="1627217" y="209063"/>
                </a:lnTo>
                <a:lnTo>
                  <a:pt x="1633707" y="209789"/>
                </a:lnTo>
                <a:lnTo>
                  <a:pt x="1640002" y="211000"/>
                </a:lnTo>
                <a:lnTo>
                  <a:pt x="1654369" y="215019"/>
                </a:lnTo>
                <a:lnTo>
                  <a:pt x="1655015" y="215330"/>
                </a:lnTo>
                <a:lnTo>
                  <a:pt x="1655015" y="208820"/>
                </a:lnTo>
                <a:close/>
              </a:path>
              <a:path w="2076450" h="298450">
                <a:moveTo>
                  <a:pt x="1628670" y="101504"/>
                </a:moveTo>
                <a:lnTo>
                  <a:pt x="1582179" y="108090"/>
                </a:lnTo>
                <a:lnTo>
                  <a:pt x="1545762" y="122038"/>
                </a:lnTo>
                <a:lnTo>
                  <a:pt x="1565520" y="161167"/>
                </a:lnTo>
                <a:lnTo>
                  <a:pt x="1568103" y="159618"/>
                </a:lnTo>
                <a:lnTo>
                  <a:pt x="1572236" y="157681"/>
                </a:lnTo>
                <a:lnTo>
                  <a:pt x="1577918" y="155356"/>
                </a:lnTo>
                <a:lnTo>
                  <a:pt x="1583600" y="152773"/>
                </a:lnTo>
                <a:lnTo>
                  <a:pt x="1590186" y="150578"/>
                </a:lnTo>
                <a:lnTo>
                  <a:pt x="1605425" y="146962"/>
                </a:lnTo>
                <a:lnTo>
                  <a:pt x="1613303" y="146058"/>
                </a:lnTo>
                <a:lnTo>
                  <a:pt x="1709463" y="146058"/>
                </a:lnTo>
                <a:lnTo>
                  <a:pt x="1708479" y="142087"/>
                </a:lnTo>
                <a:lnTo>
                  <a:pt x="1679713" y="112158"/>
                </a:lnTo>
                <a:lnTo>
                  <a:pt x="1640172" y="101940"/>
                </a:lnTo>
                <a:lnTo>
                  <a:pt x="1628670" y="101504"/>
                </a:lnTo>
                <a:close/>
              </a:path>
              <a:path w="2076450" h="298450">
                <a:moveTo>
                  <a:pt x="1813883" y="106541"/>
                </a:moveTo>
                <a:lnTo>
                  <a:pt x="1754994" y="106541"/>
                </a:lnTo>
                <a:lnTo>
                  <a:pt x="1754994" y="284755"/>
                </a:lnTo>
                <a:lnTo>
                  <a:pt x="1813883" y="284755"/>
                </a:lnTo>
                <a:lnTo>
                  <a:pt x="1813883" y="169303"/>
                </a:lnTo>
                <a:lnTo>
                  <a:pt x="1815174" y="163363"/>
                </a:lnTo>
                <a:lnTo>
                  <a:pt x="1820340" y="153548"/>
                </a:lnTo>
                <a:lnTo>
                  <a:pt x="1823956" y="149803"/>
                </a:lnTo>
                <a:lnTo>
                  <a:pt x="1833254" y="144637"/>
                </a:lnTo>
                <a:lnTo>
                  <a:pt x="1838678" y="143346"/>
                </a:lnTo>
                <a:lnTo>
                  <a:pt x="1928271" y="143346"/>
                </a:lnTo>
                <a:lnTo>
                  <a:pt x="1927882" y="141506"/>
                </a:lnTo>
                <a:lnTo>
                  <a:pt x="1924530" y="133273"/>
                </a:lnTo>
                <a:lnTo>
                  <a:pt x="1813883" y="133273"/>
                </a:lnTo>
                <a:lnTo>
                  <a:pt x="1813883" y="106541"/>
                </a:lnTo>
                <a:close/>
              </a:path>
              <a:path w="2076450" h="298450">
                <a:moveTo>
                  <a:pt x="1928271" y="143346"/>
                </a:moveTo>
                <a:lnTo>
                  <a:pt x="1854175" y="143346"/>
                </a:lnTo>
                <a:lnTo>
                  <a:pt x="1860761" y="146187"/>
                </a:lnTo>
                <a:lnTo>
                  <a:pt x="1864635" y="151869"/>
                </a:lnTo>
                <a:lnTo>
                  <a:pt x="1868768" y="157551"/>
                </a:lnTo>
                <a:lnTo>
                  <a:pt x="1870834" y="165687"/>
                </a:lnTo>
                <a:lnTo>
                  <a:pt x="1870834" y="284755"/>
                </a:lnTo>
                <a:lnTo>
                  <a:pt x="1931659" y="284755"/>
                </a:lnTo>
                <a:lnTo>
                  <a:pt x="1931611" y="169303"/>
                </a:lnTo>
                <a:lnTo>
                  <a:pt x="1930715" y="154896"/>
                </a:lnTo>
                <a:lnTo>
                  <a:pt x="1928271" y="143346"/>
                </a:lnTo>
                <a:close/>
              </a:path>
              <a:path w="2076450" h="298450">
                <a:moveTo>
                  <a:pt x="1868122" y="102279"/>
                </a:moveTo>
                <a:lnTo>
                  <a:pt x="1828556" y="114895"/>
                </a:lnTo>
                <a:lnTo>
                  <a:pt x="1813883" y="133273"/>
                </a:lnTo>
                <a:lnTo>
                  <a:pt x="1924530" y="133273"/>
                </a:lnTo>
                <a:lnTo>
                  <a:pt x="1896888" y="106734"/>
                </a:lnTo>
                <a:lnTo>
                  <a:pt x="1868122" y="102279"/>
                </a:lnTo>
                <a:close/>
              </a:path>
              <a:path w="2076450" h="298450">
                <a:moveTo>
                  <a:pt x="2044475" y="44553"/>
                </a:moveTo>
                <a:lnTo>
                  <a:pt x="1988299" y="44553"/>
                </a:lnTo>
                <a:lnTo>
                  <a:pt x="1988299" y="284755"/>
                </a:lnTo>
                <a:lnTo>
                  <a:pt x="2044475" y="284755"/>
                </a:lnTo>
                <a:lnTo>
                  <a:pt x="2044475" y="44553"/>
                </a:lnTo>
                <a:close/>
              </a:path>
              <a:path w="2076450" h="298450">
                <a:moveTo>
                  <a:pt x="1988299" y="106541"/>
                </a:moveTo>
                <a:lnTo>
                  <a:pt x="1956917" y="106541"/>
                </a:lnTo>
                <a:lnTo>
                  <a:pt x="1956917" y="154969"/>
                </a:lnTo>
                <a:lnTo>
                  <a:pt x="1988299" y="154969"/>
                </a:lnTo>
                <a:lnTo>
                  <a:pt x="1988299" y="106541"/>
                </a:lnTo>
                <a:close/>
              </a:path>
              <a:path w="2076450" h="298450">
                <a:moveTo>
                  <a:pt x="2076243" y="106541"/>
                </a:moveTo>
                <a:lnTo>
                  <a:pt x="2044475" y="106541"/>
                </a:lnTo>
                <a:lnTo>
                  <a:pt x="2044475" y="154969"/>
                </a:lnTo>
                <a:lnTo>
                  <a:pt x="2076243" y="154969"/>
                </a:lnTo>
                <a:lnTo>
                  <a:pt x="2076243" y="106541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85716" y="3509212"/>
            <a:ext cx="1776239" cy="30955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144710" y="3509212"/>
            <a:ext cx="2924972" cy="31342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56406" y="4349710"/>
            <a:ext cx="72877" cy="215595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7502671" y="4481810"/>
            <a:ext cx="125095" cy="22860"/>
          </a:xfrm>
          <a:custGeom>
            <a:avLst/>
            <a:gdLst/>
            <a:ahLst/>
            <a:cxnLst/>
            <a:rect l="l" t="t" r="r" b="b"/>
            <a:pathLst>
              <a:path w="125094" h="22860">
                <a:moveTo>
                  <a:pt x="60731" y="0"/>
                </a:moveTo>
                <a:lnTo>
                  <a:pt x="0" y="0"/>
                </a:lnTo>
                <a:lnTo>
                  <a:pt x="0" y="22771"/>
                </a:lnTo>
                <a:lnTo>
                  <a:pt x="60731" y="22771"/>
                </a:lnTo>
                <a:lnTo>
                  <a:pt x="60731" y="0"/>
                </a:lnTo>
                <a:close/>
              </a:path>
              <a:path w="125094" h="22860">
                <a:moveTo>
                  <a:pt x="124485" y="0"/>
                </a:moveTo>
                <a:lnTo>
                  <a:pt x="63754" y="0"/>
                </a:lnTo>
                <a:lnTo>
                  <a:pt x="63754" y="22771"/>
                </a:lnTo>
                <a:lnTo>
                  <a:pt x="124485" y="22771"/>
                </a:lnTo>
                <a:lnTo>
                  <a:pt x="124485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267105" y="4349710"/>
            <a:ext cx="319405" cy="219075"/>
          </a:xfrm>
          <a:custGeom>
            <a:avLst/>
            <a:gdLst/>
            <a:ahLst/>
            <a:cxnLst/>
            <a:rect l="l" t="t" r="r" b="b"/>
            <a:pathLst>
              <a:path w="319405" h="219075">
                <a:moveTo>
                  <a:pt x="78950" y="0"/>
                </a:moveTo>
                <a:lnTo>
                  <a:pt x="37653" y="14271"/>
                </a:lnTo>
                <a:lnTo>
                  <a:pt x="10020" y="52836"/>
                </a:lnTo>
                <a:lnTo>
                  <a:pt x="626" y="93829"/>
                </a:lnTo>
                <a:lnTo>
                  <a:pt x="0" y="109316"/>
                </a:lnTo>
                <a:lnTo>
                  <a:pt x="626" y="124802"/>
                </a:lnTo>
                <a:lnTo>
                  <a:pt x="10020" y="165795"/>
                </a:lnTo>
                <a:lnTo>
                  <a:pt x="37653" y="204663"/>
                </a:lnTo>
                <a:lnTo>
                  <a:pt x="78950" y="218632"/>
                </a:lnTo>
                <a:lnTo>
                  <a:pt x="90280" y="217759"/>
                </a:lnTo>
                <a:lnTo>
                  <a:pt x="128408" y="196882"/>
                </a:lnTo>
                <a:lnTo>
                  <a:pt x="130504" y="194339"/>
                </a:lnTo>
                <a:lnTo>
                  <a:pt x="70852" y="194339"/>
                </a:lnTo>
                <a:lnTo>
                  <a:pt x="63463" y="192315"/>
                </a:lnTo>
                <a:lnTo>
                  <a:pt x="36799" y="164638"/>
                </a:lnTo>
                <a:lnTo>
                  <a:pt x="26721" y="127155"/>
                </a:lnTo>
                <a:lnTo>
                  <a:pt x="25810" y="109316"/>
                </a:lnTo>
                <a:lnTo>
                  <a:pt x="26038" y="100244"/>
                </a:lnTo>
                <a:lnTo>
                  <a:pt x="33933" y="60655"/>
                </a:lnTo>
                <a:lnTo>
                  <a:pt x="56783" y="30669"/>
                </a:lnTo>
                <a:lnTo>
                  <a:pt x="63463" y="26418"/>
                </a:lnTo>
                <a:lnTo>
                  <a:pt x="70852" y="24292"/>
                </a:lnTo>
                <a:lnTo>
                  <a:pt x="130384" y="24292"/>
                </a:lnTo>
                <a:lnTo>
                  <a:pt x="128408" y="21920"/>
                </a:lnTo>
                <a:lnTo>
                  <a:pt x="119944" y="14271"/>
                </a:lnTo>
                <a:lnTo>
                  <a:pt x="110777" y="8027"/>
                </a:lnTo>
                <a:lnTo>
                  <a:pt x="100889" y="3567"/>
                </a:lnTo>
                <a:lnTo>
                  <a:pt x="90280" y="891"/>
                </a:lnTo>
                <a:lnTo>
                  <a:pt x="78950" y="0"/>
                </a:lnTo>
                <a:close/>
              </a:path>
              <a:path w="319405" h="219075">
                <a:moveTo>
                  <a:pt x="130384" y="24292"/>
                </a:moveTo>
                <a:lnTo>
                  <a:pt x="87250" y="24292"/>
                </a:lnTo>
                <a:lnTo>
                  <a:pt x="94639" y="26418"/>
                </a:lnTo>
                <a:lnTo>
                  <a:pt x="101117" y="30669"/>
                </a:lnTo>
                <a:lnTo>
                  <a:pt x="126415" y="67696"/>
                </a:lnTo>
                <a:lnTo>
                  <a:pt x="132090" y="109316"/>
                </a:lnTo>
                <a:lnTo>
                  <a:pt x="131862" y="118406"/>
                </a:lnTo>
                <a:lnTo>
                  <a:pt x="123967" y="158128"/>
                </a:lnTo>
                <a:lnTo>
                  <a:pt x="94639" y="192315"/>
                </a:lnTo>
                <a:lnTo>
                  <a:pt x="87250" y="194339"/>
                </a:lnTo>
                <a:lnTo>
                  <a:pt x="130504" y="194339"/>
                </a:lnTo>
                <a:lnTo>
                  <a:pt x="152264" y="153042"/>
                </a:lnTo>
                <a:lnTo>
                  <a:pt x="157900" y="109316"/>
                </a:lnTo>
                <a:lnTo>
                  <a:pt x="157274" y="93829"/>
                </a:lnTo>
                <a:lnTo>
                  <a:pt x="147880" y="52836"/>
                </a:lnTo>
                <a:lnTo>
                  <a:pt x="135885" y="30896"/>
                </a:lnTo>
                <a:lnTo>
                  <a:pt x="130384" y="24292"/>
                </a:lnTo>
                <a:close/>
              </a:path>
              <a:path w="319405" h="219075">
                <a:moveTo>
                  <a:pt x="223748" y="102408"/>
                </a:moveTo>
                <a:lnTo>
                  <a:pt x="191791" y="132090"/>
                </a:lnTo>
                <a:lnTo>
                  <a:pt x="186629" y="157900"/>
                </a:lnTo>
                <a:lnTo>
                  <a:pt x="186629" y="166200"/>
                </a:lnTo>
                <a:lnTo>
                  <a:pt x="205456" y="200716"/>
                </a:lnTo>
                <a:lnTo>
                  <a:pt x="245823" y="218347"/>
                </a:lnTo>
                <a:lnTo>
                  <a:pt x="252826" y="218632"/>
                </a:lnTo>
                <a:lnTo>
                  <a:pt x="259810" y="218347"/>
                </a:lnTo>
                <a:lnTo>
                  <a:pt x="299893" y="200716"/>
                </a:lnTo>
                <a:lnTo>
                  <a:pt x="305098" y="195857"/>
                </a:lnTo>
                <a:lnTo>
                  <a:pt x="245741" y="195857"/>
                </a:lnTo>
                <a:lnTo>
                  <a:pt x="238959" y="194238"/>
                </a:lnTo>
                <a:lnTo>
                  <a:pt x="211225" y="163569"/>
                </a:lnTo>
                <a:lnTo>
                  <a:pt x="211225" y="147171"/>
                </a:lnTo>
                <a:lnTo>
                  <a:pt x="238959" y="115692"/>
                </a:lnTo>
                <a:lnTo>
                  <a:pt x="245741" y="113870"/>
                </a:lnTo>
                <a:lnTo>
                  <a:pt x="300111" y="113870"/>
                </a:lnTo>
                <a:lnTo>
                  <a:pt x="298982" y="112959"/>
                </a:lnTo>
                <a:lnTo>
                  <a:pt x="293025" y="107797"/>
                </a:lnTo>
                <a:lnTo>
                  <a:pt x="244121" y="107797"/>
                </a:lnTo>
                <a:lnTo>
                  <a:pt x="236125" y="106583"/>
                </a:lnTo>
                <a:lnTo>
                  <a:pt x="223748" y="102408"/>
                </a:lnTo>
                <a:close/>
              </a:path>
              <a:path w="319405" h="219075">
                <a:moveTo>
                  <a:pt x="300111" y="113870"/>
                </a:moveTo>
                <a:lnTo>
                  <a:pt x="259911" y="113870"/>
                </a:lnTo>
                <a:lnTo>
                  <a:pt x="266592" y="115692"/>
                </a:lnTo>
                <a:lnTo>
                  <a:pt x="272867" y="119336"/>
                </a:lnTo>
                <a:lnTo>
                  <a:pt x="279345" y="122980"/>
                </a:lnTo>
                <a:lnTo>
                  <a:pt x="284507" y="127940"/>
                </a:lnTo>
                <a:lnTo>
                  <a:pt x="288354" y="134215"/>
                </a:lnTo>
                <a:lnTo>
                  <a:pt x="292403" y="140288"/>
                </a:lnTo>
                <a:lnTo>
                  <a:pt x="294427" y="147171"/>
                </a:lnTo>
                <a:lnTo>
                  <a:pt x="294427" y="163569"/>
                </a:lnTo>
                <a:lnTo>
                  <a:pt x="292403" y="170958"/>
                </a:lnTo>
                <a:lnTo>
                  <a:pt x="288354" y="177031"/>
                </a:lnTo>
                <a:lnTo>
                  <a:pt x="284507" y="183104"/>
                </a:lnTo>
                <a:lnTo>
                  <a:pt x="279345" y="187760"/>
                </a:lnTo>
                <a:lnTo>
                  <a:pt x="272867" y="190999"/>
                </a:lnTo>
                <a:lnTo>
                  <a:pt x="266592" y="194238"/>
                </a:lnTo>
                <a:lnTo>
                  <a:pt x="259911" y="195857"/>
                </a:lnTo>
                <a:lnTo>
                  <a:pt x="305098" y="195857"/>
                </a:lnTo>
                <a:lnTo>
                  <a:pt x="305966" y="195048"/>
                </a:lnTo>
                <a:lnTo>
                  <a:pt x="310622" y="188570"/>
                </a:lnTo>
                <a:lnTo>
                  <a:pt x="313861" y="181282"/>
                </a:lnTo>
                <a:lnTo>
                  <a:pt x="317302" y="173994"/>
                </a:lnTo>
                <a:lnTo>
                  <a:pt x="319023" y="166200"/>
                </a:lnTo>
                <a:lnTo>
                  <a:pt x="319023" y="157900"/>
                </a:lnTo>
                <a:lnTo>
                  <a:pt x="305257" y="118020"/>
                </a:lnTo>
                <a:lnTo>
                  <a:pt x="300111" y="113870"/>
                </a:lnTo>
                <a:close/>
              </a:path>
              <a:path w="319405" h="219075">
                <a:moveTo>
                  <a:pt x="261531" y="97169"/>
                </a:moveTo>
                <a:lnTo>
                  <a:pt x="252826" y="97169"/>
                </a:lnTo>
                <a:lnTo>
                  <a:pt x="246354" y="97416"/>
                </a:lnTo>
                <a:lnTo>
                  <a:pt x="239997" y="98156"/>
                </a:lnTo>
                <a:lnTo>
                  <a:pt x="233753" y="99390"/>
                </a:lnTo>
                <a:lnTo>
                  <a:pt x="227623" y="101117"/>
                </a:lnTo>
                <a:lnTo>
                  <a:pt x="223748" y="102408"/>
                </a:lnTo>
                <a:lnTo>
                  <a:pt x="236125" y="106583"/>
                </a:lnTo>
                <a:lnTo>
                  <a:pt x="244121" y="107797"/>
                </a:lnTo>
                <a:lnTo>
                  <a:pt x="261531" y="107797"/>
                </a:lnTo>
                <a:lnTo>
                  <a:pt x="269426" y="106583"/>
                </a:lnTo>
                <a:lnTo>
                  <a:pt x="281723" y="102416"/>
                </a:lnTo>
                <a:lnTo>
                  <a:pt x="269831" y="98485"/>
                </a:lnTo>
                <a:lnTo>
                  <a:pt x="261531" y="97169"/>
                </a:lnTo>
                <a:close/>
              </a:path>
              <a:path w="319405" h="219075">
                <a:moveTo>
                  <a:pt x="281723" y="102416"/>
                </a:moveTo>
                <a:lnTo>
                  <a:pt x="269426" y="106583"/>
                </a:lnTo>
                <a:lnTo>
                  <a:pt x="261531" y="107797"/>
                </a:lnTo>
                <a:lnTo>
                  <a:pt x="293025" y="107797"/>
                </a:lnTo>
                <a:lnTo>
                  <a:pt x="285823" y="103749"/>
                </a:lnTo>
                <a:lnTo>
                  <a:pt x="281723" y="102416"/>
                </a:lnTo>
                <a:close/>
              </a:path>
              <a:path w="319405" h="219075">
                <a:moveTo>
                  <a:pt x="291074" y="97169"/>
                </a:moveTo>
                <a:lnTo>
                  <a:pt x="261531" y="97169"/>
                </a:lnTo>
                <a:lnTo>
                  <a:pt x="269831" y="98485"/>
                </a:lnTo>
                <a:lnTo>
                  <a:pt x="281723" y="102416"/>
                </a:lnTo>
                <a:lnTo>
                  <a:pt x="283799" y="101724"/>
                </a:lnTo>
                <a:lnTo>
                  <a:pt x="290001" y="98156"/>
                </a:lnTo>
                <a:lnTo>
                  <a:pt x="291074" y="97169"/>
                </a:lnTo>
                <a:close/>
              </a:path>
              <a:path w="319405" h="219075">
                <a:moveTo>
                  <a:pt x="252826" y="0"/>
                </a:moveTo>
                <a:lnTo>
                  <a:pt x="210997" y="15865"/>
                </a:lnTo>
                <a:lnTo>
                  <a:pt x="194221" y="54354"/>
                </a:lnTo>
                <a:lnTo>
                  <a:pt x="194221" y="62654"/>
                </a:lnTo>
                <a:lnTo>
                  <a:pt x="215578" y="98182"/>
                </a:lnTo>
                <a:lnTo>
                  <a:pt x="223748" y="102408"/>
                </a:lnTo>
                <a:lnTo>
                  <a:pt x="227623" y="101117"/>
                </a:lnTo>
                <a:lnTo>
                  <a:pt x="233753" y="99390"/>
                </a:lnTo>
                <a:lnTo>
                  <a:pt x="239997" y="98156"/>
                </a:lnTo>
                <a:lnTo>
                  <a:pt x="246354" y="97416"/>
                </a:lnTo>
                <a:lnTo>
                  <a:pt x="252826" y="97169"/>
                </a:lnTo>
                <a:lnTo>
                  <a:pt x="291074" y="97169"/>
                </a:lnTo>
                <a:lnTo>
                  <a:pt x="295034" y="93525"/>
                </a:lnTo>
                <a:lnTo>
                  <a:pt x="297780" y="91096"/>
                </a:lnTo>
                <a:lnTo>
                  <a:pt x="246753" y="91096"/>
                </a:lnTo>
                <a:lnTo>
                  <a:pt x="241085" y="89679"/>
                </a:lnTo>
                <a:lnTo>
                  <a:pt x="218817" y="64071"/>
                </a:lnTo>
                <a:lnTo>
                  <a:pt x="218817" y="50710"/>
                </a:lnTo>
                <a:lnTo>
                  <a:pt x="235214" y="27329"/>
                </a:lnTo>
                <a:lnTo>
                  <a:pt x="240477" y="24292"/>
                </a:lnTo>
                <a:lnTo>
                  <a:pt x="246348" y="22774"/>
                </a:lnTo>
                <a:lnTo>
                  <a:pt x="300543" y="22774"/>
                </a:lnTo>
                <a:lnTo>
                  <a:pt x="299380" y="21123"/>
                </a:lnTo>
                <a:lnTo>
                  <a:pt x="260949" y="455"/>
                </a:lnTo>
                <a:lnTo>
                  <a:pt x="252826" y="0"/>
                </a:lnTo>
                <a:close/>
              </a:path>
              <a:path w="319405" h="219075">
                <a:moveTo>
                  <a:pt x="300543" y="22774"/>
                </a:moveTo>
                <a:lnTo>
                  <a:pt x="259507" y="22774"/>
                </a:lnTo>
                <a:lnTo>
                  <a:pt x="265377" y="24292"/>
                </a:lnTo>
                <a:lnTo>
                  <a:pt x="270438" y="27329"/>
                </a:lnTo>
                <a:lnTo>
                  <a:pt x="275499" y="30163"/>
                </a:lnTo>
                <a:lnTo>
                  <a:pt x="279447" y="34211"/>
                </a:lnTo>
                <a:lnTo>
                  <a:pt x="282281" y="39475"/>
                </a:lnTo>
                <a:lnTo>
                  <a:pt x="285317" y="44738"/>
                </a:lnTo>
                <a:lnTo>
                  <a:pt x="286835" y="50710"/>
                </a:lnTo>
                <a:lnTo>
                  <a:pt x="286835" y="64071"/>
                </a:lnTo>
                <a:lnTo>
                  <a:pt x="285216" y="69941"/>
                </a:lnTo>
                <a:lnTo>
                  <a:pt x="281977" y="75002"/>
                </a:lnTo>
                <a:lnTo>
                  <a:pt x="278941" y="80063"/>
                </a:lnTo>
                <a:lnTo>
                  <a:pt x="274790" y="84011"/>
                </a:lnTo>
                <a:lnTo>
                  <a:pt x="269527" y="86845"/>
                </a:lnTo>
                <a:lnTo>
                  <a:pt x="264466" y="89679"/>
                </a:lnTo>
                <a:lnTo>
                  <a:pt x="258899" y="91096"/>
                </a:lnTo>
                <a:lnTo>
                  <a:pt x="297780" y="91096"/>
                </a:lnTo>
                <a:lnTo>
                  <a:pt x="311432" y="62654"/>
                </a:lnTo>
                <a:lnTo>
                  <a:pt x="311432" y="54354"/>
                </a:lnTo>
                <a:lnTo>
                  <a:pt x="310938" y="46952"/>
                </a:lnTo>
                <a:lnTo>
                  <a:pt x="309458" y="39930"/>
                </a:lnTo>
                <a:lnTo>
                  <a:pt x="306991" y="33288"/>
                </a:lnTo>
                <a:lnTo>
                  <a:pt x="303536" y="27025"/>
                </a:lnTo>
                <a:lnTo>
                  <a:pt x="300543" y="2277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039907" y="4342119"/>
            <a:ext cx="8398057" cy="23381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820097" y="5511675"/>
            <a:ext cx="150005" cy="21589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875223" y="5504387"/>
            <a:ext cx="1488626" cy="227741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17403136" y="5124556"/>
            <a:ext cx="319405" cy="219075"/>
          </a:xfrm>
          <a:custGeom>
            <a:avLst/>
            <a:gdLst/>
            <a:ahLst/>
            <a:cxnLst/>
            <a:rect l="l" t="t" r="r" b="b"/>
            <a:pathLst>
              <a:path w="319405" h="219075">
                <a:moveTo>
                  <a:pt x="78950" y="0"/>
                </a:moveTo>
                <a:lnTo>
                  <a:pt x="37653" y="14271"/>
                </a:lnTo>
                <a:lnTo>
                  <a:pt x="10020" y="52836"/>
                </a:lnTo>
                <a:lnTo>
                  <a:pt x="626" y="93829"/>
                </a:lnTo>
                <a:lnTo>
                  <a:pt x="0" y="109316"/>
                </a:lnTo>
                <a:lnTo>
                  <a:pt x="626" y="124802"/>
                </a:lnTo>
                <a:lnTo>
                  <a:pt x="10020" y="165795"/>
                </a:lnTo>
                <a:lnTo>
                  <a:pt x="37653" y="204663"/>
                </a:lnTo>
                <a:lnTo>
                  <a:pt x="78950" y="218632"/>
                </a:lnTo>
                <a:lnTo>
                  <a:pt x="90280" y="217759"/>
                </a:lnTo>
                <a:lnTo>
                  <a:pt x="128408" y="196882"/>
                </a:lnTo>
                <a:lnTo>
                  <a:pt x="130504" y="194339"/>
                </a:lnTo>
                <a:lnTo>
                  <a:pt x="70852" y="194339"/>
                </a:lnTo>
                <a:lnTo>
                  <a:pt x="63464" y="192315"/>
                </a:lnTo>
                <a:lnTo>
                  <a:pt x="36799" y="164638"/>
                </a:lnTo>
                <a:lnTo>
                  <a:pt x="26721" y="127155"/>
                </a:lnTo>
                <a:lnTo>
                  <a:pt x="25810" y="109316"/>
                </a:lnTo>
                <a:lnTo>
                  <a:pt x="26038" y="100244"/>
                </a:lnTo>
                <a:lnTo>
                  <a:pt x="33933" y="60655"/>
                </a:lnTo>
                <a:lnTo>
                  <a:pt x="56783" y="30669"/>
                </a:lnTo>
                <a:lnTo>
                  <a:pt x="63464" y="26418"/>
                </a:lnTo>
                <a:lnTo>
                  <a:pt x="70852" y="24292"/>
                </a:lnTo>
                <a:lnTo>
                  <a:pt x="130384" y="24292"/>
                </a:lnTo>
                <a:lnTo>
                  <a:pt x="128408" y="21920"/>
                </a:lnTo>
                <a:lnTo>
                  <a:pt x="119943" y="14271"/>
                </a:lnTo>
                <a:lnTo>
                  <a:pt x="110777" y="8027"/>
                </a:lnTo>
                <a:lnTo>
                  <a:pt x="100889" y="3567"/>
                </a:lnTo>
                <a:lnTo>
                  <a:pt x="90280" y="891"/>
                </a:lnTo>
                <a:lnTo>
                  <a:pt x="78950" y="0"/>
                </a:lnTo>
                <a:close/>
              </a:path>
              <a:path w="319405" h="219075">
                <a:moveTo>
                  <a:pt x="130384" y="24292"/>
                </a:moveTo>
                <a:lnTo>
                  <a:pt x="87250" y="24292"/>
                </a:lnTo>
                <a:lnTo>
                  <a:pt x="94639" y="26418"/>
                </a:lnTo>
                <a:lnTo>
                  <a:pt x="101117" y="30669"/>
                </a:lnTo>
                <a:lnTo>
                  <a:pt x="126415" y="67696"/>
                </a:lnTo>
                <a:lnTo>
                  <a:pt x="132090" y="109316"/>
                </a:lnTo>
                <a:lnTo>
                  <a:pt x="131862" y="118406"/>
                </a:lnTo>
                <a:lnTo>
                  <a:pt x="123967" y="158128"/>
                </a:lnTo>
                <a:lnTo>
                  <a:pt x="94639" y="192315"/>
                </a:lnTo>
                <a:lnTo>
                  <a:pt x="87250" y="194339"/>
                </a:lnTo>
                <a:lnTo>
                  <a:pt x="130504" y="194339"/>
                </a:lnTo>
                <a:lnTo>
                  <a:pt x="152264" y="153042"/>
                </a:lnTo>
                <a:lnTo>
                  <a:pt x="157900" y="109316"/>
                </a:lnTo>
                <a:lnTo>
                  <a:pt x="157274" y="93829"/>
                </a:lnTo>
                <a:lnTo>
                  <a:pt x="147880" y="52836"/>
                </a:lnTo>
                <a:lnTo>
                  <a:pt x="135885" y="30896"/>
                </a:lnTo>
                <a:lnTo>
                  <a:pt x="130384" y="24292"/>
                </a:lnTo>
                <a:close/>
              </a:path>
              <a:path w="319405" h="219075">
                <a:moveTo>
                  <a:pt x="223748" y="102408"/>
                </a:moveTo>
                <a:lnTo>
                  <a:pt x="191791" y="132090"/>
                </a:lnTo>
                <a:lnTo>
                  <a:pt x="186629" y="157900"/>
                </a:lnTo>
                <a:lnTo>
                  <a:pt x="186629" y="166200"/>
                </a:lnTo>
                <a:lnTo>
                  <a:pt x="205456" y="200716"/>
                </a:lnTo>
                <a:lnTo>
                  <a:pt x="245823" y="218347"/>
                </a:lnTo>
                <a:lnTo>
                  <a:pt x="252826" y="218632"/>
                </a:lnTo>
                <a:lnTo>
                  <a:pt x="259810" y="218347"/>
                </a:lnTo>
                <a:lnTo>
                  <a:pt x="299893" y="200716"/>
                </a:lnTo>
                <a:lnTo>
                  <a:pt x="305098" y="195857"/>
                </a:lnTo>
                <a:lnTo>
                  <a:pt x="245741" y="195857"/>
                </a:lnTo>
                <a:lnTo>
                  <a:pt x="238959" y="194238"/>
                </a:lnTo>
                <a:lnTo>
                  <a:pt x="211225" y="163569"/>
                </a:lnTo>
                <a:lnTo>
                  <a:pt x="211225" y="147171"/>
                </a:lnTo>
                <a:lnTo>
                  <a:pt x="238959" y="115692"/>
                </a:lnTo>
                <a:lnTo>
                  <a:pt x="245741" y="113870"/>
                </a:lnTo>
                <a:lnTo>
                  <a:pt x="300111" y="113870"/>
                </a:lnTo>
                <a:lnTo>
                  <a:pt x="298982" y="112959"/>
                </a:lnTo>
                <a:lnTo>
                  <a:pt x="293025" y="107797"/>
                </a:lnTo>
                <a:lnTo>
                  <a:pt x="244121" y="107797"/>
                </a:lnTo>
                <a:lnTo>
                  <a:pt x="236125" y="106583"/>
                </a:lnTo>
                <a:lnTo>
                  <a:pt x="223748" y="102408"/>
                </a:lnTo>
                <a:close/>
              </a:path>
              <a:path w="319405" h="219075">
                <a:moveTo>
                  <a:pt x="300111" y="113870"/>
                </a:moveTo>
                <a:lnTo>
                  <a:pt x="259911" y="113870"/>
                </a:lnTo>
                <a:lnTo>
                  <a:pt x="266592" y="115692"/>
                </a:lnTo>
                <a:lnTo>
                  <a:pt x="272867" y="119336"/>
                </a:lnTo>
                <a:lnTo>
                  <a:pt x="279345" y="122980"/>
                </a:lnTo>
                <a:lnTo>
                  <a:pt x="284507" y="127940"/>
                </a:lnTo>
                <a:lnTo>
                  <a:pt x="288354" y="134215"/>
                </a:lnTo>
                <a:lnTo>
                  <a:pt x="292403" y="140288"/>
                </a:lnTo>
                <a:lnTo>
                  <a:pt x="294427" y="147171"/>
                </a:lnTo>
                <a:lnTo>
                  <a:pt x="294427" y="163569"/>
                </a:lnTo>
                <a:lnTo>
                  <a:pt x="292403" y="170958"/>
                </a:lnTo>
                <a:lnTo>
                  <a:pt x="288354" y="177031"/>
                </a:lnTo>
                <a:lnTo>
                  <a:pt x="284507" y="183104"/>
                </a:lnTo>
                <a:lnTo>
                  <a:pt x="279345" y="187760"/>
                </a:lnTo>
                <a:lnTo>
                  <a:pt x="272867" y="190999"/>
                </a:lnTo>
                <a:lnTo>
                  <a:pt x="266592" y="194238"/>
                </a:lnTo>
                <a:lnTo>
                  <a:pt x="259911" y="195857"/>
                </a:lnTo>
                <a:lnTo>
                  <a:pt x="305098" y="195857"/>
                </a:lnTo>
                <a:lnTo>
                  <a:pt x="305966" y="195048"/>
                </a:lnTo>
                <a:lnTo>
                  <a:pt x="310622" y="188570"/>
                </a:lnTo>
                <a:lnTo>
                  <a:pt x="313861" y="181282"/>
                </a:lnTo>
                <a:lnTo>
                  <a:pt x="317302" y="173994"/>
                </a:lnTo>
                <a:lnTo>
                  <a:pt x="319023" y="166200"/>
                </a:lnTo>
                <a:lnTo>
                  <a:pt x="319023" y="157900"/>
                </a:lnTo>
                <a:lnTo>
                  <a:pt x="305257" y="118020"/>
                </a:lnTo>
                <a:lnTo>
                  <a:pt x="300111" y="113870"/>
                </a:lnTo>
                <a:close/>
              </a:path>
              <a:path w="319405" h="219075">
                <a:moveTo>
                  <a:pt x="261531" y="97169"/>
                </a:moveTo>
                <a:lnTo>
                  <a:pt x="252826" y="97169"/>
                </a:lnTo>
                <a:lnTo>
                  <a:pt x="246354" y="97416"/>
                </a:lnTo>
                <a:lnTo>
                  <a:pt x="239997" y="98156"/>
                </a:lnTo>
                <a:lnTo>
                  <a:pt x="233753" y="99390"/>
                </a:lnTo>
                <a:lnTo>
                  <a:pt x="227623" y="101117"/>
                </a:lnTo>
                <a:lnTo>
                  <a:pt x="223748" y="102408"/>
                </a:lnTo>
                <a:lnTo>
                  <a:pt x="236125" y="106583"/>
                </a:lnTo>
                <a:lnTo>
                  <a:pt x="244121" y="107797"/>
                </a:lnTo>
                <a:lnTo>
                  <a:pt x="261531" y="107797"/>
                </a:lnTo>
                <a:lnTo>
                  <a:pt x="269426" y="106583"/>
                </a:lnTo>
                <a:lnTo>
                  <a:pt x="281723" y="102416"/>
                </a:lnTo>
                <a:lnTo>
                  <a:pt x="269831" y="98485"/>
                </a:lnTo>
                <a:lnTo>
                  <a:pt x="261531" y="97169"/>
                </a:lnTo>
                <a:close/>
              </a:path>
              <a:path w="319405" h="219075">
                <a:moveTo>
                  <a:pt x="281723" y="102416"/>
                </a:moveTo>
                <a:lnTo>
                  <a:pt x="269426" y="106583"/>
                </a:lnTo>
                <a:lnTo>
                  <a:pt x="261531" y="107797"/>
                </a:lnTo>
                <a:lnTo>
                  <a:pt x="293025" y="107797"/>
                </a:lnTo>
                <a:lnTo>
                  <a:pt x="285823" y="103749"/>
                </a:lnTo>
                <a:lnTo>
                  <a:pt x="281723" y="102416"/>
                </a:lnTo>
                <a:close/>
              </a:path>
              <a:path w="319405" h="219075">
                <a:moveTo>
                  <a:pt x="291074" y="97169"/>
                </a:moveTo>
                <a:lnTo>
                  <a:pt x="261531" y="97169"/>
                </a:lnTo>
                <a:lnTo>
                  <a:pt x="269831" y="98485"/>
                </a:lnTo>
                <a:lnTo>
                  <a:pt x="281723" y="102416"/>
                </a:lnTo>
                <a:lnTo>
                  <a:pt x="283799" y="101724"/>
                </a:lnTo>
                <a:lnTo>
                  <a:pt x="290001" y="98156"/>
                </a:lnTo>
                <a:lnTo>
                  <a:pt x="291074" y="97169"/>
                </a:lnTo>
                <a:close/>
              </a:path>
              <a:path w="319405" h="219075">
                <a:moveTo>
                  <a:pt x="252826" y="0"/>
                </a:moveTo>
                <a:lnTo>
                  <a:pt x="210997" y="15865"/>
                </a:lnTo>
                <a:lnTo>
                  <a:pt x="194220" y="54354"/>
                </a:lnTo>
                <a:lnTo>
                  <a:pt x="194220" y="62654"/>
                </a:lnTo>
                <a:lnTo>
                  <a:pt x="215578" y="98182"/>
                </a:lnTo>
                <a:lnTo>
                  <a:pt x="223748" y="102408"/>
                </a:lnTo>
                <a:lnTo>
                  <a:pt x="227623" y="101117"/>
                </a:lnTo>
                <a:lnTo>
                  <a:pt x="233753" y="99390"/>
                </a:lnTo>
                <a:lnTo>
                  <a:pt x="239997" y="98156"/>
                </a:lnTo>
                <a:lnTo>
                  <a:pt x="246354" y="97416"/>
                </a:lnTo>
                <a:lnTo>
                  <a:pt x="252826" y="97169"/>
                </a:lnTo>
                <a:lnTo>
                  <a:pt x="291074" y="97169"/>
                </a:lnTo>
                <a:lnTo>
                  <a:pt x="295034" y="93525"/>
                </a:lnTo>
                <a:lnTo>
                  <a:pt x="297780" y="91096"/>
                </a:lnTo>
                <a:lnTo>
                  <a:pt x="246753" y="91096"/>
                </a:lnTo>
                <a:lnTo>
                  <a:pt x="241085" y="89679"/>
                </a:lnTo>
                <a:lnTo>
                  <a:pt x="218817" y="64071"/>
                </a:lnTo>
                <a:lnTo>
                  <a:pt x="218817" y="50710"/>
                </a:lnTo>
                <a:lnTo>
                  <a:pt x="235214" y="27329"/>
                </a:lnTo>
                <a:lnTo>
                  <a:pt x="240477" y="24292"/>
                </a:lnTo>
                <a:lnTo>
                  <a:pt x="246348" y="22774"/>
                </a:lnTo>
                <a:lnTo>
                  <a:pt x="300543" y="22774"/>
                </a:lnTo>
                <a:lnTo>
                  <a:pt x="299380" y="21123"/>
                </a:lnTo>
                <a:lnTo>
                  <a:pt x="260949" y="455"/>
                </a:lnTo>
                <a:lnTo>
                  <a:pt x="252826" y="0"/>
                </a:lnTo>
                <a:close/>
              </a:path>
              <a:path w="319405" h="219075">
                <a:moveTo>
                  <a:pt x="300543" y="22774"/>
                </a:moveTo>
                <a:lnTo>
                  <a:pt x="259507" y="22774"/>
                </a:lnTo>
                <a:lnTo>
                  <a:pt x="265377" y="24292"/>
                </a:lnTo>
                <a:lnTo>
                  <a:pt x="270438" y="27329"/>
                </a:lnTo>
                <a:lnTo>
                  <a:pt x="275499" y="30163"/>
                </a:lnTo>
                <a:lnTo>
                  <a:pt x="279447" y="34211"/>
                </a:lnTo>
                <a:lnTo>
                  <a:pt x="282281" y="39475"/>
                </a:lnTo>
                <a:lnTo>
                  <a:pt x="285317" y="44738"/>
                </a:lnTo>
                <a:lnTo>
                  <a:pt x="286835" y="50710"/>
                </a:lnTo>
                <a:lnTo>
                  <a:pt x="286835" y="64071"/>
                </a:lnTo>
                <a:lnTo>
                  <a:pt x="285216" y="69941"/>
                </a:lnTo>
                <a:lnTo>
                  <a:pt x="281977" y="75002"/>
                </a:lnTo>
                <a:lnTo>
                  <a:pt x="278941" y="80063"/>
                </a:lnTo>
                <a:lnTo>
                  <a:pt x="274790" y="84011"/>
                </a:lnTo>
                <a:lnTo>
                  <a:pt x="269527" y="86845"/>
                </a:lnTo>
                <a:lnTo>
                  <a:pt x="264466" y="89679"/>
                </a:lnTo>
                <a:lnTo>
                  <a:pt x="258899" y="91096"/>
                </a:lnTo>
                <a:lnTo>
                  <a:pt x="297780" y="91096"/>
                </a:lnTo>
                <a:lnTo>
                  <a:pt x="311432" y="62654"/>
                </a:lnTo>
                <a:lnTo>
                  <a:pt x="311432" y="54354"/>
                </a:lnTo>
                <a:lnTo>
                  <a:pt x="310938" y="46952"/>
                </a:lnTo>
                <a:lnTo>
                  <a:pt x="309458" y="39930"/>
                </a:lnTo>
                <a:lnTo>
                  <a:pt x="306991" y="33288"/>
                </a:lnTo>
                <a:lnTo>
                  <a:pt x="303536" y="27025"/>
                </a:lnTo>
                <a:lnTo>
                  <a:pt x="300543" y="2277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259994" y="5124252"/>
            <a:ext cx="335280" cy="215900"/>
          </a:xfrm>
          <a:custGeom>
            <a:avLst/>
            <a:gdLst/>
            <a:ahLst/>
            <a:cxnLst/>
            <a:rect l="l" t="t" r="r" b="b"/>
            <a:pathLst>
              <a:path w="335280" h="215900">
                <a:moveTo>
                  <a:pt x="135734" y="24292"/>
                </a:moveTo>
                <a:lnTo>
                  <a:pt x="88161" y="24292"/>
                </a:lnTo>
                <a:lnTo>
                  <a:pt x="93930" y="25405"/>
                </a:lnTo>
                <a:lnTo>
                  <a:pt x="104052" y="29859"/>
                </a:lnTo>
                <a:lnTo>
                  <a:pt x="108303" y="32794"/>
                </a:lnTo>
                <a:lnTo>
                  <a:pt x="111745" y="36438"/>
                </a:lnTo>
                <a:lnTo>
                  <a:pt x="115389" y="40082"/>
                </a:lnTo>
                <a:lnTo>
                  <a:pt x="118122" y="44131"/>
                </a:lnTo>
                <a:lnTo>
                  <a:pt x="121765" y="53038"/>
                </a:lnTo>
                <a:lnTo>
                  <a:pt x="122676" y="57593"/>
                </a:lnTo>
                <a:lnTo>
                  <a:pt x="122587" y="68455"/>
                </a:lnTo>
                <a:lnTo>
                  <a:pt x="121765" y="73383"/>
                </a:lnTo>
                <a:lnTo>
                  <a:pt x="119944" y="78646"/>
                </a:lnTo>
                <a:lnTo>
                  <a:pt x="118324" y="83707"/>
                </a:lnTo>
                <a:lnTo>
                  <a:pt x="115793" y="88768"/>
                </a:lnTo>
                <a:lnTo>
                  <a:pt x="112352" y="93829"/>
                </a:lnTo>
                <a:lnTo>
                  <a:pt x="109113" y="98688"/>
                </a:lnTo>
                <a:lnTo>
                  <a:pt x="105165" y="103647"/>
                </a:lnTo>
                <a:lnTo>
                  <a:pt x="100510" y="108708"/>
                </a:lnTo>
                <a:lnTo>
                  <a:pt x="0" y="215899"/>
                </a:lnTo>
                <a:lnTo>
                  <a:pt x="150005" y="215899"/>
                </a:lnTo>
                <a:lnTo>
                  <a:pt x="150005" y="191606"/>
                </a:lnTo>
                <a:lnTo>
                  <a:pt x="53139" y="191606"/>
                </a:lnTo>
                <a:lnTo>
                  <a:pt x="120854" y="122676"/>
                </a:lnTo>
                <a:lnTo>
                  <a:pt x="144653" y="85763"/>
                </a:lnTo>
                <a:lnTo>
                  <a:pt x="149094" y="61338"/>
                </a:lnTo>
                <a:lnTo>
                  <a:pt x="149051" y="54639"/>
                </a:lnTo>
                <a:lnTo>
                  <a:pt x="147779" y="48078"/>
                </a:lnTo>
                <a:lnTo>
                  <a:pt x="142515" y="33908"/>
                </a:lnTo>
                <a:lnTo>
                  <a:pt x="138466" y="27329"/>
                </a:lnTo>
                <a:lnTo>
                  <a:pt x="135734" y="24292"/>
                </a:lnTo>
                <a:close/>
              </a:path>
              <a:path w="335280" h="215900">
                <a:moveTo>
                  <a:pt x="81683" y="0"/>
                </a:moveTo>
                <a:lnTo>
                  <a:pt x="44030" y="9717"/>
                </a:lnTo>
                <a:lnTo>
                  <a:pt x="16757" y="45301"/>
                </a:lnTo>
                <a:lnTo>
                  <a:pt x="12146" y="76217"/>
                </a:lnTo>
                <a:lnTo>
                  <a:pt x="37956" y="76217"/>
                </a:lnTo>
                <a:lnTo>
                  <a:pt x="38235" y="69518"/>
                </a:lnTo>
                <a:lnTo>
                  <a:pt x="38351" y="67917"/>
                </a:lnTo>
                <a:lnTo>
                  <a:pt x="57998" y="30669"/>
                </a:lnTo>
                <a:lnTo>
                  <a:pt x="64678" y="26418"/>
                </a:lnTo>
                <a:lnTo>
                  <a:pt x="72573" y="24292"/>
                </a:lnTo>
                <a:lnTo>
                  <a:pt x="135734" y="24292"/>
                </a:lnTo>
                <a:lnTo>
                  <a:pt x="133001" y="21255"/>
                </a:lnTo>
                <a:lnTo>
                  <a:pt x="98080" y="1518"/>
                </a:lnTo>
                <a:lnTo>
                  <a:pt x="90185" y="379"/>
                </a:lnTo>
                <a:lnTo>
                  <a:pt x="81683" y="0"/>
                </a:lnTo>
                <a:close/>
              </a:path>
              <a:path w="335280" h="215900">
                <a:moveTo>
                  <a:pt x="301328" y="60731"/>
                </a:moveTo>
                <a:lnTo>
                  <a:pt x="275517" y="60731"/>
                </a:lnTo>
                <a:lnTo>
                  <a:pt x="275517" y="215899"/>
                </a:lnTo>
                <a:lnTo>
                  <a:pt x="301328" y="215899"/>
                </a:lnTo>
                <a:lnTo>
                  <a:pt x="301328" y="60731"/>
                </a:lnTo>
                <a:close/>
              </a:path>
              <a:path w="335280" h="215900">
                <a:moveTo>
                  <a:pt x="301328" y="3340"/>
                </a:moveTo>
                <a:lnTo>
                  <a:pt x="290700" y="3340"/>
                </a:lnTo>
                <a:lnTo>
                  <a:pt x="172882" y="173387"/>
                </a:lnTo>
                <a:lnTo>
                  <a:pt x="275517" y="173387"/>
                </a:lnTo>
                <a:lnTo>
                  <a:pt x="275517" y="150613"/>
                </a:lnTo>
                <a:lnTo>
                  <a:pt x="215393" y="150613"/>
                </a:lnTo>
                <a:lnTo>
                  <a:pt x="275517" y="60731"/>
                </a:lnTo>
                <a:lnTo>
                  <a:pt x="301328" y="60731"/>
                </a:lnTo>
                <a:lnTo>
                  <a:pt x="301328" y="3340"/>
                </a:lnTo>
                <a:close/>
              </a:path>
              <a:path w="335280" h="215900">
                <a:moveTo>
                  <a:pt x="334730" y="150613"/>
                </a:moveTo>
                <a:lnTo>
                  <a:pt x="301328" y="150613"/>
                </a:lnTo>
                <a:lnTo>
                  <a:pt x="301328" y="173387"/>
                </a:lnTo>
                <a:lnTo>
                  <a:pt x="334730" y="173387"/>
                </a:lnTo>
                <a:lnTo>
                  <a:pt x="334730" y="150613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054505" y="5088954"/>
            <a:ext cx="4561296" cy="274127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835802" y="6674246"/>
            <a:ext cx="133912" cy="218632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17397502" y="5899401"/>
            <a:ext cx="338455" cy="219075"/>
          </a:xfrm>
          <a:custGeom>
            <a:avLst/>
            <a:gdLst/>
            <a:ahLst/>
            <a:cxnLst/>
            <a:rect l="l" t="t" r="r" b="b"/>
            <a:pathLst>
              <a:path w="338455" h="219075">
                <a:moveTo>
                  <a:pt x="78950" y="0"/>
                </a:moveTo>
                <a:lnTo>
                  <a:pt x="37653" y="14271"/>
                </a:lnTo>
                <a:lnTo>
                  <a:pt x="10020" y="52836"/>
                </a:lnTo>
                <a:lnTo>
                  <a:pt x="626" y="93829"/>
                </a:lnTo>
                <a:lnTo>
                  <a:pt x="0" y="109316"/>
                </a:lnTo>
                <a:lnTo>
                  <a:pt x="626" y="124802"/>
                </a:lnTo>
                <a:lnTo>
                  <a:pt x="10020" y="165795"/>
                </a:lnTo>
                <a:lnTo>
                  <a:pt x="37653" y="204663"/>
                </a:lnTo>
                <a:lnTo>
                  <a:pt x="78950" y="218632"/>
                </a:lnTo>
                <a:lnTo>
                  <a:pt x="90280" y="217759"/>
                </a:lnTo>
                <a:lnTo>
                  <a:pt x="128408" y="196882"/>
                </a:lnTo>
                <a:lnTo>
                  <a:pt x="130504" y="194339"/>
                </a:lnTo>
                <a:lnTo>
                  <a:pt x="70852" y="194339"/>
                </a:lnTo>
                <a:lnTo>
                  <a:pt x="63464" y="192315"/>
                </a:lnTo>
                <a:lnTo>
                  <a:pt x="36799" y="164638"/>
                </a:lnTo>
                <a:lnTo>
                  <a:pt x="26721" y="127155"/>
                </a:lnTo>
                <a:lnTo>
                  <a:pt x="25810" y="109316"/>
                </a:lnTo>
                <a:lnTo>
                  <a:pt x="26038" y="100244"/>
                </a:lnTo>
                <a:lnTo>
                  <a:pt x="33933" y="60655"/>
                </a:lnTo>
                <a:lnTo>
                  <a:pt x="56783" y="30669"/>
                </a:lnTo>
                <a:lnTo>
                  <a:pt x="63464" y="26418"/>
                </a:lnTo>
                <a:lnTo>
                  <a:pt x="70852" y="24292"/>
                </a:lnTo>
                <a:lnTo>
                  <a:pt x="130384" y="24292"/>
                </a:lnTo>
                <a:lnTo>
                  <a:pt x="128408" y="21920"/>
                </a:lnTo>
                <a:lnTo>
                  <a:pt x="119943" y="14271"/>
                </a:lnTo>
                <a:lnTo>
                  <a:pt x="110777" y="8027"/>
                </a:lnTo>
                <a:lnTo>
                  <a:pt x="100889" y="3567"/>
                </a:lnTo>
                <a:lnTo>
                  <a:pt x="90280" y="891"/>
                </a:lnTo>
                <a:lnTo>
                  <a:pt x="78950" y="0"/>
                </a:lnTo>
                <a:close/>
              </a:path>
              <a:path w="338455" h="219075">
                <a:moveTo>
                  <a:pt x="130384" y="24292"/>
                </a:moveTo>
                <a:lnTo>
                  <a:pt x="87250" y="24292"/>
                </a:lnTo>
                <a:lnTo>
                  <a:pt x="94639" y="26418"/>
                </a:lnTo>
                <a:lnTo>
                  <a:pt x="101117" y="30669"/>
                </a:lnTo>
                <a:lnTo>
                  <a:pt x="126415" y="67696"/>
                </a:lnTo>
                <a:lnTo>
                  <a:pt x="132090" y="109316"/>
                </a:lnTo>
                <a:lnTo>
                  <a:pt x="131862" y="118406"/>
                </a:lnTo>
                <a:lnTo>
                  <a:pt x="123967" y="158128"/>
                </a:lnTo>
                <a:lnTo>
                  <a:pt x="94639" y="192315"/>
                </a:lnTo>
                <a:lnTo>
                  <a:pt x="87250" y="194339"/>
                </a:lnTo>
                <a:lnTo>
                  <a:pt x="130504" y="194339"/>
                </a:lnTo>
                <a:lnTo>
                  <a:pt x="152264" y="153042"/>
                </a:lnTo>
                <a:lnTo>
                  <a:pt x="157900" y="109316"/>
                </a:lnTo>
                <a:lnTo>
                  <a:pt x="157274" y="93829"/>
                </a:lnTo>
                <a:lnTo>
                  <a:pt x="147880" y="52836"/>
                </a:lnTo>
                <a:lnTo>
                  <a:pt x="135885" y="30896"/>
                </a:lnTo>
                <a:lnTo>
                  <a:pt x="130384" y="24292"/>
                </a:lnTo>
                <a:close/>
              </a:path>
              <a:path w="338455" h="219075">
                <a:moveTo>
                  <a:pt x="304447" y="60427"/>
                </a:moveTo>
                <a:lnTo>
                  <a:pt x="278637" y="60427"/>
                </a:lnTo>
                <a:lnTo>
                  <a:pt x="278637" y="215595"/>
                </a:lnTo>
                <a:lnTo>
                  <a:pt x="304447" y="215595"/>
                </a:lnTo>
                <a:lnTo>
                  <a:pt x="304447" y="60427"/>
                </a:lnTo>
                <a:close/>
              </a:path>
              <a:path w="338455" h="219075">
                <a:moveTo>
                  <a:pt x="304447" y="3036"/>
                </a:moveTo>
                <a:lnTo>
                  <a:pt x="293820" y="3036"/>
                </a:lnTo>
                <a:lnTo>
                  <a:pt x="176001" y="173083"/>
                </a:lnTo>
                <a:lnTo>
                  <a:pt x="278637" y="173083"/>
                </a:lnTo>
                <a:lnTo>
                  <a:pt x="278637" y="150309"/>
                </a:lnTo>
                <a:lnTo>
                  <a:pt x="218513" y="150309"/>
                </a:lnTo>
                <a:lnTo>
                  <a:pt x="278637" y="60427"/>
                </a:lnTo>
                <a:lnTo>
                  <a:pt x="304447" y="60427"/>
                </a:lnTo>
                <a:lnTo>
                  <a:pt x="304447" y="3036"/>
                </a:lnTo>
                <a:close/>
              </a:path>
              <a:path w="338455" h="219075">
                <a:moveTo>
                  <a:pt x="337850" y="150309"/>
                </a:moveTo>
                <a:lnTo>
                  <a:pt x="304447" y="150309"/>
                </a:lnTo>
                <a:lnTo>
                  <a:pt x="304447" y="173083"/>
                </a:lnTo>
                <a:lnTo>
                  <a:pt x="337850" y="173083"/>
                </a:lnTo>
                <a:lnTo>
                  <a:pt x="337850" y="150309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267105" y="5899401"/>
            <a:ext cx="319405" cy="219075"/>
          </a:xfrm>
          <a:custGeom>
            <a:avLst/>
            <a:gdLst/>
            <a:ahLst/>
            <a:cxnLst/>
            <a:rect l="l" t="t" r="r" b="b"/>
            <a:pathLst>
              <a:path w="319405" h="219075">
                <a:moveTo>
                  <a:pt x="78950" y="0"/>
                </a:moveTo>
                <a:lnTo>
                  <a:pt x="37653" y="14271"/>
                </a:lnTo>
                <a:lnTo>
                  <a:pt x="10020" y="52836"/>
                </a:lnTo>
                <a:lnTo>
                  <a:pt x="626" y="93829"/>
                </a:lnTo>
                <a:lnTo>
                  <a:pt x="0" y="109316"/>
                </a:lnTo>
                <a:lnTo>
                  <a:pt x="626" y="124802"/>
                </a:lnTo>
                <a:lnTo>
                  <a:pt x="10020" y="165795"/>
                </a:lnTo>
                <a:lnTo>
                  <a:pt x="37653" y="204663"/>
                </a:lnTo>
                <a:lnTo>
                  <a:pt x="78950" y="218632"/>
                </a:lnTo>
                <a:lnTo>
                  <a:pt x="90280" y="217759"/>
                </a:lnTo>
                <a:lnTo>
                  <a:pt x="128408" y="196882"/>
                </a:lnTo>
                <a:lnTo>
                  <a:pt x="130504" y="194339"/>
                </a:lnTo>
                <a:lnTo>
                  <a:pt x="70852" y="194339"/>
                </a:lnTo>
                <a:lnTo>
                  <a:pt x="63463" y="192315"/>
                </a:lnTo>
                <a:lnTo>
                  <a:pt x="36799" y="164638"/>
                </a:lnTo>
                <a:lnTo>
                  <a:pt x="26721" y="127155"/>
                </a:lnTo>
                <a:lnTo>
                  <a:pt x="25810" y="109316"/>
                </a:lnTo>
                <a:lnTo>
                  <a:pt x="26038" y="100244"/>
                </a:lnTo>
                <a:lnTo>
                  <a:pt x="33933" y="60655"/>
                </a:lnTo>
                <a:lnTo>
                  <a:pt x="56783" y="30669"/>
                </a:lnTo>
                <a:lnTo>
                  <a:pt x="63463" y="26418"/>
                </a:lnTo>
                <a:lnTo>
                  <a:pt x="70852" y="24292"/>
                </a:lnTo>
                <a:lnTo>
                  <a:pt x="130384" y="24292"/>
                </a:lnTo>
                <a:lnTo>
                  <a:pt x="128408" y="21920"/>
                </a:lnTo>
                <a:lnTo>
                  <a:pt x="119944" y="14271"/>
                </a:lnTo>
                <a:lnTo>
                  <a:pt x="110777" y="8027"/>
                </a:lnTo>
                <a:lnTo>
                  <a:pt x="100889" y="3567"/>
                </a:lnTo>
                <a:lnTo>
                  <a:pt x="90280" y="891"/>
                </a:lnTo>
                <a:lnTo>
                  <a:pt x="78950" y="0"/>
                </a:lnTo>
                <a:close/>
              </a:path>
              <a:path w="319405" h="219075">
                <a:moveTo>
                  <a:pt x="130384" y="24292"/>
                </a:moveTo>
                <a:lnTo>
                  <a:pt x="87250" y="24292"/>
                </a:lnTo>
                <a:lnTo>
                  <a:pt x="94639" y="26418"/>
                </a:lnTo>
                <a:lnTo>
                  <a:pt x="101117" y="30669"/>
                </a:lnTo>
                <a:lnTo>
                  <a:pt x="126415" y="67696"/>
                </a:lnTo>
                <a:lnTo>
                  <a:pt x="132090" y="109316"/>
                </a:lnTo>
                <a:lnTo>
                  <a:pt x="131862" y="118406"/>
                </a:lnTo>
                <a:lnTo>
                  <a:pt x="123967" y="158128"/>
                </a:lnTo>
                <a:lnTo>
                  <a:pt x="94639" y="192315"/>
                </a:lnTo>
                <a:lnTo>
                  <a:pt x="87250" y="194339"/>
                </a:lnTo>
                <a:lnTo>
                  <a:pt x="130504" y="194339"/>
                </a:lnTo>
                <a:lnTo>
                  <a:pt x="152264" y="153042"/>
                </a:lnTo>
                <a:lnTo>
                  <a:pt x="157900" y="109316"/>
                </a:lnTo>
                <a:lnTo>
                  <a:pt x="157274" y="93829"/>
                </a:lnTo>
                <a:lnTo>
                  <a:pt x="147880" y="52836"/>
                </a:lnTo>
                <a:lnTo>
                  <a:pt x="135885" y="30896"/>
                </a:lnTo>
                <a:lnTo>
                  <a:pt x="130384" y="24292"/>
                </a:lnTo>
                <a:close/>
              </a:path>
              <a:path w="319405" h="219075">
                <a:moveTo>
                  <a:pt x="223748" y="102408"/>
                </a:moveTo>
                <a:lnTo>
                  <a:pt x="191791" y="132090"/>
                </a:lnTo>
                <a:lnTo>
                  <a:pt x="186629" y="157900"/>
                </a:lnTo>
                <a:lnTo>
                  <a:pt x="186629" y="166200"/>
                </a:lnTo>
                <a:lnTo>
                  <a:pt x="205456" y="200716"/>
                </a:lnTo>
                <a:lnTo>
                  <a:pt x="245823" y="218347"/>
                </a:lnTo>
                <a:lnTo>
                  <a:pt x="252826" y="218632"/>
                </a:lnTo>
                <a:lnTo>
                  <a:pt x="259810" y="218347"/>
                </a:lnTo>
                <a:lnTo>
                  <a:pt x="299893" y="200716"/>
                </a:lnTo>
                <a:lnTo>
                  <a:pt x="305098" y="195857"/>
                </a:lnTo>
                <a:lnTo>
                  <a:pt x="245741" y="195857"/>
                </a:lnTo>
                <a:lnTo>
                  <a:pt x="238959" y="194238"/>
                </a:lnTo>
                <a:lnTo>
                  <a:pt x="211225" y="163569"/>
                </a:lnTo>
                <a:lnTo>
                  <a:pt x="211225" y="147171"/>
                </a:lnTo>
                <a:lnTo>
                  <a:pt x="238959" y="115692"/>
                </a:lnTo>
                <a:lnTo>
                  <a:pt x="245741" y="113870"/>
                </a:lnTo>
                <a:lnTo>
                  <a:pt x="300111" y="113870"/>
                </a:lnTo>
                <a:lnTo>
                  <a:pt x="298982" y="112959"/>
                </a:lnTo>
                <a:lnTo>
                  <a:pt x="293025" y="107797"/>
                </a:lnTo>
                <a:lnTo>
                  <a:pt x="244121" y="107797"/>
                </a:lnTo>
                <a:lnTo>
                  <a:pt x="236125" y="106583"/>
                </a:lnTo>
                <a:lnTo>
                  <a:pt x="223748" y="102408"/>
                </a:lnTo>
                <a:close/>
              </a:path>
              <a:path w="319405" h="219075">
                <a:moveTo>
                  <a:pt x="300111" y="113870"/>
                </a:moveTo>
                <a:lnTo>
                  <a:pt x="259911" y="113870"/>
                </a:lnTo>
                <a:lnTo>
                  <a:pt x="266592" y="115692"/>
                </a:lnTo>
                <a:lnTo>
                  <a:pt x="272867" y="119336"/>
                </a:lnTo>
                <a:lnTo>
                  <a:pt x="279345" y="122980"/>
                </a:lnTo>
                <a:lnTo>
                  <a:pt x="284507" y="127940"/>
                </a:lnTo>
                <a:lnTo>
                  <a:pt x="288354" y="134215"/>
                </a:lnTo>
                <a:lnTo>
                  <a:pt x="292403" y="140288"/>
                </a:lnTo>
                <a:lnTo>
                  <a:pt x="294427" y="147171"/>
                </a:lnTo>
                <a:lnTo>
                  <a:pt x="294427" y="163569"/>
                </a:lnTo>
                <a:lnTo>
                  <a:pt x="292403" y="170958"/>
                </a:lnTo>
                <a:lnTo>
                  <a:pt x="288354" y="177031"/>
                </a:lnTo>
                <a:lnTo>
                  <a:pt x="284507" y="183104"/>
                </a:lnTo>
                <a:lnTo>
                  <a:pt x="279345" y="187760"/>
                </a:lnTo>
                <a:lnTo>
                  <a:pt x="272867" y="190999"/>
                </a:lnTo>
                <a:lnTo>
                  <a:pt x="266592" y="194238"/>
                </a:lnTo>
                <a:lnTo>
                  <a:pt x="259911" y="195857"/>
                </a:lnTo>
                <a:lnTo>
                  <a:pt x="305098" y="195857"/>
                </a:lnTo>
                <a:lnTo>
                  <a:pt x="305966" y="195048"/>
                </a:lnTo>
                <a:lnTo>
                  <a:pt x="310622" y="188570"/>
                </a:lnTo>
                <a:lnTo>
                  <a:pt x="313861" y="181282"/>
                </a:lnTo>
                <a:lnTo>
                  <a:pt x="317302" y="173994"/>
                </a:lnTo>
                <a:lnTo>
                  <a:pt x="319023" y="166200"/>
                </a:lnTo>
                <a:lnTo>
                  <a:pt x="319023" y="157900"/>
                </a:lnTo>
                <a:lnTo>
                  <a:pt x="305257" y="118020"/>
                </a:lnTo>
                <a:lnTo>
                  <a:pt x="300111" y="113870"/>
                </a:lnTo>
                <a:close/>
              </a:path>
              <a:path w="319405" h="219075">
                <a:moveTo>
                  <a:pt x="261531" y="97169"/>
                </a:moveTo>
                <a:lnTo>
                  <a:pt x="252826" y="97169"/>
                </a:lnTo>
                <a:lnTo>
                  <a:pt x="246354" y="97416"/>
                </a:lnTo>
                <a:lnTo>
                  <a:pt x="239997" y="98156"/>
                </a:lnTo>
                <a:lnTo>
                  <a:pt x="233753" y="99390"/>
                </a:lnTo>
                <a:lnTo>
                  <a:pt x="227623" y="101117"/>
                </a:lnTo>
                <a:lnTo>
                  <a:pt x="223748" y="102408"/>
                </a:lnTo>
                <a:lnTo>
                  <a:pt x="236125" y="106583"/>
                </a:lnTo>
                <a:lnTo>
                  <a:pt x="244121" y="107797"/>
                </a:lnTo>
                <a:lnTo>
                  <a:pt x="261531" y="107797"/>
                </a:lnTo>
                <a:lnTo>
                  <a:pt x="269426" y="106583"/>
                </a:lnTo>
                <a:lnTo>
                  <a:pt x="281723" y="102416"/>
                </a:lnTo>
                <a:lnTo>
                  <a:pt x="269831" y="98485"/>
                </a:lnTo>
                <a:lnTo>
                  <a:pt x="261531" y="97169"/>
                </a:lnTo>
                <a:close/>
              </a:path>
              <a:path w="319405" h="219075">
                <a:moveTo>
                  <a:pt x="281723" y="102416"/>
                </a:moveTo>
                <a:lnTo>
                  <a:pt x="269426" y="106583"/>
                </a:lnTo>
                <a:lnTo>
                  <a:pt x="261531" y="107797"/>
                </a:lnTo>
                <a:lnTo>
                  <a:pt x="293025" y="107797"/>
                </a:lnTo>
                <a:lnTo>
                  <a:pt x="285823" y="103749"/>
                </a:lnTo>
                <a:lnTo>
                  <a:pt x="281723" y="102416"/>
                </a:lnTo>
                <a:close/>
              </a:path>
              <a:path w="319405" h="219075">
                <a:moveTo>
                  <a:pt x="291074" y="97169"/>
                </a:moveTo>
                <a:lnTo>
                  <a:pt x="261531" y="97169"/>
                </a:lnTo>
                <a:lnTo>
                  <a:pt x="269831" y="98485"/>
                </a:lnTo>
                <a:lnTo>
                  <a:pt x="281723" y="102416"/>
                </a:lnTo>
                <a:lnTo>
                  <a:pt x="283799" y="101724"/>
                </a:lnTo>
                <a:lnTo>
                  <a:pt x="290001" y="98156"/>
                </a:lnTo>
                <a:lnTo>
                  <a:pt x="291074" y="97169"/>
                </a:lnTo>
                <a:close/>
              </a:path>
              <a:path w="319405" h="219075">
                <a:moveTo>
                  <a:pt x="252826" y="0"/>
                </a:moveTo>
                <a:lnTo>
                  <a:pt x="210997" y="15865"/>
                </a:lnTo>
                <a:lnTo>
                  <a:pt x="194221" y="54354"/>
                </a:lnTo>
                <a:lnTo>
                  <a:pt x="194221" y="62654"/>
                </a:lnTo>
                <a:lnTo>
                  <a:pt x="215578" y="98182"/>
                </a:lnTo>
                <a:lnTo>
                  <a:pt x="223748" y="102408"/>
                </a:lnTo>
                <a:lnTo>
                  <a:pt x="227623" y="101117"/>
                </a:lnTo>
                <a:lnTo>
                  <a:pt x="233753" y="99390"/>
                </a:lnTo>
                <a:lnTo>
                  <a:pt x="239997" y="98156"/>
                </a:lnTo>
                <a:lnTo>
                  <a:pt x="246354" y="97416"/>
                </a:lnTo>
                <a:lnTo>
                  <a:pt x="252826" y="97169"/>
                </a:lnTo>
                <a:lnTo>
                  <a:pt x="291074" y="97169"/>
                </a:lnTo>
                <a:lnTo>
                  <a:pt x="295034" y="93525"/>
                </a:lnTo>
                <a:lnTo>
                  <a:pt x="297780" y="91096"/>
                </a:lnTo>
                <a:lnTo>
                  <a:pt x="246753" y="91096"/>
                </a:lnTo>
                <a:lnTo>
                  <a:pt x="241085" y="89679"/>
                </a:lnTo>
                <a:lnTo>
                  <a:pt x="218817" y="64071"/>
                </a:lnTo>
                <a:lnTo>
                  <a:pt x="218817" y="50710"/>
                </a:lnTo>
                <a:lnTo>
                  <a:pt x="235214" y="27329"/>
                </a:lnTo>
                <a:lnTo>
                  <a:pt x="240477" y="24292"/>
                </a:lnTo>
                <a:lnTo>
                  <a:pt x="246348" y="22774"/>
                </a:lnTo>
                <a:lnTo>
                  <a:pt x="300543" y="22774"/>
                </a:lnTo>
                <a:lnTo>
                  <a:pt x="299380" y="21123"/>
                </a:lnTo>
                <a:lnTo>
                  <a:pt x="260949" y="455"/>
                </a:lnTo>
                <a:lnTo>
                  <a:pt x="252826" y="0"/>
                </a:lnTo>
                <a:close/>
              </a:path>
              <a:path w="319405" h="219075">
                <a:moveTo>
                  <a:pt x="300543" y="22774"/>
                </a:moveTo>
                <a:lnTo>
                  <a:pt x="259507" y="22774"/>
                </a:lnTo>
                <a:lnTo>
                  <a:pt x="265377" y="24292"/>
                </a:lnTo>
                <a:lnTo>
                  <a:pt x="270438" y="27329"/>
                </a:lnTo>
                <a:lnTo>
                  <a:pt x="275499" y="30163"/>
                </a:lnTo>
                <a:lnTo>
                  <a:pt x="279447" y="34211"/>
                </a:lnTo>
                <a:lnTo>
                  <a:pt x="282281" y="39475"/>
                </a:lnTo>
                <a:lnTo>
                  <a:pt x="285317" y="44738"/>
                </a:lnTo>
                <a:lnTo>
                  <a:pt x="286835" y="50710"/>
                </a:lnTo>
                <a:lnTo>
                  <a:pt x="286835" y="64071"/>
                </a:lnTo>
                <a:lnTo>
                  <a:pt x="285216" y="69941"/>
                </a:lnTo>
                <a:lnTo>
                  <a:pt x="281977" y="75002"/>
                </a:lnTo>
                <a:lnTo>
                  <a:pt x="278941" y="80063"/>
                </a:lnTo>
                <a:lnTo>
                  <a:pt x="274790" y="84011"/>
                </a:lnTo>
                <a:lnTo>
                  <a:pt x="269527" y="86845"/>
                </a:lnTo>
                <a:lnTo>
                  <a:pt x="264466" y="89679"/>
                </a:lnTo>
                <a:lnTo>
                  <a:pt x="258899" y="91096"/>
                </a:lnTo>
                <a:lnTo>
                  <a:pt x="297780" y="91096"/>
                </a:lnTo>
                <a:lnTo>
                  <a:pt x="311432" y="62654"/>
                </a:lnTo>
                <a:lnTo>
                  <a:pt x="311432" y="54354"/>
                </a:lnTo>
                <a:lnTo>
                  <a:pt x="310938" y="46952"/>
                </a:lnTo>
                <a:lnTo>
                  <a:pt x="309458" y="39930"/>
                </a:lnTo>
                <a:lnTo>
                  <a:pt x="306991" y="33288"/>
                </a:lnTo>
                <a:lnTo>
                  <a:pt x="303536" y="27025"/>
                </a:lnTo>
                <a:lnTo>
                  <a:pt x="300543" y="2277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040265" y="5863800"/>
            <a:ext cx="7378503" cy="274127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818021" y="7452128"/>
            <a:ext cx="161848" cy="212558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17398539" y="6674246"/>
            <a:ext cx="330200" cy="219075"/>
          </a:xfrm>
          <a:custGeom>
            <a:avLst/>
            <a:gdLst/>
            <a:ahLst/>
            <a:cxnLst/>
            <a:rect l="l" t="t" r="r" b="b"/>
            <a:pathLst>
              <a:path w="330200" h="219075">
                <a:moveTo>
                  <a:pt x="78950" y="0"/>
                </a:moveTo>
                <a:lnTo>
                  <a:pt x="37653" y="14271"/>
                </a:lnTo>
                <a:lnTo>
                  <a:pt x="10020" y="52836"/>
                </a:lnTo>
                <a:lnTo>
                  <a:pt x="626" y="93829"/>
                </a:lnTo>
                <a:lnTo>
                  <a:pt x="0" y="109316"/>
                </a:lnTo>
                <a:lnTo>
                  <a:pt x="626" y="124802"/>
                </a:lnTo>
                <a:lnTo>
                  <a:pt x="10020" y="165795"/>
                </a:lnTo>
                <a:lnTo>
                  <a:pt x="37653" y="204663"/>
                </a:lnTo>
                <a:lnTo>
                  <a:pt x="78950" y="218632"/>
                </a:lnTo>
                <a:lnTo>
                  <a:pt x="90280" y="217759"/>
                </a:lnTo>
                <a:lnTo>
                  <a:pt x="128408" y="196882"/>
                </a:lnTo>
                <a:lnTo>
                  <a:pt x="130504" y="194339"/>
                </a:lnTo>
                <a:lnTo>
                  <a:pt x="70852" y="194339"/>
                </a:lnTo>
                <a:lnTo>
                  <a:pt x="63464" y="192315"/>
                </a:lnTo>
                <a:lnTo>
                  <a:pt x="36799" y="164638"/>
                </a:lnTo>
                <a:lnTo>
                  <a:pt x="26721" y="127155"/>
                </a:lnTo>
                <a:lnTo>
                  <a:pt x="25810" y="109316"/>
                </a:lnTo>
                <a:lnTo>
                  <a:pt x="26038" y="100244"/>
                </a:lnTo>
                <a:lnTo>
                  <a:pt x="33933" y="60655"/>
                </a:lnTo>
                <a:lnTo>
                  <a:pt x="56783" y="30669"/>
                </a:lnTo>
                <a:lnTo>
                  <a:pt x="63464" y="26418"/>
                </a:lnTo>
                <a:lnTo>
                  <a:pt x="70852" y="24292"/>
                </a:lnTo>
                <a:lnTo>
                  <a:pt x="130384" y="24292"/>
                </a:lnTo>
                <a:lnTo>
                  <a:pt x="128408" y="21920"/>
                </a:lnTo>
                <a:lnTo>
                  <a:pt x="119943" y="14271"/>
                </a:lnTo>
                <a:lnTo>
                  <a:pt x="110777" y="8027"/>
                </a:lnTo>
                <a:lnTo>
                  <a:pt x="100889" y="3567"/>
                </a:lnTo>
                <a:lnTo>
                  <a:pt x="90280" y="891"/>
                </a:lnTo>
                <a:lnTo>
                  <a:pt x="78950" y="0"/>
                </a:lnTo>
                <a:close/>
              </a:path>
              <a:path w="330200" h="219075">
                <a:moveTo>
                  <a:pt x="130384" y="24292"/>
                </a:moveTo>
                <a:lnTo>
                  <a:pt x="87250" y="24292"/>
                </a:lnTo>
                <a:lnTo>
                  <a:pt x="94639" y="26418"/>
                </a:lnTo>
                <a:lnTo>
                  <a:pt x="101117" y="30669"/>
                </a:lnTo>
                <a:lnTo>
                  <a:pt x="126415" y="67696"/>
                </a:lnTo>
                <a:lnTo>
                  <a:pt x="132090" y="109316"/>
                </a:lnTo>
                <a:lnTo>
                  <a:pt x="131862" y="118406"/>
                </a:lnTo>
                <a:lnTo>
                  <a:pt x="123967" y="158128"/>
                </a:lnTo>
                <a:lnTo>
                  <a:pt x="94639" y="192315"/>
                </a:lnTo>
                <a:lnTo>
                  <a:pt x="87250" y="194339"/>
                </a:lnTo>
                <a:lnTo>
                  <a:pt x="130504" y="194339"/>
                </a:lnTo>
                <a:lnTo>
                  <a:pt x="152264" y="153042"/>
                </a:lnTo>
                <a:lnTo>
                  <a:pt x="157900" y="109316"/>
                </a:lnTo>
                <a:lnTo>
                  <a:pt x="157274" y="93829"/>
                </a:lnTo>
                <a:lnTo>
                  <a:pt x="147880" y="52836"/>
                </a:lnTo>
                <a:lnTo>
                  <a:pt x="135885" y="30896"/>
                </a:lnTo>
                <a:lnTo>
                  <a:pt x="130384" y="24292"/>
                </a:lnTo>
                <a:close/>
              </a:path>
              <a:path w="330200" h="219075">
                <a:moveTo>
                  <a:pt x="302626" y="3036"/>
                </a:moveTo>
                <a:lnTo>
                  <a:pt x="270134" y="3036"/>
                </a:lnTo>
                <a:lnTo>
                  <a:pt x="198472" y="101724"/>
                </a:lnTo>
                <a:lnTo>
                  <a:pt x="194423" y="107392"/>
                </a:lnTo>
                <a:lnTo>
                  <a:pt x="191184" y="113972"/>
                </a:lnTo>
                <a:lnTo>
                  <a:pt x="186325" y="128952"/>
                </a:lnTo>
                <a:lnTo>
                  <a:pt x="185111" y="137049"/>
                </a:lnTo>
                <a:lnTo>
                  <a:pt x="185111" y="145754"/>
                </a:lnTo>
                <a:lnTo>
                  <a:pt x="194524" y="184015"/>
                </a:lnTo>
                <a:lnTo>
                  <a:pt x="229084" y="213507"/>
                </a:lnTo>
                <a:lnTo>
                  <a:pt x="257381" y="218632"/>
                </a:lnTo>
                <a:lnTo>
                  <a:pt x="267421" y="218062"/>
                </a:lnTo>
                <a:lnTo>
                  <a:pt x="308775" y="198590"/>
                </a:lnTo>
                <a:lnTo>
                  <a:pt x="311716" y="195250"/>
                </a:lnTo>
                <a:lnTo>
                  <a:pt x="257381" y="195250"/>
                </a:lnTo>
                <a:lnTo>
                  <a:pt x="250719" y="194852"/>
                </a:lnTo>
                <a:lnTo>
                  <a:pt x="215780" y="171565"/>
                </a:lnTo>
                <a:lnTo>
                  <a:pt x="209707" y="145754"/>
                </a:lnTo>
                <a:lnTo>
                  <a:pt x="210099" y="138599"/>
                </a:lnTo>
                <a:lnTo>
                  <a:pt x="232785" y="102028"/>
                </a:lnTo>
                <a:lnTo>
                  <a:pt x="257381" y="95651"/>
                </a:lnTo>
                <a:lnTo>
                  <a:pt x="310305" y="95651"/>
                </a:lnTo>
                <a:lnTo>
                  <a:pt x="305917" y="90793"/>
                </a:lnTo>
                <a:lnTo>
                  <a:pt x="236125" y="90793"/>
                </a:lnTo>
                <a:lnTo>
                  <a:pt x="234303" y="89274"/>
                </a:lnTo>
                <a:lnTo>
                  <a:pt x="238352" y="84213"/>
                </a:lnTo>
                <a:lnTo>
                  <a:pt x="243008" y="80873"/>
                </a:lnTo>
                <a:lnTo>
                  <a:pt x="243835" y="80619"/>
                </a:lnTo>
                <a:lnTo>
                  <a:pt x="302626" y="3036"/>
                </a:lnTo>
                <a:close/>
              </a:path>
              <a:path w="330200" h="219075">
                <a:moveTo>
                  <a:pt x="310305" y="95651"/>
                </a:moveTo>
                <a:lnTo>
                  <a:pt x="266491" y="95651"/>
                </a:lnTo>
                <a:lnTo>
                  <a:pt x="274588" y="97777"/>
                </a:lnTo>
                <a:lnTo>
                  <a:pt x="281673" y="102028"/>
                </a:lnTo>
                <a:lnTo>
                  <a:pt x="304656" y="138675"/>
                </a:lnTo>
                <a:lnTo>
                  <a:pt x="305055" y="145754"/>
                </a:lnTo>
                <a:lnTo>
                  <a:pt x="304656" y="152833"/>
                </a:lnTo>
                <a:lnTo>
                  <a:pt x="281673" y="188873"/>
                </a:lnTo>
                <a:lnTo>
                  <a:pt x="274588" y="193125"/>
                </a:lnTo>
                <a:lnTo>
                  <a:pt x="266491" y="195250"/>
                </a:lnTo>
                <a:lnTo>
                  <a:pt x="311716" y="195250"/>
                </a:lnTo>
                <a:lnTo>
                  <a:pt x="329044" y="156344"/>
                </a:lnTo>
                <a:lnTo>
                  <a:pt x="329651" y="145754"/>
                </a:lnTo>
                <a:lnTo>
                  <a:pt x="329347" y="138599"/>
                </a:lnTo>
                <a:lnTo>
                  <a:pt x="315284" y="101477"/>
                </a:lnTo>
                <a:lnTo>
                  <a:pt x="311128" y="96562"/>
                </a:lnTo>
                <a:lnTo>
                  <a:pt x="310305" y="95651"/>
                </a:lnTo>
                <a:close/>
              </a:path>
              <a:path w="330200" h="219075">
                <a:moveTo>
                  <a:pt x="243835" y="80619"/>
                </a:moveTo>
                <a:lnTo>
                  <a:pt x="243008" y="80873"/>
                </a:lnTo>
                <a:lnTo>
                  <a:pt x="238352" y="84213"/>
                </a:lnTo>
                <a:lnTo>
                  <a:pt x="234303" y="89274"/>
                </a:lnTo>
                <a:lnTo>
                  <a:pt x="236125" y="90793"/>
                </a:lnTo>
                <a:lnTo>
                  <a:pt x="243835" y="80619"/>
                </a:lnTo>
                <a:close/>
              </a:path>
              <a:path w="330200" h="219075">
                <a:moveTo>
                  <a:pt x="275499" y="76824"/>
                </a:moveTo>
                <a:lnTo>
                  <a:pt x="259911" y="76824"/>
                </a:lnTo>
                <a:lnTo>
                  <a:pt x="253737" y="77634"/>
                </a:lnTo>
                <a:lnTo>
                  <a:pt x="248271" y="79254"/>
                </a:lnTo>
                <a:lnTo>
                  <a:pt x="243835" y="80619"/>
                </a:lnTo>
                <a:lnTo>
                  <a:pt x="236125" y="90793"/>
                </a:lnTo>
                <a:lnTo>
                  <a:pt x="305917" y="90793"/>
                </a:lnTo>
                <a:lnTo>
                  <a:pt x="305460" y="90286"/>
                </a:lnTo>
                <a:lnTo>
                  <a:pt x="298779" y="85428"/>
                </a:lnTo>
                <a:lnTo>
                  <a:pt x="291087" y="81987"/>
                </a:lnTo>
                <a:lnTo>
                  <a:pt x="283596" y="78545"/>
                </a:lnTo>
                <a:lnTo>
                  <a:pt x="275499" y="7682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298379" y="6673943"/>
            <a:ext cx="268605" cy="215900"/>
          </a:xfrm>
          <a:custGeom>
            <a:avLst/>
            <a:gdLst/>
            <a:ahLst/>
            <a:cxnLst/>
            <a:rect l="l" t="t" r="r" b="b"/>
            <a:pathLst>
              <a:path w="268605" h="215900">
                <a:moveTo>
                  <a:pt x="72877" y="31276"/>
                </a:moveTo>
                <a:lnTo>
                  <a:pt x="47066" y="31276"/>
                </a:lnTo>
                <a:lnTo>
                  <a:pt x="47066" y="215899"/>
                </a:lnTo>
                <a:lnTo>
                  <a:pt x="72877" y="215899"/>
                </a:lnTo>
                <a:lnTo>
                  <a:pt x="72877" y="31276"/>
                </a:lnTo>
                <a:close/>
              </a:path>
              <a:path w="268605" h="215900">
                <a:moveTo>
                  <a:pt x="72877" y="303"/>
                </a:moveTo>
                <a:lnTo>
                  <a:pt x="0" y="18523"/>
                </a:lnTo>
                <a:lnTo>
                  <a:pt x="0" y="45244"/>
                </a:lnTo>
                <a:lnTo>
                  <a:pt x="47066" y="31276"/>
                </a:lnTo>
                <a:lnTo>
                  <a:pt x="72877" y="31276"/>
                </a:lnTo>
                <a:lnTo>
                  <a:pt x="72877" y="303"/>
                </a:lnTo>
                <a:close/>
              </a:path>
              <a:path w="268605" h="215900">
                <a:moveTo>
                  <a:pt x="254219" y="24292"/>
                </a:moveTo>
                <a:lnTo>
                  <a:pt x="206646" y="24292"/>
                </a:lnTo>
                <a:lnTo>
                  <a:pt x="212415" y="25405"/>
                </a:lnTo>
                <a:lnTo>
                  <a:pt x="222537" y="29859"/>
                </a:lnTo>
                <a:lnTo>
                  <a:pt x="226788" y="32794"/>
                </a:lnTo>
                <a:lnTo>
                  <a:pt x="230230" y="36438"/>
                </a:lnTo>
                <a:lnTo>
                  <a:pt x="233874" y="40082"/>
                </a:lnTo>
                <a:lnTo>
                  <a:pt x="236607" y="44131"/>
                </a:lnTo>
                <a:lnTo>
                  <a:pt x="240250" y="53038"/>
                </a:lnTo>
                <a:lnTo>
                  <a:pt x="241161" y="57593"/>
                </a:lnTo>
                <a:lnTo>
                  <a:pt x="241072" y="68455"/>
                </a:lnTo>
                <a:lnTo>
                  <a:pt x="240250" y="73383"/>
                </a:lnTo>
                <a:lnTo>
                  <a:pt x="238428" y="78646"/>
                </a:lnTo>
                <a:lnTo>
                  <a:pt x="236809" y="83707"/>
                </a:lnTo>
                <a:lnTo>
                  <a:pt x="234278" y="88768"/>
                </a:lnTo>
                <a:lnTo>
                  <a:pt x="230837" y="93829"/>
                </a:lnTo>
                <a:lnTo>
                  <a:pt x="227598" y="98688"/>
                </a:lnTo>
                <a:lnTo>
                  <a:pt x="223650" y="103647"/>
                </a:lnTo>
                <a:lnTo>
                  <a:pt x="218994" y="108708"/>
                </a:lnTo>
                <a:lnTo>
                  <a:pt x="118484" y="215899"/>
                </a:lnTo>
                <a:lnTo>
                  <a:pt x="268490" y="215899"/>
                </a:lnTo>
                <a:lnTo>
                  <a:pt x="268490" y="191606"/>
                </a:lnTo>
                <a:lnTo>
                  <a:pt x="171624" y="191606"/>
                </a:lnTo>
                <a:lnTo>
                  <a:pt x="239339" y="122676"/>
                </a:lnTo>
                <a:lnTo>
                  <a:pt x="263138" y="85763"/>
                </a:lnTo>
                <a:lnTo>
                  <a:pt x="267579" y="61338"/>
                </a:lnTo>
                <a:lnTo>
                  <a:pt x="267536" y="54639"/>
                </a:lnTo>
                <a:lnTo>
                  <a:pt x="266263" y="48078"/>
                </a:lnTo>
                <a:lnTo>
                  <a:pt x="261000" y="33908"/>
                </a:lnTo>
                <a:lnTo>
                  <a:pt x="256951" y="27329"/>
                </a:lnTo>
                <a:lnTo>
                  <a:pt x="254219" y="24292"/>
                </a:lnTo>
                <a:close/>
              </a:path>
              <a:path w="268605" h="215900">
                <a:moveTo>
                  <a:pt x="200168" y="0"/>
                </a:moveTo>
                <a:lnTo>
                  <a:pt x="162515" y="9717"/>
                </a:lnTo>
                <a:lnTo>
                  <a:pt x="135242" y="45301"/>
                </a:lnTo>
                <a:lnTo>
                  <a:pt x="130631" y="76217"/>
                </a:lnTo>
                <a:lnTo>
                  <a:pt x="156441" y="76217"/>
                </a:lnTo>
                <a:lnTo>
                  <a:pt x="156720" y="69518"/>
                </a:lnTo>
                <a:lnTo>
                  <a:pt x="156836" y="67917"/>
                </a:lnTo>
                <a:lnTo>
                  <a:pt x="176483" y="30669"/>
                </a:lnTo>
                <a:lnTo>
                  <a:pt x="183163" y="26418"/>
                </a:lnTo>
                <a:lnTo>
                  <a:pt x="191058" y="24292"/>
                </a:lnTo>
                <a:lnTo>
                  <a:pt x="254219" y="24292"/>
                </a:lnTo>
                <a:lnTo>
                  <a:pt x="251486" y="21255"/>
                </a:lnTo>
                <a:lnTo>
                  <a:pt x="216565" y="1518"/>
                </a:lnTo>
                <a:lnTo>
                  <a:pt x="208670" y="379"/>
                </a:lnTo>
                <a:lnTo>
                  <a:pt x="200168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018651" y="6666655"/>
            <a:ext cx="8021871" cy="233814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823875" y="8457334"/>
            <a:ext cx="150005" cy="215595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17502671" y="7581194"/>
            <a:ext cx="125095" cy="22860"/>
          </a:xfrm>
          <a:custGeom>
            <a:avLst/>
            <a:gdLst/>
            <a:ahLst/>
            <a:cxnLst/>
            <a:rect l="l" t="t" r="r" b="b"/>
            <a:pathLst>
              <a:path w="125094" h="22859">
                <a:moveTo>
                  <a:pt x="60731" y="0"/>
                </a:moveTo>
                <a:lnTo>
                  <a:pt x="0" y="0"/>
                </a:lnTo>
                <a:lnTo>
                  <a:pt x="0" y="22771"/>
                </a:lnTo>
                <a:lnTo>
                  <a:pt x="60731" y="22771"/>
                </a:lnTo>
                <a:lnTo>
                  <a:pt x="60731" y="0"/>
                </a:lnTo>
                <a:close/>
              </a:path>
              <a:path w="125094" h="22859">
                <a:moveTo>
                  <a:pt x="124485" y="0"/>
                </a:moveTo>
                <a:lnTo>
                  <a:pt x="63754" y="0"/>
                </a:lnTo>
                <a:lnTo>
                  <a:pt x="63754" y="22771"/>
                </a:lnTo>
                <a:lnTo>
                  <a:pt x="124485" y="22771"/>
                </a:lnTo>
                <a:lnTo>
                  <a:pt x="124485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301937" y="7449092"/>
            <a:ext cx="261620" cy="219075"/>
          </a:xfrm>
          <a:custGeom>
            <a:avLst/>
            <a:gdLst/>
            <a:ahLst/>
            <a:cxnLst/>
            <a:rect l="l" t="t" r="r" b="b"/>
            <a:pathLst>
              <a:path w="261619" h="219075">
                <a:moveTo>
                  <a:pt x="72877" y="30972"/>
                </a:moveTo>
                <a:lnTo>
                  <a:pt x="47066" y="30972"/>
                </a:lnTo>
                <a:lnTo>
                  <a:pt x="47066" y="215595"/>
                </a:lnTo>
                <a:lnTo>
                  <a:pt x="72877" y="215595"/>
                </a:lnTo>
                <a:lnTo>
                  <a:pt x="72877" y="30972"/>
                </a:lnTo>
                <a:close/>
              </a:path>
              <a:path w="261619" h="219075">
                <a:moveTo>
                  <a:pt x="72877" y="0"/>
                </a:moveTo>
                <a:lnTo>
                  <a:pt x="0" y="18219"/>
                </a:lnTo>
                <a:lnTo>
                  <a:pt x="0" y="44941"/>
                </a:lnTo>
                <a:lnTo>
                  <a:pt x="47066" y="30972"/>
                </a:lnTo>
                <a:lnTo>
                  <a:pt x="72877" y="30972"/>
                </a:lnTo>
                <a:lnTo>
                  <a:pt x="72877" y="0"/>
                </a:lnTo>
                <a:close/>
              </a:path>
              <a:path w="261619" h="219075">
                <a:moveTo>
                  <a:pt x="166231" y="102408"/>
                </a:moveTo>
                <a:lnTo>
                  <a:pt x="134275" y="132090"/>
                </a:lnTo>
                <a:lnTo>
                  <a:pt x="129112" y="157900"/>
                </a:lnTo>
                <a:lnTo>
                  <a:pt x="129112" y="166200"/>
                </a:lnTo>
                <a:lnTo>
                  <a:pt x="147939" y="200716"/>
                </a:lnTo>
                <a:lnTo>
                  <a:pt x="188306" y="218347"/>
                </a:lnTo>
                <a:lnTo>
                  <a:pt x="195309" y="218632"/>
                </a:lnTo>
                <a:lnTo>
                  <a:pt x="202293" y="218347"/>
                </a:lnTo>
                <a:lnTo>
                  <a:pt x="242376" y="200716"/>
                </a:lnTo>
                <a:lnTo>
                  <a:pt x="247582" y="195857"/>
                </a:lnTo>
                <a:lnTo>
                  <a:pt x="188224" y="195857"/>
                </a:lnTo>
                <a:lnTo>
                  <a:pt x="181442" y="194238"/>
                </a:lnTo>
                <a:lnTo>
                  <a:pt x="153709" y="163569"/>
                </a:lnTo>
                <a:lnTo>
                  <a:pt x="153709" y="147171"/>
                </a:lnTo>
                <a:lnTo>
                  <a:pt x="181442" y="115692"/>
                </a:lnTo>
                <a:lnTo>
                  <a:pt x="188224" y="113870"/>
                </a:lnTo>
                <a:lnTo>
                  <a:pt x="242595" y="113870"/>
                </a:lnTo>
                <a:lnTo>
                  <a:pt x="241465" y="112959"/>
                </a:lnTo>
                <a:lnTo>
                  <a:pt x="235509" y="107797"/>
                </a:lnTo>
                <a:lnTo>
                  <a:pt x="186604" y="107797"/>
                </a:lnTo>
                <a:lnTo>
                  <a:pt x="178608" y="106583"/>
                </a:lnTo>
                <a:lnTo>
                  <a:pt x="166231" y="102408"/>
                </a:lnTo>
                <a:close/>
              </a:path>
              <a:path w="261619" h="219075">
                <a:moveTo>
                  <a:pt x="242595" y="113870"/>
                </a:moveTo>
                <a:lnTo>
                  <a:pt x="202395" y="113870"/>
                </a:lnTo>
                <a:lnTo>
                  <a:pt x="209075" y="115692"/>
                </a:lnTo>
                <a:lnTo>
                  <a:pt x="215351" y="119336"/>
                </a:lnTo>
                <a:lnTo>
                  <a:pt x="221829" y="122980"/>
                </a:lnTo>
                <a:lnTo>
                  <a:pt x="226991" y="127940"/>
                </a:lnTo>
                <a:lnTo>
                  <a:pt x="230837" y="134215"/>
                </a:lnTo>
                <a:lnTo>
                  <a:pt x="234886" y="140288"/>
                </a:lnTo>
                <a:lnTo>
                  <a:pt x="236910" y="147171"/>
                </a:lnTo>
                <a:lnTo>
                  <a:pt x="236910" y="163569"/>
                </a:lnTo>
                <a:lnTo>
                  <a:pt x="234886" y="170958"/>
                </a:lnTo>
                <a:lnTo>
                  <a:pt x="230837" y="177031"/>
                </a:lnTo>
                <a:lnTo>
                  <a:pt x="226991" y="183104"/>
                </a:lnTo>
                <a:lnTo>
                  <a:pt x="221829" y="187760"/>
                </a:lnTo>
                <a:lnTo>
                  <a:pt x="215351" y="190999"/>
                </a:lnTo>
                <a:lnTo>
                  <a:pt x="209075" y="194238"/>
                </a:lnTo>
                <a:lnTo>
                  <a:pt x="202395" y="195857"/>
                </a:lnTo>
                <a:lnTo>
                  <a:pt x="247582" y="195857"/>
                </a:lnTo>
                <a:lnTo>
                  <a:pt x="248449" y="195048"/>
                </a:lnTo>
                <a:lnTo>
                  <a:pt x="253105" y="188570"/>
                </a:lnTo>
                <a:lnTo>
                  <a:pt x="256344" y="181282"/>
                </a:lnTo>
                <a:lnTo>
                  <a:pt x="259785" y="173994"/>
                </a:lnTo>
                <a:lnTo>
                  <a:pt x="261506" y="166200"/>
                </a:lnTo>
                <a:lnTo>
                  <a:pt x="261506" y="157900"/>
                </a:lnTo>
                <a:lnTo>
                  <a:pt x="247741" y="118020"/>
                </a:lnTo>
                <a:lnTo>
                  <a:pt x="242595" y="113870"/>
                </a:lnTo>
                <a:close/>
              </a:path>
              <a:path w="261619" h="219075">
                <a:moveTo>
                  <a:pt x="204014" y="97169"/>
                </a:moveTo>
                <a:lnTo>
                  <a:pt x="195309" y="97169"/>
                </a:lnTo>
                <a:lnTo>
                  <a:pt x="188838" y="97416"/>
                </a:lnTo>
                <a:lnTo>
                  <a:pt x="182480" y="98156"/>
                </a:lnTo>
                <a:lnTo>
                  <a:pt x="176236" y="99390"/>
                </a:lnTo>
                <a:lnTo>
                  <a:pt x="170106" y="101117"/>
                </a:lnTo>
                <a:lnTo>
                  <a:pt x="166231" y="102408"/>
                </a:lnTo>
                <a:lnTo>
                  <a:pt x="178608" y="106583"/>
                </a:lnTo>
                <a:lnTo>
                  <a:pt x="186604" y="107797"/>
                </a:lnTo>
                <a:lnTo>
                  <a:pt x="204014" y="107797"/>
                </a:lnTo>
                <a:lnTo>
                  <a:pt x="211909" y="106583"/>
                </a:lnTo>
                <a:lnTo>
                  <a:pt x="224207" y="102416"/>
                </a:lnTo>
                <a:lnTo>
                  <a:pt x="212314" y="98485"/>
                </a:lnTo>
                <a:lnTo>
                  <a:pt x="204014" y="97169"/>
                </a:lnTo>
                <a:close/>
              </a:path>
              <a:path w="261619" h="219075">
                <a:moveTo>
                  <a:pt x="224207" y="102416"/>
                </a:moveTo>
                <a:lnTo>
                  <a:pt x="211909" y="106583"/>
                </a:lnTo>
                <a:lnTo>
                  <a:pt x="204014" y="107797"/>
                </a:lnTo>
                <a:lnTo>
                  <a:pt x="235509" y="107797"/>
                </a:lnTo>
                <a:lnTo>
                  <a:pt x="228307" y="103749"/>
                </a:lnTo>
                <a:lnTo>
                  <a:pt x="224207" y="102416"/>
                </a:lnTo>
                <a:close/>
              </a:path>
              <a:path w="261619" h="219075">
                <a:moveTo>
                  <a:pt x="233557" y="97169"/>
                </a:moveTo>
                <a:lnTo>
                  <a:pt x="204014" y="97169"/>
                </a:lnTo>
                <a:lnTo>
                  <a:pt x="212314" y="98485"/>
                </a:lnTo>
                <a:lnTo>
                  <a:pt x="224207" y="102416"/>
                </a:lnTo>
                <a:lnTo>
                  <a:pt x="226282" y="101724"/>
                </a:lnTo>
                <a:lnTo>
                  <a:pt x="232484" y="98156"/>
                </a:lnTo>
                <a:lnTo>
                  <a:pt x="233557" y="97169"/>
                </a:lnTo>
                <a:close/>
              </a:path>
              <a:path w="261619" h="219075">
                <a:moveTo>
                  <a:pt x="195309" y="0"/>
                </a:moveTo>
                <a:lnTo>
                  <a:pt x="153481" y="15865"/>
                </a:lnTo>
                <a:lnTo>
                  <a:pt x="136704" y="54354"/>
                </a:lnTo>
                <a:lnTo>
                  <a:pt x="136704" y="62654"/>
                </a:lnTo>
                <a:lnTo>
                  <a:pt x="158061" y="98182"/>
                </a:lnTo>
                <a:lnTo>
                  <a:pt x="166231" y="102408"/>
                </a:lnTo>
                <a:lnTo>
                  <a:pt x="170106" y="101117"/>
                </a:lnTo>
                <a:lnTo>
                  <a:pt x="176236" y="99390"/>
                </a:lnTo>
                <a:lnTo>
                  <a:pt x="182480" y="98156"/>
                </a:lnTo>
                <a:lnTo>
                  <a:pt x="188838" y="97416"/>
                </a:lnTo>
                <a:lnTo>
                  <a:pt x="195309" y="97169"/>
                </a:lnTo>
                <a:lnTo>
                  <a:pt x="233557" y="97169"/>
                </a:lnTo>
                <a:lnTo>
                  <a:pt x="237517" y="93525"/>
                </a:lnTo>
                <a:lnTo>
                  <a:pt x="240264" y="91096"/>
                </a:lnTo>
                <a:lnTo>
                  <a:pt x="189236" y="91096"/>
                </a:lnTo>
                <a:lnTo>
                  <a:pt x="183568" y="89679"/>
                </a:lnTo>
                <a:lnTo>
                  <a:pt x="161300" y="64071"/>
                </a:lnTo>
                <a:lnTo>
                  <a:pt x="161300" y="50710"/>
                </a:lnTo>
                <a:lnTo>
                  <a:pt x="177697" y="27329"/>
                </a:lnTo>
                <a:lnTo>
                  <a:pt x="182961" y="24292"/>
                </a:lnTo>
                <a:lnTo>
                  <a:pt x="188831" y="22774"/>
                </a:lnTo>
                <a:lnTo>
                  <a:pt x="243026" y="22774"/>
                </a:lnTo>
                <a:lnTo>
                  <a:pt x="241864" y="21123"/>
                </a:lnTo>
                <a:lnTo>
                  <a:pt x="203432" y="455"/>
                </a:lnTo>
                <a:lnTo>
                  <a:pt x="195309" y="0"/>
                </a:lnTo>
                <a:close/>
              </a:path>
              <a:path w="261619" h="219075">
                <a:moveTo>
                  <a:pt x="243026" y="22774"/>
                </a:moveTo>
                <a:lnTo>
                  <a:pt x="201990" y="22774"/>
                </a:lnTo>
                <a:lnTo>
                  <a:pt x="207861" y="24292"/>
                </a:lnTo>
                <a:lnTo>
                  <a:pt x="212921" y="27329"/>
                </a:lnTo>
                <a:lnTo>
                  <a:pt x="217982" y="30163"/>
                </a:lnTo>
                <a:lnTo>
                  <a:pt x="221930" y="34211"/>
                </a:lnTo>
                <a:lnTo>
                  <a:pt x="224764" y="39475"/>
                </a:lnTo>
                <a:lnTo>
                  <a:pt x="227800" y="44738"/>
                </a:lnTo>
                <a:lnTo>
                  <a:pt x="229319" y="50710"/>
                </a:lnTo>
                <a:lnTo>
                  <a:pt x="229319" y="64071"/>
                </a:lnTo>
                <a:lnTo>
                  <a:pt x="227699" y="69941"/>
                </a:lnTo>
                <a:lnTo>
                  <a:pt x="224460" y="75002"/>
                </a:lnTo>
                <a:lnTo>
                  <a:pt x="221424" y="80063"/>
                </a:lnTo>
                <a:lnTo>
                  <a:pt x="217274" y="84011"/>
                </a:lnTo>
                <a:lnTo>
                  <a:pt x="212010" y="86845"/>
                </a:lnTo>
                <a:lnTo>
                  <a:pt x="206950" y="89679"/>
                </a:lnTo>
                <a:lnTo>
                  <a:pt x="201383" y="91096"/>
                </a:lnTo>
                <a:lnTo>
                  <a:pt x="240264" y="91096"/>
                </a:lnTo>
                <a:lnTo>
                  <a:pt x="253915" y="62654"/>
                </a:lnTo>
                <a:lnTo>
                  <a:pt x="253915" y="54354"/>
                </a:lnTo>
                <a:lnTo>
                  <a:pt x="253421" y="46952"/>
                </a:lnTo>
                <a:lnTo>
                  <a:pt x="251941" y="39930"/>
                </a:lnTo>
                <a:lnTo>
                  <a:pt x="249474" y="33288"/>
                </a:lnTo>
                <a:lnTo>
                  <a:pt x="246020" y="27025"/>
                </a:lnTo>
                <a:lnTo>
                  <a:pt x="243026" y="2277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object 3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027761" y="7441500"/>
            <a:ext cx="5612702" cy="227741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17502671" y="8575922"/>
            <a:ext cx="125095" cy="22860"/>
          </a:xfrm>
          <a:custGeom>
            <a:avLst/>
            <a:gdLst/>
            <a:ahLst/>
            <a:cxnLst/>
            <a:rect l="l" t="t" r="r" b="b"/>
            <a:pathLst>
              <a:path w="125094" h="22859">
                <a:moveTo>
                  <a:pt x="60731" y="0"/>
                </a:moveTo>
                <a:lnTo>
                  <a:pt x="0" y="0"/>
                </a:lnTo>
                <a:lnTo>
                  <a:pt x="0" y="22771"/>
                </a:lnTo>
                <a:lnTo>
                  <a:pt x="60731" y="22771"/>
                </a:lnTo>
                <a:lnTo>
                  <a:pt x="60731" y="0"/>
                </a:lnTo>
                <a:close/>
              </a:path>
              <a:path w="125094" h="22859">
                <a:moveTo>
                  <a:pt x="124485" y="0"/>
                </a:moveTo>
                <a:lnTo>
                  <a:pt x="63754" y="0"/>
                </a:lnTo>
                <a:lnTo>
                  <a:pt x="63754" y="22771"/>
                </a:lnTo>
                <a:lnTo>
                  <a:pt x="124485" y="22771"/>
                </a:lnTo>
                <a:lnTo>
                  <a:pt x="124485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4301937" y="8443826"/>
            <a:ext cx="261620" cy="219075"/>
          </a:xfrm>
          <a:custGeom>
            <a:avLst/>
            <a:gdLst/>
            <a:ahLst/>
            <a:cxnLst/>
            <a:rect l="l" t="t" r="r" b="b"/>
            <a:pathLst>
              <a:path w="261619" h="219075">
                <a:moveTo>
                  <a:pt x="72877" y="30972"/>
                </a:moveTo>
                <a:lnTo>
                  <a:pt x="47066" y="30972"/>
                </a:lnTo>
                <a:lnTo>
                  <a:pt x="47066" y="215595"/>
                </a:lnTo>
                <a:lnTo>
                  <a:pt x="72877" y="215595"/>
                </a:lnTo>
                <a:lnTo>
                  <a:pt x="72877" y="30972"/>
                </a:lnTo>
                <a:close/>
              </a:path>
              <a:path w="261619" h="219075">
                <a:moveTo>
                  <a:pt x="72877" y="0"/>
                </a:moveTo>
                <a:lnTo>
                  <a:pt x="0" y="18219"/>
                </a:lnTo>
                <a:lnTo>
                  <a:pt x="0" y="44941"/>
                </a:lnTo>
                <a:lnTo>
                  <a:pt x="47066" y="30972"/>
                </a:lnTo>
                <a:lnTo>
                  <a:pt x="72877" y="30972"/>
                </a:lnTo>
                <a:lnTo>
                  <a:pt x="72877" y="0"/>
                </a:lnTo>
                <a:close/>
              </a:path>
              <a:path w="261619" h="219075">
                <a:moveTo>
                  <a:pt x="166231" y="102408"/>
                </a:moveTo>
                <a:lnTo>
                  <a:pt x="134275" y="132090"/>
                </a:lnTo>
                <a:lnTo>
                  <a:pt x="129112" y="157900"/>
                </a:lnTo>
                <a:lnTo>
                  <a:pt x="129112" y="166200"/>
                </a:lnTo>
                <a:lnTo>
                  <a:pt x="147939" y="200716"/>
                </a:lnTo>
                <a:lnTo>
                  <a:pt x="188306" y="218347"/>
                </a:lnTo>
                <a:lnTo>
                  <a:pt x="195309" y="218632"/>
                </a:lnTo>
                <a:lnTo>
                  <a:pt x="202293" y="218347"/>
                </a:lnTo>
                <a:lnTo>
                  <a:pt x="242376" y="200716"/>
                </a:lnTo>
                <a:lnTo>
                  <a:pt x="247582" y="195857"/>
                </a:lnTo>
                <a:lnTo>
                  <a:pt x="188224" y="195857"/>
                </a:lnTo>
                <a:lnTo>
                  <a:pt x="181442" y="194238"/>
                </a:lnTo>
                <a:lnTo>
                  <a:pt x="153709" y="163569"/>
                </a:lnTo>
                <a:lnTo>
                  <a:pt x="153709" y="147171"/>
                </a:lnTo>
                <a:lnTo>
                  <a:pt x="181442" y="115692"/>
                </a:lnTo>
                <a:lnTo>
                  <a:pt x="188224" y="113870"/>
                </a:lnTo>
                <a:lnTo>
                  <a:pt x="242595" y="113870"/>
                </a:lnTo>
                <a:lnTo>
                  <a:pt x="241465" y="112959"/>
                </a:lnTo>
                <a:lnTo>
                  <a:pt x="235509" y="107797"/>
                </a:lnTo>
                <a:lnTo>
                  <a:pt x="186604" y="107797"/>
                </a:lnTo>
                <a:lnTo>
                  <a:pt x="178608" y="106583"/>
                </a:lnTo>
                <a:lnTo>
                  <a:pt x="166231" y="102408"/>
                </a:lnTo>
                <a:close/>
              </a:path>
              <a:path w="261619" h="219075">
                <a:moveTo>
                  <a:pt x="242595" y="113870"/>
                </a:moveTo>
                <a:lnTo>
                  <a:pt x="202395" y="113870"/>
                </a:lnTo>
                <a:lnTo>
                  <a:pt x="209075" y="115692"/>
                </a:lnTo>
                <a:lnTo>
                  <a:pt x="215351" y="119336"/>
                </a:lnTo>
                <a:lnTo>
                  <a:pt x="221829" y="122980"/>
                </a:lnTo>
                <a:lnTo>
                  <a:pt x="226991" y="127940"/>
                </a:lnTo>
                <a:lnTo>
                  <a:pt x="230837" y="134215"/>
                </a:lnTo>
                <a:lnTo>
                  <a:pt x="234886" y="140288"/>
                </a:lnTo>
                <a:lnTo>
                  <a:pt x="236910" y="147171"/>
                </a:lnTo>
                <a:lnTo>
                  <a:pt x="236910" y="163569"/>
                </a:lnTo>
                <a:lnTo>
                  <a:pt x="234886" y="170958"/>
                </a:lnTo>
                <a:lnTo>
                  <a:pt x="230837" y="177031"/>
                </a:lnTo>
                <a:lnTo>
                  <a:pt x="226991" y="183104"/>
                </a:lnTo>
                <a:lnTo>
                  <a:pt x="221829" y="187760"/>
                </a:lnTo>
                <a:lnTo>
                  <a:pt x="215351" y="190999"/>
                </a:lnTo>
                <a:lnTo>
                  <a:pt x="209075" y="194238"/>
                </a:lnTo>
                <a:lnTo>
                  <a:pt x="202395" y="195857"/>
                </a:lnTo>
                <a:lnTo>
                  <a:pt x="247582" y="195857"/>
                </a:lnTo>
                <a:lnTo>
                  <a:pt x="248449" y="195048"/>
                </a:lnTo>
                <a:lnTo>
                  <a:pt x="253105" y="188570"/>
                </a:lnTo>
                <a:lnTo>
                  <a:pt x="256344" y="181282"/>
                </a:lnTo>
                <a:lnTo>
                  <a:pt x="259785" y="173994"/>
                </a:lnTo>
                <a:lnTo>
                  <a:pt x="261506" y="166200"/>
                </a:lnTo>
                <a:lnTo>
                  <a:pt x="261506" y="157900"/>
                </a:lnTo>
                <a:lnTo>
                  <a:pt x="247741" y="118020"/>
                </a:lnTo>
                <a:lnTo>
                  <a:pt x="242595" y="113870"/>
                </a:lnTo>
                <a:close/>
              </a:path>
              <a:path w="261619" h="219075">
                <a:moveTo>
                  <a:pt x="204014" y="97169"/>
                </a:moveTo>
                <a:lnTo>
                  <a:pt x="195309" y="97169"/>
                </a:lnTo>
                <a:lnTo>
                  <a:pt x="188838" y="97416"/>
                </a:lnTo>
                <a:lnTo>
                  <a:pt x="182480" y="98156"/>
                </a:lnTo>
                <a:lnTo>
                  <a:pt x="176236" y="99390"/>
                </a:lnTo>
                <a:lnTo>
                  <a:pt x="170106" y="101117"/>
                </a:lnTo>
                <a:lnTo>
                  <a:pt x="166231" y="102408"/>
                </a:lnTo>
                <a:lnTo>
                  <a:pt x="178608" y="106583"/>
                </a:lnTo>
                <a:lnTo>
                  <a:pt x="186604" y="107797"/>
                </a:lnTo>
                <a:lnTo>
                  <a:pt x="204014" y="107797"/>
                </a:lnTo>
                <a:lnTo>
                  <a:pt x="211909" y="106583"/>
                </a:lnTo>
                <a:lnTo>
                  <a:pt x="224207" y="102416"/>
                </a:lnTo>
                <a:lnTo>
                  <a:pt x="212314" y="98485"/>
                </a:lnTo>
                <a:lnTo>
                  <a:pt x="204014" y="97169"/>
                </a:lnTo>
                <a:close/>
              </a:path>
              <a:path w="261619" h="219075">
                <a:moveTo>
                  <a:pt x="224207" y="102416"/>
                </a:moveTo>
                <a:lnTo>
                  <a:pt x="211909" y="106583"/>
                </a:lnTo>
                <a:lnTo>
                  <a:pt x="204014" y="107797"/>
                </a:lnTo>
                <a:lnTo>
                  <a:pt x="235509" y="107797"/>
                </a:lnTo>
                <a:lnTo>
                  <a:pt x="228307" y="103749"/>
                </a:lnTo>
                <a:lnTo>
                  <a:pt x="224207" y="102416"/>
                </a:lnTo>
                <a:close/>
              </a:path>
              <a:path w="261619" h="219075">
                <a:moveTo>
                  <a:pt x="233557" y="97169"/>
                </a:moveTo>
                <a:lnTo>
                  <a:pt x="204014" y="97169"/>
                </a:lnTo>
                <a:lnTo>
                  <a:pt x="212314" y="98485"/>
                </a:lnTo>
                <a:lnTo>
                  <a:pt x="224207" y="102416"/>
                </a:lnTo>
                <a:lnTo>
                  <a:pt x="226282" y="101724"/>
                </a:lnTo>
                <a:lnTo>
                  <a:pt x="232484" y="98156"/>
                </a:lnTo>
                <a:lnTo>
                  <a:pt x="233557" y="97169"/>
                </a:lnTo>
                <a:close/>
              </a:path>
              <a:path w="261619" h="219075">
                <a:moveTo>
                  <a:pt x="195309" y="0"/>
                </a:moveTo>
                <a:lnTo>
                  <a:pt x="153481" y="15865"/>
                </a:lnTo>
                <a:lnTo>
                  <a:pt x="136704" y="54354"/>
                </a:lnTo>
                <a:lnTo>
                  <a:pt x="136704" y="62654"/>
                </a:lnTo>
                <a:lnTo>
                  <a:pt x="158061" y="98182"/>
                </a:lnTo>
                <a:lnTo>
                  <a:pt x="166231" y="102408"/>
                </a:lnTo>
                <a:lnTo>
                  <a:pt x="170106" y="101117"/>
                </a:lnTo>
                <a:lnTo>
                  <a:pt x="176236" y="99390"/>
                </a:lnTo>
                <a:lnTo>
                  <a:pt x="182480" y="98156"/>
                </a:lnTo>
                <a:lnTo>
                  <a:pt x="188838" y="97416"/>
                </a:lnTo>
                <a:lnTo>
                  <a:pt x="195309" y="97169"/>
                </a:lnTo>
                <a:lnTo>
                  <a:pt x="233557" y="97169"/>
                </a:lnTo>
                <a:lnTo>
                  <a:pt x="237517" y="93525"/>
                </a:lnTo>
                <a:lnTo>
                  <a:pt x="240264" y="91096"/>
                </a:lnTo>
                <a:lnTo>
                  <a:pt x="189236" y="91096"/>
                </a:lnTo>
                <a:lnTo>
                  <a:pt x="183568" y="89679"/>
                </a:lnTo>
                <a:lnTo>
                  <a:pt x="161300" y="64071"/>
                </a:lnTo>
                <a:lnTo>
                  <a:pt x="161300" y="50710"/>
                </a:lnTo>
                <a:lnTo>
                  <a:pt x="177697" y="27329"/>
                </a:lnTo>
                <a:lnTo>
                  <a:pt x="182961" y="24292"/>
                </a:lnTo>
                <a:lnTo>
                  <a:pt x="188831" y="22774"/>
                </a:lnTo>
                <a:lnTo>
                  <a:pt x="243026" y="22774"/>
                </a:lnTo>
                <a:lnTo>
                  <a:pt x="241864" y="21123"/>
                </a:lnTo>
                <a:lnTo>
                  <a:pt x="203432" y="455"/>
                </a:lnTo>
                <a:lnTo>
                  <a:pt x="195309" y="0"/>
                </a:lnTo>
                <a:close/>
              </a:path>
              <a:path w="261619" h="219075">
                <a:moveTo>
                  <a:pt x="243026" y="22774"/>
                </a:moveTo>
                <a:lnTo>
                  <a:pt x="201990" y="22774"/>
                </a:lnTo>
                <a:lnTo>
                  <a:pt x="207861" y="24292"/>
                </a:lnTo>
                <a:lnTo>
                  <a:pt x="212921" y="27329"/>
                </a:lnTo>
                <a:lnTo>
                  <a:pt x="217982" y="30163"/>
                </a:lnTo>
                <a:lnTo>
                  <a:pt x="221930" y="34211"/>
                </a:lnTo>
                <a:lnTo>
                  <a:pt x="224764" y="39475"/>
                </a:lnTo>
                <a:lnTo>
                  <a:pt x="227800" y="44738"/>
                </a:lnTo>
                <a:lnTo>
                  <a:pt x="229319" y="50710"/>
                </a:lnTo>
                <a:lnTo>
                  <a:pt x="229319" y="64071"/>
                </a:lnTo>
                <a:lnTo>
                  <a:pt x="227699" y="69941"/>
                </a:lnTo>
                <a:lnTo>
                  <a:pt x="224460" y="75002"/>
                </a:lnTo>
                <a:lnTo>
                  <a:pt x="221424" y="80063"/>
                </a:lnTo>
                <a:lnTo>
                  <a:pt x="217274" y="84011"/>
                </a:lnTo>
                <a:lnTo>
                  <a:pt x="212010" y="86845"/>
                </a:lnTo>
                <a:lnTo>
                  <a:pt x="206950" y="89679"/>
                </a:lnTo>
                <a:lnTo>
                  <a:pt x="201383" y="91096"/>
                </a:lnTo>
                <a:lnTo>
                  <a:pt x="240264" y="91096"/>
                </a:lnTo>
                <a:lnTo>
                  <a:pt x="253915" y="62654"/>
                </a:lnTo>
                <a:lnTo>
                  <a:pt x="253915" y="54354"/>
                </a:lnTo>
                <a:lnTo>
                  <a:pt x="253421" y="46952"/>
                </a:lnTo>
                <a:lnTo>
                  <a:pt x="251941" y="39930"/>
                </a:lnTo>
                <a:lnTo>
                  <a:pt x="249474" y="33288"/>
                </a:lnTo>
                <a:lnTo>
                  <a:pt x="246020" y="27025"/>
                </a:lnTo>
                <a:lnTo>
                  <a:pt x="243026" y="2277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027761" y="8101166"/>
            <a:ext cx="8722086" cy="914422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17437968" y="9449031"/>
            <a:ext cx="261620" cy="219075"/>
          </a:xfrm>
          <a:custGeom>
            <a:avLst/>
            <a:gdLst/>
            <a:ahLst/>
            <a:cxnLst/>
            <a:rect l="l" t="t" r="r" b="b"/>
            <a:pathLst>
              <a:path w="261619" h="219075">
                <a:moveTo>
                  <a:pt x="72877" y="30972"/>
                </a:moveTo>
                <a:lnTo>
                  <a:pt x="47066" y="30972"/>
                </a:lnTo>
                <a:lnTo>
                  <a:pt x="47066" y="215595"/>
                </a:lnTo>
                <a:lnTo>
                  <a:pt x="72877" y="215595"/>
                </a:lnTo>
                <a:lnTo>
                  <a:pt x="72877" y="30972"/>
                </a:lnTo>
                <a:close/>
              </a:path>
              <a:path w="261619" h="219075">
                <a:moveTo>
                  <a:pt x="72877" y="0"/>
                </a:moveTo>
                <a:lnTo>
                  <a:pt x="0" y="18219"/>
                </a:lnTo>
                <a:lnTo>
                  <a:pt x="0" y="44941"/>
                </a:lnTo>
                <a:lnTo>
                  <a:pt x="47066" y="30972"/>
                </a:lnTo>
                <a:lnTo>
                  <a:pt x="72877" y="30972"/>
                </a:lnTo>
                <a:lnTo>
                  <a:pt x="72877" y="0"/>
                </a:lnTo>
                <a:close/>
              </a:path>
              <a:path w="261619" h="219075">
                <a:moveTo>
                  <a:pt x="166231" y="102408"/>
                </a:moveTo>
                <a:lnTo>
                  <a:pt x="134275" y="132090"/>
                </a:lnTo>
                <a:lnTo>
                  <a:pt x="129112" y="157900"/>
                </a:lnTo>
                <a:lnTo>
                  <a:pt x="129112" y="166200"/>
                </a:lnTo>
                <a:lnTo>
                  <a:pt x="147939" y="200716"/>
                </a:lnTo>
                <a:lnTo>
                  <a:pt x="188306" y="218347"/>
                </a:lnTo>
                <a:lnTo>
                  <a:pt x="195309" y="218632"/>
                </a:lnTo>
                <a:lnTo>
                  <a:pt x="202294" y="218347"/>
                </a:lnTo>
                <a:lnTo>
                  <a:pt x="242376" y="200716"/>
                </a:lnTo>
                <a:lnTo>
                  <a:pt x="247582" y="195857"/>
                </a:lnTo>
                <a:lnTo>
                  <a:pt x="188224" y="195857"/>
                </a:lnTo>
                <a:lnTo>
                  <a:pt x="181442" y="194238"/>
                </a:lnTo>
                <a:lnTo>
                  <a:pt x="153709" y="163569"/>
                </a:lnTo>
                <a:lnTo>
                  <a:pt x="153709" y="147171"/>
                </a:lnTo>
                <a:lnTo>
                  <a:pt x="181442" y="115692"/>
                </a:lnTo>
                <a:lnTo>
                  <a:pt x="188224" y="113870"/>
                </a:lnTo>
                <a:lnTo>
                  <a:pt x="242595" y="113870"/>
                </a:lnTo>
                <a:lnTo>
                  <a:pt x="241465" y="112959"/>
                </a:lnTo>
                <a:lnTo>
                  <a:pt x="235509" y="107797"/>
                </a:lnTo>
                <a:lnTo>
                  <a:pt x="186605" y="107797"/>
                </a:lnTo>
                <a:lnTo>
                  <a:pt x="178608" y="106583"/>
                </a:lnTo>
                <a:lnTo>
                  <a:pt x="166231" y="102408"/>
                </a:lnTo>
                <a:close/>
              </a:path>
              <a:path w="261619" h="219075">
                <a:moveTo>
                  <a:pt x="242595" y="113870"/>
                </a:moveTo>
                <a:lnTo>
                  <a:pt x="202395" y="113870"/>
                </a:lnTo>
                <a:lnTo>
                  <a:pt x="209075" y="115692"/>
                </a:lnTo>
                <a:lnTo>
                  <a:pt x="215351" y="119336"/>
                </a:lnTo>
                <a:lnTo>
                  <a:pt x="221829" y="122980"/>
                </a:lnTo>
                <a:lnTo>
                  <a:pt x="226991" y="127940"/>
                </a:lnTo>
                <a:lnTo>
                  <a:pt x="230837" y="134215"/>
                </a:lnTo>
                <a:lnTo>
                  <a:pt x="234886" y="140288"/>
                </a:lnTo>
                <a:lnTo>
                  <a:pt x="236910" y="147171"/>
                </a:lnTo>
                <a:lnTo>
                  <a:pt x="236910" y="163569"/>
                </a:lnTo>
                <a:lnTo>
                  <a:pt x="234886" y="170958"/>
                </a:lnTo>
                <a:lnTo>
                  <a:pt x="230837" y="177031"/>
                </a:lnTo>
                <a:lnTo>
                  <a:pt x="226991" y="183104"/>
                </a:lnTo>
                <a:lnTo>
                  <a:pt x="221829" y="187760"/>
                </a:lnTo>
                <a:lnTo>
                  <a:pt x="215351" y="190999"/>
                </a:lnTo>
                <a:lnTo>
                  <a:pt x="209075" y="194238"/>
                </a:lnTo>
                <a:lnTo>
                  <a:pt x="202395" y="195857"/>
                </a:lnTo>
                <a:lnTo>
                  <a:pt x="247582" y="195857"/>
                </a:lnTo>
                <a:lnTo>
                  <a:pt x="248449" y="195048"/>
                </a:lnTo>
                <a:lnTo>
                  <a:pt x="253105" y="188570"/>
                </a:lnTo>
                <a:lnTo>
                  <a:pt x="256344" y="181282"/>
                </a:lnTo>
                <a:lnTo>
                  <a:pt x="259786" y="173994"/>
                </a:lnTo>
                <a:lnTo>
                  <a:pt x="261506" y="166200"/>
                </a:lnTo>
                <a:lnTo>
                  <a:pt x="261506" y="157900"/>
                </a:lnTo>
                <a:lnTo>
                  <a:pt x="247741" y="118020"/>
                </a:lnTo>
                <a:lnTo>
                  <a:pt x="242595" y="113870"/>
                </a:lnTo>
                <a:close/>
              </a:path>
              <a:path w="261619" h="219075">
                <a:moveTo>
                  <a:pt x="204014" y="97169"/>
                </a:moveTo>
                <a:lnTo>
                  <a:pt x="195309" y="97169"/>
                </a:lnTo>
                <a:lnTo>
                  <a:pt x="188838" y="97416"/>
                </a:lnTo>
                <a:lnTo>
                  <a:pt x="182480" y="98156"/>
                </a:lnTo>
                <a:lnTo>
                  <a:pt x="176236" y="99390"/>
                </a:lnTo>
                <a:lnTo>
                  <a:pt x="170106" y="101117"/>
                </a:lnTo>
                <a:lnTo>
                  <a:pt x="166231" y="102408"/>
                </a:lnTo>
                <a:lnTo>
                  <a:pt x="178608" y="106583"/>
                </a:lnTo>
                <a:lnTo>
                  <a:pt x="186605" y="107797"/>
                </a:lnTo>
                <a:lnTo>
                  <a:pt x="204014" y="107797"/>
                </a:lnTo>
                <a:lnTo>
                  <a:pt x="211909" y="106583"/>
                </a:lnTo>
                <a:lnTo>
                  <a:pt x="224207" y="102416"/>
                </a:lnTo>
                <a:lnTo>
                  <a:pt x="212314" y="98485"/>
                </a:lnTo>
                <a:lnTo>
                  <a:pt x="204014" y="97169"/>
                </a:lnTo>
                <a:close/>
              </a:path>
              <a:path w="261619" h="219075">
                <a:moveTo>
                  <a:pt x="224207" y="102416"/>
                </a:moveTo>
                <a:lnTo>
                  <a:pt x="211909" y="106583"/>
                </a:lnTo>
                <a:lnTo>
                  <a:pt x="204014" y="107797"/>
                </a:lnTo>
                <a:lnTo>
                  <a:pt x="235509" y="107797"/>
                </a:lnTo>
                <a:lnTo>
                  <a:pt x="228307" y="103749"/>
                </a:lnTo>
                <a:lnTo>
                  <a:pt x="224207" y="102416"/>
                </a:lnTo>
                <a:close/>
              </a:path>
              <a:path w="261619" h="219075">
                <a:moveTo>
                  <a:pt x="233557" y="97169"/>
                </a:moveTo>
                <a:lnTo>
                  <a:pt x="204014" y="97169"/>
                </a:lnTo>
                <a:lnTo>
                  <a:pt x="212314" y="98485"/>
                </a:lnTo>
                <a:lnTo>
                  <a:pt x="224207" y="102416"/>
                </a:lnTo>
                <a:lnTo>
                  <a:pt x="226282" y="101724"/>
                </a:lnTo>
                <a:lnTo>
                  <a:pt x="232484" y="98156"/>
                </a:lnTo>
                <a:lnTo>
                  <a:pt x="233557" y="97169"/>
                </a:lnTo>
                <a:close/>
              </a:path>
              <a:path w="261619" h="219075">
                <a:moveTo>
                  <a:pt x="195309" y="0"/>
                </a:moveTo>
                <a:lnTo>
                  <a:pt x="153481" y="15865"/>
                </a:lnTo>
                <a:lnTo>
                  <a:pt x="136704" y="54354"/>
                </a:lnTo>
                <a:lnTo>
                  <a:pt x="136704" y="62654"/>
                </a:lnTo>
                <a:lnTo>
                  <a:pt x="158061" y="98182"/>
                </a:lnTo>
                <a:lnTo>
                  <a:pt x="166231" y="102408"/>
                </a:lnTo>
                <a:lnTo>
                  <a:pt x="170106" y="101117"/>
                </a:lnTo>
                <a:lnTo>
                  <a:pt x="176236" y="99390"/>
                </a:lnTo>
                <a:lnTo>
                  <a:pt x="182480" y="98156"/>
                </a:lnTo>
                <a:lnTo>
                  <a:pt x="188838" y="97416"/>
                </a:lnTo>
                <a:lnTo>
                  <a:pt x="195309" y="97169"/>
                </a:lnTo>
                <a:lnTo>
                  <a:pt x="233557" y="97169"/>
                </a:lnTo>
                <a:lnTo>
                  <a:pt x="237518" y="93525"/>
                </a:lnTo>
                <a:lnTo>
                  <a:pt x="240264" y="91096"/>
                </a:lnTo>
                <a:lnTo>
                  <a:pt x="189236" y="91096"/>
                </a:lnTo>
                <a:lnTo>
                  <a:pt x="183568" y="89679"/>
                </a:lnTo>
                <a:lnTo>
                  <a:pt x="161300" y="64071"/>
                </a:lnTo>
                <a:lnTo>
                  <a:pt x="161300" y="50710"/>
                </a:lnTo>
                <a:lnTo>
                  <a:pt x="177697" y="27329"/>
                </a:lnTo>
                <a:lnTo>
                  <a:pt x="182961" y="24292"/>
                </a:lnTo>
                <a:lnTo>
                  <a:pt x="188831" y="22774"/>
                </a:lnTo>
                <a:lnTo>
                  <a:pt x="243026" y="22774"/>
                </a:lnTo>
                <a:lnTo>
                  <a:pt x="241864" y="21123"/>
                </a:lnTo>
                <a:lnTo>
                  <a:pt x="203432" y="455"/>
                </a:lnTo>
                <a:lnTo>
                  <a:pt x="195309" y="0"/>
                </a:lnTo>
                <a:close/>
              </a:path>
              <a:path w="261619" h="219075">
                <a:moveTo>
                  <a:pt x="243026" y="22774"/>
                </a:moveTo>
                <a:lnTo>
                  <a:pt x="201990" y="22774"/>
                </a:lnTo>
                <a:lnTo>
                  <a:pt x="207861" y="24292"/>
                </a:lnTo>
                <a:lnTo>
                  <a:pt x="212921" y="27329"/>
                </a:lnTo>
                <a:lnTo>
                  <a:pt x="217982" y="30163"/>
                </a:lnTo>
                <a:lnTo>
                  <a:pt x="221930" y="34211"/>
                </a:lnTo>
                <a:lnTo>
                  <a:pt x="224764" y="39475"/>
                </a:lnTo>
                <a:lnTo>
                  <a:pt x="227800" y="44738"/>
                </a:lnTo>
                <a:lnTo>
                  <a:pt x="229319" y="50710"/>
                </a:lnTo>
                <a:lnTo>
                  <a:pt x="229319" y="64071"/>
                </a:lnTo>
                <a:lnTo>
                  <a:pt x="227699" y="69941"/>
                </a:lnTo>
                <a:lnTo>
                  <a:pt x="224460" y="75002"/>
                </a:lnTo>
                <a:lnTo>
                  <a:pt x="221424" y="80063"/>
                </a:lnTo>
                <a:lnTo>
                  <a:pt x="217274" y="84011"/>
                </a:lnTo>
                <a:lnTo>
                  <a:pt x="212010" y="86845"/>
                </a:lnTo>
                <a:lnTo>
                  <a:pt x="206950" y="89679"/>
                </a:lnTo>
                <a:lnTo>
                  <a:pt x="201383" y="91096"/>
                </a:lnTo>
                <a:lnTo>
                  <a:pt x="240264" y="91096"/>
                </a:lnTo>
                <a:lnTo>
                  <a:pt x="253915" y="62654"/>
                </a:lnTo>
                <a:lnTo>
                  <a:pt x="253915" y="54354"/>
                </a:lnTo>
                <a:lnTo>
                  <a:pt x="253422" y="46952"/>
                </a:lnTo>
                <a:lnTo>
                  <a:pt x="251941" y="39930"/>
                </a:lnTo>
                <a:lnTo>
                  <a:pt x="249474" y="33288"/>
                </a:lnTo>
                <a:lnTo>
                  <a:pt x="246020" y="27025"/>
                </a:lnTo>
                <a:lnTo>
                  <a:pt x="243026" y="2277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279816" y="9449031"/>
            <a:ext cx="298450" cy="219075"/>
          </a:xfrm>
          <a:custGeom>
            <a:avLst/>
            <a:gdLst/>
            <a:ahLst/>
            <a:cxnLst/>
            <a:rect l="l" t="t" r="r" b="b"/>
            <a:pathLst>
              <a:path w="298450" h="219075">
                <a:moveTo>
                  <a:pt x="37118" y="102408"/>
                </a:moveTo>
                <a:lnTo>
                  <a:pt x="5162" y="132090"/>
                </a:lnTo>
                <a:lnTo>
                  <a:pt x="0" y="157900"/>
                </a:lnTo>
                <a:lnTo>
                  <a:pt x="0" y="166200"/>
                </a:lnTo>
                <a:lnTo>
                  <a:pt x="18826" y="200716"/>
                </a:lnTo>
                <a:lnTo>
                  <a:pt x="59193" y="218347"/>
                </a:lnTo>
                <a:lnTo>
                  <a:pt x="66197" y="218632"/>
                </a:lnTo>
                <a:lnTo>
                  <a:pt x="73181" y="218347"/>
                </a:lnTo>
                <a:lnTo>
                  <a:pt x="113263" y="200716"/>
                </a:lnTo>
                <a:lnTo>
                  <a:pt x="118469" y="195857"/>
                </a:lnTo>
                <a:lnTo>
                  <a:pt x="59111" y="195857"/>
                </a:lnTo>
                <a:lnTo>
                  <a:pt x="52329" y="194238"/>
                </a:lnTo>
                <a:lnTo>
                  <a:pt x="24596" y="163569"/>
                </a:lnTo>
                <a:lnTo>
                  <a:pt x="24596" y="147171"/>
                </a:lnTo>
                <a:lnTo>
                  <a:pt x="52329" y="115692"/>
                </a:lnTo>
                <a:lnTo>
                  <a:pt x="59111" y="113870"/>
                </a:lnTo>
                <a:lnTo>
                  <a:pt x="113482" y="113870"/>
                </a:lnTo>
                <a:lnTo>
                  <a:pt x="112352" y="112959"/>
                </a:lnTo>
                <a:lnTo>
                  <a:pt x="106396" y="107797"/>
                </a:lnTo>
                <a:lnTo>
                  <a:pt x="57492" y="107797"/>
                </a:lnTo>
                <a:lnTo>
                  <a:pt x="49495" y="106583"/>
                </a:lnTo>
                <a:lnTo>
                  <a:pt x="37118" y="102408"/>
                </a:lnTo>
                <a:close/>
              </a:path>
              <a:path w="298450" h="219075">
                <a:moveTo>
                  <a:pt x="113482" y="113870"/>
                </a:moveTo>
                <a:lnTo>
                  <a:pt x="73282" y="113870"/>
                </a:lnTo>
                <a:lnTo>
                  <a:pt x="79962" y="115692"/>
                </a:lnTo>
                <a:lnTo>
                  <a:pt x="86238" y="119336"/>
                </a:lnTo>
                <a:lnTo>
                  <a:pt x="92716" y="122980"/>
                </a:lnTo>
                <a:lnTo>
                  <a:pt x="97878" y="127940"/>
                </a:lnTo>
                <a:lnTo>
                  <a:pt x="101724" y="134215"/>
                </a:lnTo>
                <a:lnTo>
                  <a:pt x="105773" y="140288"/>
                </a:lnTo>
                <a:lnTo>
                  <a:pt x="107797" y="147171"/>
                </a:lnTo>
                <a:lnTo>
                  <a:pt x="107797" y="163569"/>
                </a:lnTo>
                <a:lnTo>
                  <a:pt x="105773" y="170958"/>
                </a:lnTo>
                <a:lnTo>
                  <a:pt x="101724" y="177031"/>
                </a:lnTo>
                <a:lnTo>
                  <a:pt x="97878" y="183104"/>
                </a:lnTo>
                <a:lnTo>
                  <a:pt x="92716" y="187760"/>
                </a:lnTo>
                <a:lnTo>
                  <a:pt x="86238" y="190999"/>
                </a:lnTo>
                <a:lnTo>
                  <a:pt x="79962" y="194238"/>
                </a:lnTo>
                <a:lnTo>
                  <a:pt x="73282" y="195857"/>
                </a:lnTo>
                <a:lnTo>
                  <a:pt x="118469" y="195857"/>
                </a:lnTo>
                <a:lnTo>
                  <a:pt x="119336" y="195048"/>
                </a:lnTo>
                <a:lnTo>
                  <a:pt x="123992" y="188570"/>
                </a:lnTo>
                <a:lnTo>
                  <a:pt x="127231" y="181282"/>
                </a:lnTo>
                <a:lnTo>
                  <a:pt x="130673" y="173994"/>
                </a:lnTo>
                <a:lnTo>
                  <a:pt x="132393" y="166200"/>
                </a:lnTo>
                <a:lnTo>
                  <a:pt x="132393" y="157900"/>
                </a:lnTo>
                <a:lnTo>
                  <a:pt x="118628" y="118020"/>
                </a:lnTo>
                <a:lnTo>
                  <a:pt x="113482" y="113870"/>
                </a:lnTo>
                <a:close/>
              </a:path>
              <a:path w="298450" h="219075">
                <a:moveTo>
                  <a:pt x="74901" y="97169"/>
                </a:moveTo>
                <a:lnTo>
                  <a:pt x="66197" y="97169"/>
                </a:lnTo>
                <a:lnTo>
                  <a:pt x="59725" y="97416"/>
                </a:lnTo>
                <a:lnTo>
                  <a:pt x="53367" y="98156"/>
                </a:lnTo>
                <a:lnTo>
                  <a:pt x="47123" y="99390"/>
                </a:lnTo>
                <a:lnTo>
                  <a:pt x="40993" y="101117"/>
                </a:lnTo>
                <a:lnTo>
                  <a:pt x="37118" y="102408"/>
                </a:lnTo>
                <a:lnTo>
                  <a:pt x="49495" y="106583"/>
                </a:lnTo>
                <a:lnTo>
                  <a:pt x="57492" y="107797"/>
                </a:lnTo>
                <a:lnTo>
                  <a:pt x="74901" y="107797"/>
                </a:lnTo>
                <a:lnTo>
                  <a:pt x="82796" y="106583"/>
                </a:lnTo>
                <a:lnTo>
                  <a:pt x="95094" y="102416"/>
                </a:lnTo>
                <a:lnTo>
                  <a:pt x="83201" y="98485"/>
                </a:lnTo>
                <a:lnTo>
                  <a:pt x="74901" y="97169"/>
                </a:lnTo>
                <a:close/>
              </a:path>
              <a:path w="298450" h="219075">
                <a:moveTo>
                  <a:pt x="95094" y="102416"/>
                </a:moveTo>
                <a:lnTo>
                  <a:pt x="82796" y="106583"/>
                </a:lnTo>
                <a:lnTo>
                  <a:pt x="74901" y="107797"/>
                </a:lnTo>
                <a:lnTo>
                  <a:pt x="106396" y="107797"/>
                </a:lnTo>
                <a:lnTo>
                  <a:pt x="99194" y="103749"/>
                </a:lnTo>
                <a:lnTo>
                  <a:pt x="95094" y="102416"/>
                </a:lnTo>
                <a:close/>
              </a:path>
              <a:path w="298450" h="219075">
                <a:moveTo>
                  <a:pt x="104444" y="97169"/>
                </a:moveTo>
                <a:lnTo>
                  <a:pt x="74901" y="97169"/>
                </a:lnTo>
                <a:lnTo>
                  <a:pt x="83201" y="98485"/>
                </a:lnTo>
                <a:lnTo>
                  <a:pt x="95094" y="102416"/>
                </a:lnTo>
                <a:lnTo>
                  <a:pt x="97169" y="101724"/>
                </a:lnTo>
                <a:lnTo>
                  <a:pt x="103371" y="98156"/>
                </a:lnTo>
                <a:lnTo>
                  <a:pt x="104444" y="97169"/>
                </a:lnTo>
                <a:close/>
              </a:path>
              <a:path w="298450" h="219075">
                <a:moveTo>
                  <a:pt x="66197" y="0"/>
                </a:moveTo>
                <a:lnTo>
                  <a:pt x="24368" y="15865"/>
                </a:lnTo>
                <a:lnTo>
                  <a:pt x="7591" y="54354"/>
                </a:lnTo>
                <a:lnTo>
                  <a:pt x="7591" y="62654"/>
                </a:lnTo>
                <a:lnTo>
                  <a:pt x="28948" y="98182"/>
                </a:lnTo>
                <a:lnTo>
                  <a:pt x="37118" y="102408"/>
                </a:lnTo>
                <a:lnTo>
                  <a:pt x="40993" y="101117"/>
                </a:lnTo>
                <a:lnTo>
                  <a:pt x="47123" y="99390"/>
                </a:lnTo>
                <a:lnTo>
                  <a:pt x="53367" y="98156"/>
                </a:lnTo>
                <a:lnTo>
                  <a:pt x="59725" y="97416"/>
                </a:lnTo>
                <a:lnTo>
                  <a:pt x="66197" y="97169"/>
                </a:lnTo>
                <a:lnTo>
                  <a:pt x="104444" y="97169"/>
                </a:lnTo>
                <a:lnTo>
                  <a:pt x="108405" y="93525"/>
                </a:lnTo>
                <a:lnTo>
                  <a:pt x="111151" y="91096"/>
                </a:lnTo>
                <a:lnTo>
                  <a:pt x="60123" y="91096"/>
                </a:lnTo>
                <a:lnTo>
                  <a:pt x="54455" y="89679"/>
                </a:lnTo>
                <a:lnTo>
                  <a:pt x="32187" y="64071"/>
                </a:lnTo>
                <a:lnTo>
                  <a:pt x="32187" y="50710"/>
                </a:lnTo>
                <a:lnTo>
                  <a:pt x="48584" y="27329"/>
                </a:lnTo>
                <a:lnTo>
                  <a:pt x="53848" y="24292"/>
                </a:lnTo>
                <a:lnTo>
                  <a:pt x="59718" y="22774"/>
                </a:lnTo>
                <a:lnTo>
                  <a:pt x="113913" y="22774"/>
                </a:lnTo>
                <a:lnTo>
                  <a:pt x="112751" y="21123"/>
                </a:lnTo>
                <a:lnTo>
                  <a:pt x="74319" y="455"/>
                </a:lnTo>
                <a:lnTo>
                  <a:pt x="66197" y="0"/>
                </a:lnTo>
                <a:close/>
              </a:path>
              <a:path w="298450" h="219075">
                <a:moveTo>
                  <a:pt x="113913" y="22774"/>
                </a:moveTo>
                <a:lnTo>
                  <a:pt x="72877" y="22774"/>
                </a:lnTo>
                <a:lnTo>
                  <a:pt x="78748" y="24292"/>
                </a:lnTo>
                <a:lnTo>
                  <a:pt x="83808" y="27329"/>
                </a:lnTo>
                <a:lnTo>
                  <a:pt x="88869" y="30163"/>
                </a:lnTo>
                <a:lnTo>
                  <a:pt x="92817" y="34211"/>
                </a:lnTo>
                <a:lnTo>
                  <a:pt x="95651" y="39475"/>
                </a:lnTo>
                <a:lnTo>
                  <a:pt x="98687" y="44738"/>
                </a:lnTo>
                <a:lnTo>
                  <a:pt x="100206" y="50710"/>
                </a:lnTo>
                <a:lnTo>
                  <a:pt x="100206" y="64071"/>
                </a:lnTo>
                <a:lnTo>
                  <a:pt x="98586" y="69941"/>
                </a:lnTo>
                <a:lnTo>
                  <a:pt x="95347" y="75002"/>
                </a:lnTo>
                <a:lnTo>
                  <a:pt x="92311" y="80063"/>
                </a:lnTo>
                <a:lnTo>
                  <a:pt x="88161" y="84011"/>
                </a:lnTo>
                <a:lnTo>
                  <a:pt x="82897" y="86845"/>
                </a:lnTo>
                <a:lnTo>
                  <a:pt x="77837" y="89679"/>
                </a:lnTo>
                <a:lnTo>
                  <a:pt x="72270" y="91096"/>
                </a:lnTo>
                <a:lnTo>
                  <a:pt x="111151" y="91096"/>
                </a:lnTo>
                <a:lnTo>
                  <a:pt x="124802" y="62654"/>
                </a:lnTo>
                <a:lnTo>
                  <a:pt x="124802" y="54354"/>
                </a:lnTo>
                <a:lnTo>
                  <a:pt x="124309" y="46952"/>
                </a:lnTo>
                <a:lnTo>
                  <a:pt x="122828" y="39930"/>
                </a:lnTo>
                <a:lnTo>
                  <a:pt x="120361" y="33288"/>
                </a:lnTo>
                <a:lnTo>
                  <a:pt x="116907" y="27025"/>
                </a:lnTo>
                <a:lnTo>
                  <a:pt x="113913" y="22774"/>
                </a:lnTo>
                <a:close/>
              </a:path>
              <a:path w="298450" h="219075">
                <a:moveTo>
                  <a:pt x="202883" y="102408"/>
                </a:moveTo>
                <a:lnTo>
                  <a:pt x="170927" y="132090"/>
                </a:lnTo>
                <a:lnTo>
                  <a:pt x="165765" y="157900"/>
                </a:lnTo>
                <a:lnTo>
                  <a:pt x="165765" y="166200"/>
                </a:lnTo>
                <a:lnTo>
                  <a:pt x="184591" y="200716"/>
                </a:lnTo>
                <a:lnTo>
                  <a:pt x="224959" y="218347"/>
                </a:lnTo>
                <a:lnTo>
                  <a:pt x="231962" y="218632"/>
                </a:lnTo>
                <a:lnTo>
                  <a:pt x="238946" y="218347"/>
                </a:lnTo>
                <a:lnTo>
                  <a:pt x="279028" y="200716"/>
                </a:lnTo>
                <a:lnTo>
                  <a:pt x="284234" y="195857"/>
                </a:lnTo>
                <a:lnTo>
                  <a:pt x="224876" y="195857"/>
                </a:lnTo>
                <a:lnTo>
                  <a:pt x="218095" y="194238"/>
                </a:lnTo>
                <a:lnTo>
                  <a:pt x="190361" y="163569"/>
                </a:lnTo>
                <a:lnTo>
                  <a:pt x="190361" y="147171"/>
                </a:lnTo>
                <a:lnTo>
                  <a:pt x="218095" y="115692"/>
                </a:lnTo>
                <a:lnTo>
                  <a:pt x="224876" y="113870"/>
                </a:lnTo>
                <a:lnTo>
                  <a:pt x="279247" y="113870"/>
                </a:lnTo>
                <a:lnTo>
                  <a:pt x="278117" y="112959"/>
                </a:lnTo>
                <a:lnTo>
                  <a:pt x="272161" y="107797"/>
                </a:lnTo>
                <a:lnTo>
                  <a:pt x="223257" y="107797"/>
                </a:lnTo>
                <a:lnTo>
                  <a:pt x="215261" y="106583"/>
                </a:lnTo>
                <a:lnTo>
                  <a:pt x="202883" y="102408"/>
                </a:lnTo>
                <a:close/>
              </a:path>
              <a:path w="298450" h="219075">
                <a:moveTo>
                  <a:pt x="279247" y="113870"/>
                </a:moveTo>
                <a:lnTo>
                  <a:pt x="239047" y="113870"/>
                </a:lnTo>
                <a:lnTo>
                  <a:pt x="245727" y="115692"/>
                </a:lnTo>
                <a:lnTo>
                  <a:pt x="252003" y="119336"/>
                </a:lnTo>
                <a:lnTo>
                  <a:pt x="258481" y="122980"/>
                </a:lnTo>
                <a:lnTo>
                  <a:pt x="263643" y="127940"/>
                </a:lnTo>
                <a:lnTo>
                  <a:pt x="267489" y="134215"/>
                </a:lnTo>
                <a:lnTo>
                  <a:pt x="271538" y="140288"/>
                </a:lnTo>
                <a:lnTo>
                  <a:pt x="273562" y="147171"/>
                </a:lnTo>
                <a:lnTo>
                  <a:pt x="273562" y="163569"/>
                </a:lnTo>
                <a:lnTo>
                  <a:pt x="271538" y="170958"/>
                </a:lnTo>
                <a:lnTo>
                  <a:pt x="267489" y="177031"/>
                </a:lnTo>
                <a:lnTo>
                  <a:pt x="263643" y="183104"/>
                </a:lnTo>
                <a:lnTo>
                  <a:pt x="258481" y="187760"/>
                </a:lnTo>
                <a:lnTo>
                  <a:pt x="252003" y="190999"/>
                </a:lnTo>
                <a:lnTo>
                  <a:pt x="245727" y="194238"/>
                </a:lnTo>
                <a:lnTo>
                  <a:pt x="239047" y="195857"/>
                </a:lnTo>
                <a:lnTo>
                  <a:pt x="284234" y="195857"/>
                </a:lnTo>
                <a:lnTo>
                  <a:pt x="285101" y="195048"/>
                </a:lnTo>
                <a:lnTo>
                  <a:pt x="289757" y="188570"/>
                </a:lnTo>
                <a:lnTo>
                  <a:pt x="292996" y="181282"/>
                </a:lnTo>
                <a:lnTo>
                  <a:pt x="296438" y="173994"/>
                </a:lnTo>
                <a:lnTo>
                  <a:pt x="298158" y="166200"/>
                </a:lnTo>
                <a:lnTo>
                  <a:pt x="298158" y="157900"/>
                </a:lnTo>
                <a:lnTo>
                  <a:pt x="284393" y="118020"/>
                </a:lnTo>
                <a:lnTo>
                  <a:pt x="279247" y="113870"/>
                </a:lnTo>
                <a:close/>
              </a:path>
              <a:path w="298450" h="219075">
                <a:moveTo>
                  <a:pt x="240666" y="97169"/>
                </a:moveTo>
                <a:lnTo>
                  <a:pt x="231962" y="97169"/>
                </a:lnTo>
                <a:lnTo>
                  <a:pt x="225490" y="97416"/>
                </a:lnTo>
                <a:lnTo>
                  <a:pt x="219132" y="98156"/>
                </a:lnTo>
                <a:lnTo>
                  <a:pt x="212888" y="99390"/>
                </a:lnTo>
                <a:lnTo>
                  <a:pt x="206758" y="101117"/>
                </a:lnTo>
                <a:lnTo>
                  <a:pt x="202883" y="102408"/>
                </a:lnTo>
                <a:lnTo>
                  <a:pt x="215261" y="106583"/>
                </a:lnTo>
                <a:lnTo>
                  <a:pt x="223257" y="107797"/>
                </a:lnTo>
                <a:lnTo>
                  <a:pt x="240666" y="107797"/>
                </a:lnTo>
                <a:lnTo>
                  <a:pt x="248561" y="106583"/>
                </a:lnTo>
                <a:lnTo>
                  <a:pt x="260859" y="102416"/>
                </a:lnTo>
                <a:lnTo>
                  <a:pt x="248966" y="98485"/>
                </a:lnTo>
                <a:lnTo>
                  <a:pt x="240666" y="97169"/>
                </a:lnTo>
                <a:close/>
              </a:path>
              <a:path w="298450" h="219075">
                <a:moveTo>
                  <a:pt x="260859" y="102416"/>
                </a:moveTo>
                <a:lnTo>
                  <a:pt x="248561" y="106583"/>
                </a:lnTo>
                <a:lnTo>
                  <a:pt x="240666" y="107797"/>
                </a:lnTo>
                <a:lnTo>
                  <a:pt x="272161" y="107797"/>
                </a:lnTo>
                <a:lnTo>
                  <a:pt x="264959" y="103749"/>
                </a:lnTo>
                <a:lnTo>
                  <a:pt x="260859" y="102416"/>
                </a:lnTo>
                <a:close/>
              </a:path>
              <a:path w="298450" h="219075">
                <a:moveTo>
                  <a:pt x="270209" y="97169"/>
                </a:moveTo>
                <a:lnTo>
                  <a:pt x="240666" y="97169"/>
                </a:lnTo>
                <a:lnTo>
                  <a:pt x="248966" y="98485"/>
                </a:lnTo>
                <a:lnTo>
                  <a:pt x="260859" y="102416"/>
                </a:lnTo>
                <a:lnTo>
                  <a:pt x="262934" y="101724"/>
                </a:lnTo>
                <a:lnTo>
                  <a:pt x="269136" y="98156"/>
                </a:lnTo>
                <a:lnTo>
                  <a:pt x="270209" y="97169"/>
                </a:lnTo>
                <a:close/>
              </a:path>
              <a:path w="298450" h="219075">
                <a:moveTo>
                  <a:pt x="231962" y="0"/>
                </a:moveTo>
                <a:lnTo>
                  <a:pt x="190133" y="15865"/>
                </a:lnTo>
                <a:lnTo>
                  <a:pt x="173356" y="54354"/>
                </a:lnTo>
                <a:lnTo>
                  <a:pt x="173356" y="62654"/>
                </a:lnTo>
                <a:lnTo>
                  <a:pt x="194713" y="98182"/>
                </a:lnTo>
                <a:lnTo>
                  <a:pt x="202883" y="102408"/>
                </a:lnTo>
                <a:lnTo>
                  <a:pt x="206758" y="101117"/>
                </a:lnTo>
                <a:lnTo>
                  <a:pt x="212888" y="99390"/>
                </a:lnTo>
                <a:lnTo>
                  <a:pt x="219132" y="98156"/>
                </a:lnTo>
                <a:lnTo>
                  <a:pt x="225490" y="97416"/>
                </a:lnTo>
                <a:lnTo>
                  <a:pt x="231962" y="97169"/>
                </a:lnTo>
                <a:lnTo>
                  <a:pt x="270209" y="97169"/>
                </a:lnTo>
                <a:lnTo>
                  <a:pt x="274170" y="93525"/>
                </a:lnTo>
                <a:lnTo>
                  <a:pt x="276916" y="91096"/>
                </a:lnTo>
                <a:lnTo>
                  <a:pt x="225889" y="91096"/>
                </a:lnTo>
                <a:lnTo>
                  <a:pt x="220220" y="89679"/>
                </a:lnTo>
                <a:lnTo>
                  <a:pt x="197952" y="64071"/>
                </a:lnTo>
                <a:lnTo>
                  <a:pt x="197952" y="50710"/>
                </a:lnTo>
                <a:lnTo>
                  <a:pt x="214350" y="27329"/>
                </a:lnTo>
                <a:lnTo>
                  <a:pt x="219613" y="24292"/>
                </a:lnTo>
                <a:lnTo>
                  <a:pt x="225484" y="22774"/>
                </a:lnTo>
                <a:lnTo>
                  <a:pt x="279678" y="22774"/>
                </a:lnTo>
                <a:lnTo>
                  <a:pt x="278516" y="21123"/>
                </a:lnTo>
                <a:lnTo>
                  <a:pt x="240084" y="455"/>
                </a:lnTo>
                <a:lnTo>
                  <a:pt x="231962" y="0"/>
                </a:lnTo>
                <a:close/>
              </a:path>
              <a:path w="298450" h="219075">
                <a:moveTo>
                  <a:pt x="279678" y="22774"/>
                </a:moveTo>
                <a:lnTo>
                  <a:pt x="238642" y="22774"/>
                </a:lnTo>
                <a:lnTo>
                  <a:pt x="244513" y="24292"/>
                </a:lnTo>
                <a:lnTo>
                  <a:pt x="249574" y="27329"/>
                </a:lnTo>
                <a:lnTo>
                  <a:pt x="254635" y="30163"/>
                </a:lnTo>
                <a:lnTo>
                  <a:pt x="258582" y="34211"/>
                </a:lnTo>
                <a:lnTo>
                  <a:pt x="261416" y="39475"/>
                </a:lnTo>
                <a:lnTo>
                  <a:pt x="264453" y="44738"/>
                </a:lnTo>
                <a:lnTo>
                  <a:pt x="265971" y="50710"/>
                </a:lnTo>
                <a:lnTo>
                  <a:pt x="265971" y="64071"/>
                </a:lnTo>
                <a:lnTo>
                  <a:pt x="264351" y="69941"/>
                </a:lnTo>
                <a:lnTo>
                  <a:pt x="261113" y="75002"/>
                </a:lnTo>
                <a:lnTo>
                  <a:pt x="258076" y="80063"/>
                </a:lnTo>
                <a:lnTo>
                  <a:pt x="253926" y="84011"/>
                </a:lnTo>
                <a:lnTo>
                  <a:pt x="248663" y="86845"/>
                </a:lnTo>
                <a:lnTo>
                  <a:pt x="243602" y="89679"/>
                </a:lnTo>
                <a:lnTo>
                  <a:pt x="238035" y="91096"/>
                </a:lnTo>
                <a:lnTo>
                  <a:pt x="276916" y="91096"/>
                </a:lnTo>
                <a:lnTo>
                  <a:pt x="290567" y="62654"/>
                </a:lnTo>
                <a:lnTo>
                  <a:pt x="290567" y="54354"/>
                </a:lnTo>
                <a:lnTo>
                  <a:pt x="290074" y="46952"/>
                </a:lnTo>
                <a:lnTo>
                  <a:pt x="288593" y="39930"/>
                </a:lnTo>
                <a:lnTo>
                  <a:pt x="286126" y="33288"/>
                </a:lnTo>
                <a:lnTo>
                  <a:pt x="282672" y="27025"/>
                </a:lnTo>
                <a:lnTo>
                  <a:pt x="279678" y="2277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object 4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686204" y="9439618"/>
            <a:ext cx="2721692" cy="236851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2575837" y="3036556"/>
            <a:ext cx="10795" cy="6146800"/>
          </a:xfrm>
          <a:custGeom>
            <a:avLst/>
            <a:gdLst/>
            <a:ahLst/>
            <a:cxnLst/>
            <a:rect l="l" t="t" r="r" b="b"/>
            <a:pathLst>
              <a:path w="10794" h="6146800">
                <a:moveTo>
                  <a:pt x="10470" y="6146409"/>
                </a:moveTo>
                <a:lnTo>
                  <a:pt x="10470" y="0"/>
                </a:lnTo>
                <a:lnTo>
                  <a:pt x="0" y="0"/>
                </a:lnTo>
                <a:lnTo>
                  <a:pt x="0" y="6146409"/>
                </a:lnTo>
                <a:lnTo>
                  <a:pt x="10470" y="61464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942014" y="3036556"/>
            <a:ext cx="10795" cy="7057390"/>
          </a:xfrm>
          <a:custGeom>
            <a:avLst/>
            <a:gdLst/>
            <a:ahLst/>
            <a:cxnLst/>
            <a:rect l="l" t="t" r="r" b="b"/>
            <a:pathLst>
              <a:path w="10795" h="7057390">
                <a:moveTo>
                  <a:pt x="10470" y="7057376"/>
                </a:moveTo>
                <a:lnTo>
                  <a:pt x="10470" y="0"/>
                </a:lnTo>
                <a:lnTo>
                  <a:pt x="0" y="0"/>
                </a:lnTo>
                <a:lnTo>
                  <a:pt x="0" y="7057376"/>
                </a:lnTo>
                <a:lnTo>
                  <a:pt x="10470" y="70573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250814" y="3036556"/>
            <a:ext cx="10795" cy="7057390"/>
          </a:xfrm>
          <a:custGeom>
            <a:avLst/>
            <a:gdLst/>
            <a:ahLst/>
            <a:cxnLst/>
            <a:rect l="l" t="t" r="r" b="b"/>
            <a:pathLst>
              <a:path w="10794" h="7057390">
                <a:moveTo>
                  <a:pt x="10470" y="7057376"/>
                </a:moveTo>
                <a:lnTo>
                  <a:pt x="10470" y="0"/>
                </a:lnTo>
                <a:lnTo>
                  <a:pt x="0" y="0"/>
                </a:lnTo>
                <a:lnTo>
                  <a:pt x="0" y="7057376"/>
                </a:lnTo>
                <a:lnTo>
                  <a:pt x="10470" y="70573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670014" y="4848019"/>
            <a:ext cx="10795" cy="1550035"/>
          </a:xfrm>
          <a:custGeom>
            <a:avLst/>
            <a:gdLst/>
            <a:ahLst/>
            <a:cxnLst/>
            <a:rect l="l" t="t" r="r" b="b"/>
            <a:pathLst>
              <a:path w="10795" h="1550035">
                <a:moveTo>
                  <a:pt x="10470" y="1549691"/>
                </a:moveTo>
                <a:lnTo>
                  <a:pt x="10470" y="0"/>
                </a:lnTo>
                <a:lnTo>
                  <a:pt x="0" y="0"/>
                </a:lnTo>
                <a:lnTo>
                  <a:pt x="0" y="1549691"/>
                </a:lnTo>
                <a:lnTo>
                  <a:pt x="10470" y="15496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xmlns="" id="{BB3A216B-0942-435F-B7AF-288A527C8ED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015742" y="1037020"/>
            <a:ext cx="10755315" cy="87883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743" y="817443"/>
            <a:ext cx="9004825" cy="8788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43406"/>
            <a:ext cx="20104099" cy="565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78570" y="554956"/>
            <a:ext cx="1164059" cy="140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14155" y="554956"/>
            <a:ext cx="1421921" cy="140718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xmlns="" id="{65A4248F-42B1-4BF4-80F1-D5972AAB3F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94961" y="2354801"/>
            <a:ext cx="17114177" cy="802320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</TotalTime>
  <Words>0</Words>
  <Application>Microsoft Office PowerPoint</Application>
  <PresentationFormat>Custom</PresentationFormat>
  <Paragraphs>0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</cp:lastModifiedBy>
  <cp:revision>8</cp:revision>
  <dcterms:created xsi:type="dcterms:W3CDTF">2024-04-03T06:49:55Z</dcterms:created>
  <dcterms:modified xsi:type="dcterms:W3CDTF">2024-05-04T05:41:31Z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2024-04-03T00:00:00Z</vt:filetime>
  </property>
  <property fmtid="{D5CDD505-2E9C-101B-9397-08002B2CF9AE}" pid="3" name="LastSaved">
    <vt:filetime>2024-04-03T00:00:00Z</vt:filetime>
  </property>
</Properties>
</file>