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82"/>
  </p:notesMasterIdLst>
  <p:sldIdLst>
    <p:sldId id="256" r:id="rId2"/>
    <p:sldId id="436" r:id="rId3"/>
    <p:sldId id="264" r:id="rId4"/>
    <p:sldId id="428" r:id="rId5"/>
    <p:sldId id="360" r:id="rId6"/>
    <p:sldId id="371" r:id="rId7"/>
    <p:sldId id="261" r:id="rId8"/>
    <p:sldId id="260" r:id="rId9"/>
    <p:sldId id="259" r:id="rId10"/>
    <p:sldId id="440" r:id="rId11"/>
    <p:sldId id="441" r:id="rId12"/>
    <p:sldId id="353" r:id="rId13"/>
    <p:sldId id="445" r:id="rId14"/>
    <p:sldId id="474" r:id="rId15"/>
    <p:sldId id="475" r:id="rId16"/>
    <p:sldId id="382" r:id="rId17"/>
    <p:sldId id="446" r:id="rId18"/>
    <p:sldId id="447" r:id="rId19"/>
    <p:sldId id="448" r:id="rId20"/>
    <p:sldId id="469" r:id="rId21"/>
    <p:sldId id="471" r:id="rId22"/>
    <p:sldId id="429" r:id="rId23"/>
    <p:sldId id="431" r:id="rId24"/>
    <p:sldId id="391" r:id="rId25"/>
    <p:sldId id="392" r:id="rId26"/>
    <p:sldId id="393" r:id="rId27"/>
    <p:sldId id="394" r:id="rId28"/>
    <p:sldId id="359" r:id="rId29"/>
    <p:sldId id="396" r:id="rId30"/>
    <p:sldId id="305" r:id="rId31"/>
    <p:sldId id="472" r:id="rId32"/>
    <p:sldId id="473" r:id="rId33"/>
    <p:sldId id="476" r:id="rId34"/>
    <p:sldId id="477" r:id="rId35"/>
    <p:sldId id="470" r:id="rId36"/>
    <p:sldId id="465" r:id="rId37"/>
    <p:sldId id="450" r:id="rId38"/>
    <p:sldId id="333" r:id="rId39"/>
    <p:sldId id="332" r:id="rId40"/>
    <p:sldId id="289" r:id="rId41"/>
    <p:sldId id="311" r:id="rId42"/>
    <p:sldId id="296" r:id="rId43"/>
    <p:sldId id="314" r:id="rId44"/>
    <p:sldId id="454" r:id="rId45"/>
    <p:sldId id="456" r:id="rId46"/>
    <p:sldId id="455" r:id="rId47"/>
    <p:sldId id="326" r:id="rId48"/>
    <p:sldId id="310" r:id="rId49"/>
    <p:sldId id="294" r:id="rId50"/>
    <p:sldId id="425" r:id="rId51"/>
    <p:sldId id="295" r:id="rId52"/>
    <p:sldId id="435" r:id="rId53"/>
    <p:sldId id="307" r:id="rId54"/>
    <p:sldId id="398" r:id="rId55"/>
    <p:sldId id="299" r:id="rId56"/>
    <p:sldId id="304" r:id="rId57"/>
    <p:sldId id="302" r:id="rId58"/>
    <p:sldId id="303" r:id="rId59"/>
    <p:sldId id="301" r:id="rId60"/>
    <p:sldId id="300" r:id="rId61"/>
    <p:sldId id="361" r:id="rId62"/>
    <p:sldId id="438" r:id="rId63"/>
    <p:sldId id="478" r:id="rId64"/>
    <p:sldId id="462" r:id="rId65"/>
    <p:sldId id="463" r:id="rId66"/>
    <p:sldId id="327" r:id="rId67"/>
    <p:sldId id="464" r:id="rId68"/>
    <p:sldId id="323" r:id="rId69"/>
    <p:sldId id="324" r:id="rId70"/>
    <p:sldId id="325" r:id="rId71"/>
    <p:sldId id="424" r:id="rId72"/>
    <p:sldId id="437" r:id="rId73"/>
    <p:sldId id="459" r:id="rId74"/>
    <p:sldId id="460" r:id="rId75"/>
    <p:sldId id="389" r:id="rId76"/>
    <p:sldId id="395" r:id="rId77"/>
    <p:sldId id="308" r:id="rId78"/>
    <p:sldId id="340" r:id="rId79"/>
    <p:sldId id="427" r:id="rId80"/>
    <p:sldId id="410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CFB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70" autoAdjust="0"/>
    <p:restoredTop sz="95501" autoAdjust="0"/>
  </p:normalViewPr>
  <p:slideViewPr>
    <p:cSldViewPr>
      <p:cViewPr varScale="1">
        <p:scale>
          <a:sx n="70" d="100"/>
          <a:sy n="70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ykcd\Documents\naac%20data%20bb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lacement%20Data%20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Sheet1!$B$18</c:f>
              <c:strCache>
                <c:ptCount val="1"/>
                <c:pt idx="0">
                  <c:v>FYBBA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Sheet1!$A$19:$A$24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Sheet1!$B$19:$B$24</c:f>
              <c:numCache>
                <c:formatCode>General</c:formatCode>
                <c:ptCount val="6"/>
                <c:pt idx="0">
                  <c:v>160</c:v>
                </c:pt>
                <c:pt idx="1">
                  <c:v>176</c:v>
                </c:pt>
                <c:pt idx="2">
                  <c:v>160</c:v>
                </c:pt>
                <c:pt idx="3">
                  <c:v>174</c:v>
                </c:pt>
                <c:pt idx="4">
                  <c:v>170</c:v>
                </c:pt>
                <c:pt idx="5">
                  <c:v>172</c:v>
                </c:pt>
              </c:numCache>
            </c:numRef>
          </c:val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FYBBA(IB)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Sheet1!$A$19:$A$24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Sheet1!$C$19:$C$24</c:f>
              <c:numCache>
                <c:formatCode>General</c:formatCode>
                <c:ptCount val="6"/>
                <c:pt idx="0">
                  <c:v>80</c:v>
                </c:pt>
                <c:pt idx="1">
                  <c:v>88</c:v>
                </c:pt>
                <c:pt idx="2">
                  <c:v>79</c:v>
                </c:pt>
                <c:pt idx="3">
                  <c:v>85</c:v>
                </c:pt>
                <c:pt idx="4">
                  <c:v>84</c:v>
                </c:pt>
                <c:pt idx="5">
                  <c:v>83</c:v>
                </c:pt>
              </c:numCache>
            </c:numRef>
          </c:val>
        </c:ser>
        <c:ser>
          <c:idx val="2"/>
          <c:order val="2"/>
          <c:tx>
            <c:strRef>
              <c:f>Sheet1!$D$18</c:f>
              <c:strCache>
                <c:ptCount val="1"/>
                <c:pt idx="0">
                  <c:v>FYBBA(CA)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Sheet1!$A$19:$A$24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Sheet1!$D$19:$D$24</c:f>
              <c:numCache>
                <c:formatCode>General</c:formatCode>
                <c:ptCount val="6"/>
                <c:pt idx="0">
                  <c:v>79</c:v>
                </c:pt>
                <c:pt idx="1">
                  <c:v>83</c:v>
                </c:pt>
                <c:pt idx="2">
                  <c:v>80</c:v>
                </c:pt>
                <c:pt idx="3">
                  <c:v>88</c:v>
                </c:pt>
                <c:pt idx="4">
                  <c:v>88</c:v>
                </c:pt>
                <c:pt idx="5">
                  <c:v>87</c:v>
                </c:pt>
              </c:numCache>
            </c:numRef>
          </c:val>
        </c:ser>
        <c:axId val="56583680"/>
        <c:axId val="56585216"/>
      </c:barChart>
      <c:catAx>
        <c:axId val="565836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585216"/>
        <c:crosses val="autoZero"/>
        <c:auto val="1"/>
        <c:lblAlgn val="ctr"/>
        <c:lblOffset val="100"/>
      </c:catAx>
      <c:valAx>
        <c:axId val="565852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5836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SYBBA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153</c:v>
                </c:pt>
                <c:pt idx="1">
                  <c:v>157</c:v>
                </c:pt>
                <c:pt idx="2">
                  <c:v>171</c:v>
                </c:pt>
                <c:pt idx="3">
                  <c:v>159</c:v>
                </c:pt>
                <c:pt idx="4">
                  <c:v>172</c:v>
                </c:pt>
                <c:pt idx="5">
                  <c:v>159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SYBBA(IB)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76</c:v>
                </c:pt>
                <c:pt idx="1">
                  <c:v>81</c:v>
                </c:pt>
                <c:pt idx="2">
                  <c:v>86</c:v>
                </c:pt>
                <c:pt idx="3">
                  <c:v>77</c:v>
                </c:pt>
                <c:pt idx="4">
                  <c:v>83</c:v>
                </c:pt>
                <c:pt idx="5">
                  <c:v>83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SYBBA(CA)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68</c:v>
                </c:pt>
                <c:pt idx="1">
                  <c:v>73</c:v>
                </c:pt>
                <c:pt idx="2">
                  <c:v>80</c:v>
                </c:pt>
                <c:pt idx="3">
                  <c:v>80</c:v>
                </c:pt>
                <c:pt idx="4">
                  <c:v>84</c:v>
                </c:pt>
                <c:pt idx="5">
                  <c:v>83</c:v>
                </c:pt>
              </c:numCache>
            </c:numRef>
          </c:val>
        </c:ser>
        <c:axId val="56444416"/>
        <c:axId val="56445952"/>
      </c:barChart>
      <c:catAx>
        <c:axId val="564444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445952"/>
        <c:crosses val="autoZero"/>
        <c:auto val="1"/>
        <c:lblAlgn val="ctr"/>
        <c:lblOffset val="100"/>
      </c:catAx>
      <c:valAx>
        <c:axId val="564459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44441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Sheet1!$B$10</c:f>
              <c:strCache>
                <c:ptCount val="1"/>
                <c:pt idx="0">
                  <c:v>TYBBA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Sheet1!$A$11:$A$16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Sheet1!$B$11:$B$16</c:f>
              <c:numCache>
                <c:formatCode>General</c:formatCode>
                <c:ptCount val="6"/>
                <c:pt idx="0">
                  <c:v>145</c:v>
                </c:pt>
                <c:pt idx="1">
                  <c:v>148</c:v>
                </c:pt>
                <c:pt idx="2">
                  <c:v>166</c:v>
                </c:pt>
                <c:pt idx="3">
                  <c:v>169</c:v>
                </c:pt>
                <c:pt idx="4">
                  <c:v>156</c:v>
                </c:pt>
                <c:pt idx="5">
                  <c:v>169</c:v>
                </c:pt>
              </c:numCache>
            </c:numRef>
          </c:val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TYBBA(IB)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Sheet1!$A$11:$A$16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Sheet1!$C$11:$C$16</c:f>
              <c:numCache>
                <c:formatCode>General</c:formatCode>
                <c:ptCount val="6"/>
                <c:pt idx="0">
                  <c:v>56</c:v>
                </c:pt>
                <c:pt idx="1">
                  <c:v>68</c:v>
                </c:pt>
                <c:pt idx="2">
                  <c:v>90</c:v>
                </c:pt>
                <c:pt idx="3">
                  <c:v>85</c:v>
                </c:pt>
                <c:pt idx="4">
                  <c:v>74</c:v>
                </c:pt>
                <c:pt idx="5">
                  <c:v>80</c:v>
                </c:pt>
              </c:numCache>
            </c:numRef>
          </c:val>
        </c:ser>
        <c:ser>
          <c:idx val="2"/>
          <c:order val="2"/>
          <c:tx>
            <c:strRef>
              <c:f>Sheet1!$D$10</c:f>
              <c:strCache>
                <c:ptCount val="1"/>
                <c:pt idx="0">
                  <c:v>TYBBA(CA)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Sheet1!$A$11:$A$16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Sheet1!$D$11:$D$16</c:f>
              <c:numCache>
                <c:formatCode>General</c:formatCode>
                <c:ptCount val="6"/>
                <c:pt idx="0">
                  <c:v>57</c:v>
                </c:pt>
                <c:pt idx="1">
                  <c:v>50</c:v>
                </c:pt>
                <c:pt idx="2">
                  <c:v>88</c:v>
                </c:pt>
                <c:pt idx="3">
                  <c:v>78</c:v>
                </c:pt>
                <c:pt idx="4">
                  <c:v>76</c:v>
                </c:pt>
                <c:pt idx="5">
                  <c:v>73</c:v>
                </c:pt>
              </c:numCache>
            </c:numRef>
          </c:val>
        </c:ser>
        <c:axId val="56559104"/>
        <c:axId val="56560640"/>
      </c:barChart>
      <c:catAx>
        <c:axId val="565591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560640"/>
        <c:crosses val="autoZero"/>
        <c:auto val="1"/>
        <c:lblAlgn val="ctr"/>
        <c:lblOffset val="100"/>
      </c:catAx>
      <c:valAx>
        <c:axId val="565606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55910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5.1322940693019417E-2"/>
          <c:y val="5.0836684088522127E-2"/>
          <c:w val="0.81013414989792876"/>
          <c:h val="0.86240446463529075"/>
        </c:manualLayout>
      </c:layout>
      <c:barChart>
        <c:barDir val="col"/>
        <c:grouping val="clustered"/>
        <c:ser>
          <c:idx val="0"/>
          <c:order val="0"/>
          <c:tx>
            <c:strRef>
              <c:f>Sheet1!$A$32</c:f>
              <c:strCache>
                <c:ptCount val="1"/>
                <c:pt idx="0">
                  <c:v>SYBBA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Sheet1!$B$31:$D$31</c:f>
              <c:strCache>
                <c:ptCount val="3"/>
                <c:pt idx="0">
                  <c:v>2021-22</c:v>
                </c:pt>
                <c:pt idx="1">
                  <c:v>2022-23</c:v>
                </c:pt>
                <c:pt idx="2">
                  <c:v>2023-24</c:v>
                </c:pt>
              </c:strCache>
            </c:strRef>
          </c:cat>
          <c:val>
            <c:numRef>
              <c:f>Sheet1!$B$32:$D$32</c:f>
              <c:numCache>
                <c:formatCode>General</c:formatCode>
                <c:ptCount val="3"/>
                <c:pt idx="0">
                  <c:v>159</c:v>
                </c:pt>
                <c:pt idx="1">
                  <c:v>172</c:v>
                </c:pt>
                <c:pt idx="2">
                  <c:v>159</c:v>
                </c:pt>
              </c:numCache>
            </c:numRef>
          </c:val>
        </c:ser>
        <c:ser>
          <c:idx val="1"/>
          <c:order val="1"/>
          <c:tx>
            <c:strRef>
              <c:f>Sheet1!$A$33</c:f>
              <c:strCache>
                <c:ptCount val="1"/>
                <c:pt idx="0">
                  <c:v>SYBBA(IB)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Sheet1!$B$31:$D$31</c:f>
              <c:strCache>
                <c:ptCount val="3"/>
                <c:pt idx="0">
                  <c:v>2021-22</c:v>
                </c:pt>
                <c:pt idx="1">
                  <c:v>2022-23</c:v>
                </c:pt>
                <c:pt idx="2">
                  <c:v>2023-24</c:v>
                </c:pt>
              </c:strCache>
            </c:strRef>
          </c:cat>
          <c:val>
            <c:numRef>
              <c:f>Sheet1!$B$33:$D$33</c:f>
              <c:numCache>
                <c:formatCode>General</c:formatCode>
                <c:ptCount val="3"/>
                <c:pt idx="0">
                  <c:v>77</c:v>
                </c:pt>
                <c:pt idx="1">
                  <c:v>83</c:v>
                </c:pt>
                <c:pt idx="2">
                  <c:v>83</c:v>
                </c:pt>
              </c:numCache>
            </c:numRef>
          </c:val>
        </c:ser>
        <c:ser>
          <c:idx val="2"/>
          <c:order val="2"/>
          <c:tx>
            <c:strRef>
              <c:f>Sheet1!$A$34</c:f>
              <c:strCache>
                <c:ptCount val="1"/>
                <c:pt idx="0">
                  <c:v>SYBBA(CA)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Sheet1!$B$31:$D$31</c:f>
              <c:strCache>
                <c:ptCount val="3"/>
                <c:pt idx="0">
                  <c:v>2021-22</c:v>
                </c:pt>
                <c:pt idx="1">
                  <c:v>2022-23</c:v>
                </c:pt>
                <c:pt idx="2">
                  <c:v>2023-24</c:v>
                </c:pt>
              </c:strCache>
            </c:strRef>
          </c:cat>
          <c:val>
            <c:numRef>
              <c:f>Sheet1!$B$34:$D$34</c:f>
              <c:numCache>
                <c:formatCode>General</c:formatCode>
                <c:ptCount val="3"/>
                <c:pt idx="0">
                  <c:v>80</c:v>
                </c:pt>
                <c:pt idx="1">
                  <c:v>84</c:v>
                </c:pt>
                <c:pt idx="2">
                  <c:v>83</c:v>
                </c:pt>
              </c:numCache>
            </c:numRef>
          </c:val>
        </c:ser>
        <c:axId val="56670080"/>
        <c:axId val="56671616"/>
      </c:barChart>
      <c:catAx>
        <c:axId val="566700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671616"/>
        <c:crosses val="autoZero"/>
        <c:auto val="1"/>
        <c:lblAlgn val="ctr"/>
        <c:lblOffset val="100"/>
      </c:catAx>
      <c:valAx>
        <c:axId val="566716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66700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Sheet1!$B$58</c:f>
              <c:strCache>
                <c:ptCount val="1"/>
                <c:pt idx="0">
                  <c:v>TYBBA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Sheet1!$A$59:$A$63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Sheet1!$B$59:$B$63</c:f>
              <c:numCache>
                <c:formatCode>0.00%</c:formatCode>
                <c:ptCount val="5"/>
                <c:pt idx="0">
                  <c:v>0.9103</c:v>
                </c:pt>
                <c:pt idx="1">
                  <c:v>0.71140000000000003</c:v>
                </c:pt>
                <c:pt idx="2">
                  <c:v>0.99390000000000001</c:v>
                </c:pt>
                <c:pt idx="3" formatCode="0%">
                  <c:v>1</c:v>
                </c:pt>
                <c:pt idx="4">
                  <c:v>0.97430000000000005</c:v>
                </c:pt>
              </c:numCache>
            </c:numRef>
          </c:val>
        </c:ser>
        <c:ser>
          <c:idx val="1"/>
          <c:order val="1"/>
          <c:tx>
            <c:strRef>
              <c:f>Sheet1!$C$58</c:f>
              <c:strCache>
                <c:ptCount val="1"/>
                <c:pt idx="0">
                  <c:v>TYBBA(IB)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Sheet1!$A$59:$A$63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Sheet1!$C$59:$C$63</c:f>
              <c:numCache>
                <c:formatCode>0.00%</c:formatCode>
                <c:ptCount val="5"/>
                <c:pt idx="0">
                  <c:v>0.96419999999999995</c:v>
                </c:pt>
                <c:pt idx="1">
                  <c:v>0.69110000000000005</c:v>
                </c:pt>
                <c:pt idx="2">
                  <c:v>0.95500000000000063</c:v>
                </c:pt>
                <c:pt idx="3">
                  <c:v>0.97640000000000005</c:v>
                </c:pt>
                <c:pt idx="4">
                  <c:v>0.81480000000000063</c:v>
                </c:pt>
              </c:numCache>
            </c:numRef>
          </c:val>
        </c:ser>
        <c:ser>
          <c:idx val="2"/>
          <c:order val="2"/>
          <c:tx>
            <c:strRef>
              <c:f>Sheet1!$D$58</c:f>
              <c:strCache>
                <c:ptCount val="1"/>
                <c:pt idx="0">
                  <c:v>TYBBA(CA)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Sheet1!$A$59:$A$63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Sheet1!$D$59:$D$63</c:f>
              <c:numCache>
                <c:formatCode>0%</c:formatCode>
                <c:ptCount val="5"/>
                <c:pt idx="0" formatCode="0.00%">
                  <c:v>0.61530000000000062</c:v>
                </c:pt>
                <c:pt idx="1">
                  <c:v>0.96000000000000063</c:v>
                </c:pt>
                <c:pt idx="2">
                  <c:v>0.98</c:v>
                </c:pt>
                <c:pt idx="3" formatCode="0.00%">
                  <c:v>0.79479999999999995</c:v>
                </c:pt>
                <c:pt idx="4" formatCode="0.00%">
                  <c:v>0.94799999999999995</c:v>
                </c:pt>
              </c:numCache>
            </c:numRef>
          </c:val>
        </c:ser>
        <c:axId val="58038144"/>
        <c:axId val="58039680"/>
      </c:barChart>
      <c:catAx>
        <c:axId val="580381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8039680"/>
        <c:crosses val="autoZero"/>
        <c:auto val="1"/>
        <c:lblAlgn val="ctr"/>
        <c:lblOffset val="100"/>
      </c:catAx>
      <c:valAx>
        <c:axId val="58039680"/>
        <c:scaling>
          <c:orientation val="minMax"/>
        </c:scaling>
        <c:axPos val="l"/>
        <c:majorGridlines/>
        <c:numFmt formatCode="0.00%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80381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>
        <c:manualLayout>
          <c:xMode val="edge"/>
          <c:yMode val="edge"/>
          <c:x val="0.20002077865266837"/>
          <c:y val="0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Sheet1!$B$83:$B$84</c:f>
              <c:strCache>
                <c:ptCount val="1"/>
                <c:pt idx="0">
                  <c:v>TYBBA(Marketing) Result in Percentage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Sheet1!$A$85:$A$89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Sheet1!$B$85:$B$89</c:f>
              <c:numCache>
                <c:formatCode>0%</c:formatCode>
                <c:ptCount val="5"/>
                <c:pt idx="0">
                  <c:v>0.98</c:v>
                </c:pt>
                <c:pt idx="1">
                  <c:v>0.88</c:v>
                </c:pt>
                <c:pt idx="2">
                  <c:v>0.99</c:v>
                </c:pt>
                <c:pt idx="3">
                  <c:v>0.9</c:v>
                </c:pt>
                <c:pt idx="4">
                  <c:v>0.86000000000000065</c:v>
                </c:pt>
              </c:numCache>
            </c:numRef>
          </c:val>
        </c:ser>
        <c:axId val="58064256"/>
        <c:axId val="58135680"/>
      </c:barChart>
      <c:catAx>
        <c:axId val="580642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8135680"/>
        <c:crosses val="autoZero"/>
        <c:auto val="1"/>
        <c:lblAlgn val="ctr"/>
        <c:lblOffset val="100"/>
      </c:catAx>
      <c:valAx>
        <c:axId val="58135680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8064256"/>
        <c:crosses val="autoZero"/>
        <c:crossBetween val="between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en-US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Sheet1!$B$99:$B$100</c:f>
              <c:strCache>
                <c:ptCount val="1"/>
                <c:pt idx="0">
                  <c:v>TYBBA(Finance) Result in Percentage</c:v>
                </c:pt>
              </c:strCache>
            </c:strRef>
          </c:tx>
          <c:dLbls>
            <c:showVal val="1"/>
          </c:dLbls>
          <c:cat>
            <c:strRef>
              <c:f>Sheet1!$A$101:$A$105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Sheet1!$B$101:$B$105</c:f>
              <c:numCache>
                <c:formatCode>0%</c:formatCode>
                <c:ptCount val="5"/>
                <c:pt idx="0">
                  <c:v>0.98</c:v>
                </c:pt>
                <c:pt idx="1">
                  <c:v>0.89400000000000002</c:v>
                </c:pt>
                <c:pt idx="2">
                  <c:v>0.98</c:v>
                </c:pt>
                <c:pt idx="3">
                  <c:v>0.97000000000000064</c:v>
                </c:pt>
                <c:pt idx="4">
                  <c:v>0.92</c:v>
                </c:pt>
              </c:numCache>
            </c:numRef>
          </c:val>
        </c:ser>
        <c:axId val="58091008"/>
        <c:axId val="58092544"/>
      </c:barChart>
      <c:catAx>
        <c:axId val="580910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8092544"/>
        <c:crosses val="autoZero"/>
        <c:auto val="1"/>
        <c:lblAlgn val="ctr"/>
        <c:lblOffset val="100"/>
      </c:catAx>
      <c:valAx>
        <c:axId val="5809254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58091008"/>
        <c:crosses val="autoZero"/>
        <c:crossBetween val="between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plotArea>
      <c:layout>
        <c:manualLayout>
          <c:layoutTarget val="inner"/>
          <c:xMode val="edge"/>
          <c:yMode val="edge"/>
          <c:x val="0.10269751393435371"/>
          <c:y val="0.23872899283112051"/>
          <c:w val="0.48810271609307282"/>
          <c:h val="0.73629053783531295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Sheet1!$A$1:$A$6</c:f>
              <c:strCache>
                <c:ptCount val="6"/>
                <c:pt idx="0">
                  <c:v>Have joined Family Business</c:v>
                </c:pt>
                <c:pt idx="1">
                  <c:v>Entrepreneur </c:v>
                </c:pt>
                <c:pt idx="2">
                  <c:v>Private Employee</c:v>
                </c:pt>
                <c:pt idx="3">
                  <c:v>Government Employee</c:v>
                </c:pt>
                <c:pt idx="4">
                  <c:v>Pursuing MBA</c:v>
                </c:pt>
                <c:pt idx="5">
                  <c:v>Studying Abroad</c:v>
                </c:pt>
              </c:strCache>
            </c:strRef>
          </c:cat>
          <c:val>
            <c:numRef>
              <c:f>Sheet1!$B$1:$B$6</c:f>
              <c:numCache>
                <c:formatCode>0.0%</c:formatCode>
                <c:ptCount val="6"/>
                <c:pt idx="0">
                  <c:v>0.32600000000000057</c:v>
                </c:pt>
                <c:pt idx="1">
                  <c:v>0.22700000000000001</c:v>
                </c:pt>
                <c:pt idx="2">
                  <c:v>0.18600000000000028</c:v>
                </c:pt>
                <c:pt idx="3">
                  <c:v>6.8000000000000019E-2</c:v>
                </c:pt>
                <c:pt idx="4">
                  <c:v>0.14900000000000024</c:v>
                </c:pt>
                <c:pt idx="5">
                  <c:v>4.3999999999999997E-2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411.png"/><Relationship Id="rId1" Type="http://schemas.openxmlformats.org/officeDocument/2006/relationships/image" Target="../media/image3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E67E2-5BCE-47AE-BED3-1AE48EFA3D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2E5E1-6749-4FAE-84D8-CD3E605EC314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BBA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AF5DE84B-9B3E-4BD0-B144-4F44BF5F85A2}" type="parTrans" cxnId="{9FA4DE2B-B76F-4D2B-9758-1BC5E52906B5}">
      <dgm:prSet/>
      <dgm:spPr/>
      <dgm:t>
        <a:bodyPr/>
        <a:lstStyle/>
        <a:p>
          <a:endParaRPr lang="en-US"/>
        </a:p>
      </dgm:t>
    </dgm:pt>
    <dgm:pt modelId="{62DC3D6B-5759-45AE-A2C2-59FBC710955B}" type="sibTrans" cxnId="{9FA4DE2B-B76F-4D2B-9758-1BC5E52906B5}">
      <dgm:prSet/>
      <dgm:spPr/>
      <dgm:t>
        <a:bodyPr/>
        <a:lstStyle/>
        <a:p>
          <a:endParaRPr lang="en-US"/>
        </a:p>
      </dgm:t>
    </dgm:pt>
    <dgm:pt modelId="{435F5062-8E43-4477-9817-0E8F6015B4DE}">
      <dgm:prSet phldrT="[Text]"/>
      <dgm:spPr/>
      <dgm:t>
        <a:bodyPr/>
        <a:lstStyle/>
        <a:p>
          <a:r>
            <a:rPr lang="en-US" dirty="0" smtClean="0"/>
            <a:t> 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develop precise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understanding about business environment 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and organizations. 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A5AEBD-46AC-4226-9879-000C306766CE}" type="parTrans" cxnId="{2DF5B308-CC1A-42CA-8AD3-8E0E90C58903}">
      <dgm:prSet/>
      <dgm:spPr/>
      <dgm:t>
        <a:bodyPr/>
        <a:lstStyle/>
        <a:p>
          <a:endParaRPr lang="en-US"/>
        </a:p>
      </dgm:t>
    </dgm:pt>
    <dgm:pt modelId="{3272195D-385A-4493-977F-E562947FC65D}" type="sibTrans" cxnId="{2DF5B308-CC1A-42CA-8AD3-8E0E90C58903}">
      <dgm:prSet/>
      <dgm:spPr/>
      <dgm:t>
        <a:bodyPr/>
        <a:lstStyle/>
        <a:p>
          <a:endParaRPr lang="en-US"/>
        </a:p>
      </dgm:t>
    </dgm:pt>
    <dgm:pt modelId="{9860E781-C8D0-4E60-946F-462EB44AF4C2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BBA (IB)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AA98CD00-D675-46C4-9E30-6CA6EE670FC2}" type="parTrans" cxnId="{42D66F84-32BF-4578-B1E7-DAC8C58FF185}">
      <dgm:prSet/>
      <dgm:spPr/>
      <dgm:t>
        <a:bodyPr/>
        <a:lstStyle/>
        <a:p>
          <a:endParaRPr lang="en-US"/>
        </a:p>
      </dgm:t>
    </dgm:pt>
    <dgm:pt modelId="{557A5829-D188-4EB8-86E1-0BA1DA65B2AB}" type="sibTrans" cxnId="{42D66F84-32BF-4578-B1E7-DAC8C58FF185}">
      <dgm:prSet/>
      <dgm:spPr/>
      <dgm:t>
        <a:bodyPr/>
        <a:lstStyle/>
        <a:p>
          <a:endParaRPr lang="en-US"/>
        </a:p>
      </dgm:t>
    </dgm:pt>
    <dgm:pt modelId="{739BDA08-6484-4CF7-901E-B9CF315EA4F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provide aright understanding about the present scenario of and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international trade 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and relationship of domestic trade with international trade. 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7358CA-34B8-4E3F-A849-ACA0E7E77AF7}" type="parTrans" cxnId="{CF04F224-4EA2-4134-8B5B-1B443504FF2E}">
      <dgm:prSet/>
      <dgm:spPr/>
      <dgm:t>
        <a:bodyPr/>
        <a:lstStyle/>
        <a:p>
          <a:endParaRPr lang="en-US"/>
        </a:p>
      </dgm:t>
    </dgm:pt>
    <dgm:pt modelId="{50186960-5FA0-4899-B68F-1B58F3C4FA82}" type="sibTrans" cxnId="{CF04F224-4EA2-4134-8B5B-1B443504FF2E}">
      <dgm:prSet/>
      <dgm:spPr/>
      <dgm:t>
        <a:bodyPr/>
        <a:lstStyle/>
        <a:p>
          <a:endParaRPr lang="en-US"/>
        </a:p>
      </dgm:t>
    </dgm:pt>
    <dgm:pt modelId="{FDC0C665-72D6-454E-986A-A01F867542C4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BBA (CA)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DC24C895-7526-4D26-8F28-BA06DAD7F486}" type="parTrans" cxnId="{FA79968C-E53E-4697-A73F-7B5B1829B39B}">
      <dgm:prSet/>
      <dgm:spPr/>
      <dgm:t>
        <a:bodyPr/>
        <a:lstStyle/>
        <a:p>
          <a:endParaRPr lang="en-US"/>
        </a:p>
      </dgm:t>
    </dgm:pt>
    <dgm:pt modelId="{4BE5824D-6400-42E2-BCA7-BBDB0F85A916}" type="sibTrans" cxnId="{FA79968C-E53E-4697-A73F-7B5B1829B39B}">
      <dgm:prSet/>
      <dgm:spPr/>
      <dgm:t>
        <a:bodyPr/>
        <a:lstStyle/>
        <a:p>
          <a:endParaRPr lang="en-US"/>
        </a:p>
      </dgm:t>
    </dgm:pt>
    <dgm:pt modelId="{ADEE64D4-0ADF-4EBE-AD5A-66BBF2CD630F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To produce skill oriented human resource.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2C96F132-349E-4B4D-AEBE-B191D54D3F68}" type="parTrans" cxnId="{32F80E98-7584-4466-ADD8-8F385EEB7E2D}">
      <dgm:prSet/>
      <dgm:spPr/>
      <dgm:t>
        <a:bodyPr/>
        <a:lstStyle/>
        <a:p>
          <a:endParaRPr lang="en-US"/>
        </a:p>
      </dgm:t>
    </dgm:pt>
    <dgm:pt modelId="{DF76B416-4350-47EC-A9CB-BF751964D76F}" type="sibTrans" cxnId="{32F80E98-7584-4466-ADD8-8F385EEB7E2D}">
      <dgm:prSet/>
      <dgm:spPr/>
      <dgm:t>
        <a:bodyPr/>
        <a:lstStyle/>
        <a:p>
          <a:endParaRPr lang="en-US"/>
        </a:p>
      </dgm:t>
    </dgm:pt>
    <dgm:pt modelId="{74CAA8CD-7AE5-4615-946B-398B8429F85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To develop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leadership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aptitude among the students in order to work independently and in organized groups.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2D5C24-B6BE-42FC-AAB3-E3FDE37A3BD4}" type="parTrans" cxnId="{0D1B73B2-D6E7-45CB-9B9D-714ABDF771FE}">
      <dgm:prSet/>
      <dgm:spPr/>
      <dgm:t>
        <a:bodyPr/>
        <a:lstStyle/>
        <a:p>
          <a:endParaRPr lang="en-US"/>
        </a:p>
      </dgm:t>
    </dgm:pt>
    <dgm:pt modelId="{B8B8107F-9646-4B5E-A442-C7A5F0F9DDFB}" type="sibTrans" cxnId="{0D1B73B2-D6E7-45CB-9B9D-714ABDF771FE}">
      <dgm:prSet/>
      <dgm:spPr/>
      <dgm:t>
        <a:bodyPr/>
        <a:lstStyle/>
        <a:p>
          <a:endParaRPr lang="en-US"/>
        </a:p>
      </dgm:t>
    </dgm:pt>
    <dgm:pt modelId="{96A55FAF-2F0C-499D-B4F2-A74CDCE5CD6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inculcate among the students the qualities of a dynamic manager, capable of taking various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decisions and communicating effectively 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different groups of people. 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B6EEF5-BBCB-4188-9436-2A004EC83E08}" type="parTrans" cxnId="{0A2D426F-13B6-4529-BEE7-81AE6C55305A}">
      <dgm:prSet/>
      <dgm:spPr/>
      <dgm:t>
        <a:bodyPr/>
        <a:lstStyle/>
        <a:p>
          <a:endParaRPr lang="en-US"/>
        </a:p>
      </dgm:t>
    </dgm:pt>
    <dgm:pt modelId="{51612CB3-8037-40B8-8BF0-03E0EA8EFB36}" type="sibTrans" cxnId="{0A2D426F-13B6-4529-BEE7-81AE6C55305A}">
      <dgm:prSet/>
      <dgm:spPr/>
      <dgm:t>
        <a:bodyPr/>
        <a:lstStyle/>
        <a:p>
          <a:endParaRPr lang="en-US"/>
        </a:p>
      </dgm:t>
    </dgm:pt>
    <dgm:pt modelId="{4CD8917B-B7F3-4732-AA4B-4EA7273AF39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understand and gain knowledge of various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financia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 institutions and agencies. 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C554E2-BB2B-4B6F-8FBE-9E084BB7DCF4}" type="parTrans" cxnId="{4F9AEF3B-A628-4C67-BD94-8C09B0F5E0E7}">
      <dgm:prSet/>
      <dgm:spPr/>
      <dgm:t>
        <a:bodyPr/>
        <a:lstStyle/>
        <a:p>
          <a:endParaRPr lang="en-US"/>
        </a:p>
      </dgm:t>
    </dgm:pt>
    <dgm:pt modelId="{F3D89ED4-ABF1-464A-BDE9-D1797F6155CD}" type="sibTrans" cxnId="{4F9AEF3B-A628-4C67-BD94-8C09B0F5E0E7}">
      <dgm:prSet/>
      <dgm:spPr/>
      <dgm:t>
        <a:bodyPr/>
        <a:lstStyle/>
        <a:p>
          <a:endParaRPr lang="en-US"/>
        </a:p>
      </dgm:t>
    </dgm:pt>
    <dgm:pt modelId="{F076497B-B844-463C-9C02-3B69620A04D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explain modalities, functions and activities related with various aspects of international trade.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43FA37-334D-4A69-9713-FA61179D596D}" type="parTrans" cxnId="{7BFA9CFD-121D-4424-A991-3F3F3B301F72}">
      <dgm:prSet/>
      <dgm:spPr/>
      <dgm:t>
        <a:bodyPr/>
        <a:lstStyle/>
        <a:p>
          <a:endParaRPr lang="en-US"/>
        </a:p>
      </dgm:t>
    </dgm:pt>
    <dgm:pt modelId="{41E17872-6858-46EB-B12F-7B31669E0F31}" type="sibTrans" cxnId="{7BFA9CFD-121D-4424-A991-3F3F3B301F72}">
      <dgm:prSet/>
      <dgm:spPr/>
      <dgm:t>
        <a:bodyPr/>
        <a:lstStyle/>
        <a:p>
          <a:endParaRPr lang="en-US"/>
        </a:p>
      </dgm:t>
    </dgm:pt>
    <dgm:pt modelId="{078DB51F-1744-4CED-97A9-8359CEC4518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 provide knowledge and understanding as to how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business decisions 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are taken while conducting international trade transactions. 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32B7B2-22C3-4D70-8B58-E06C6762A307}" type="parTrans" cxnId="{9F0ED7C5-680E-46B8-93BB-1F0B51FDAD6B}">
      <dgm:prSet/>
      <dgm:spPr/>
      <dgm:t>
        <a:bodyPr/>
        <a:lstStyle/>
        <a:p>
          <a:endParaRPr lang="en-US"/>
        </a:p>
      </dgm:t>
    </dgm:pt>
    <dgm:pt modelId="{6EA6D2E4-E2D5-4BF9-B7B8-97132C4B5900}" type="sibTrans" cxnId="{9F0ED7C5-680E-46B8-93BB-1F0B51FDAD6B}">
      <dgm:prSet/>
      <dgm:spPr/>
      <dgm:t>
        <a:bodyPr/>
        <a:lstStyle/>
        <a:p>
          <a:endParaRPr lang="en-US"/>
        </a:p>
      </dgm:t>
    </dgm:pt>
    <dgm:pt modelId="{67C00B4A-5663-4A44-8082-47BD9CFDD99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To give knowledge about institutional and regulatory framework governing international trade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0078FE-1F4F-4B74-8FD3-CBD64E8B2D6C}" type="parTrans" cxnId="{9A666A5A-9BAF-4A04-990C-C1626F90A886}">
      <dgm:prSet/>
      <dgm:spPr/>
      <dgm:t>
        <a:bodyPr/>
        <a:lstStyle/>
        <a:p>
          <a:endParaRPr lang="en-US"/>
        </a:p>
      </dgm:t>
    </dgm:pt>
    <dgm:pt modelId="{85969DEB-0175-4750-A4FD-02E752999F21}" type="sibTrans" cxnId="{9A666A5A-9BAF-4A04-990C-C1626F90A886}">
      <dgm:prSet/>
      <dgm:spPr/>
      <dgm:t>
        <a:bodyPr/>
        <a:lstStyle/>
        <a:p>
          <a:endParaRPr lang="en-US"/>
        </a:p>
      </dgm:t>
    </dgm:pt>
    <dgm:pt modelId="{B3B55C1E-CA22-4F03-9B33-AA1CCF9E3DA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To inculcate skills useful to analyze various international 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business situations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7F8CA4-582D-439A-A0AA-7B72D540F7A4}" type="parTrans" cxnId="{16609438-A865-46BA-9770-7682E8E45D1A}">
      <dgm:prSet/>
      <dgm:spPr/>
      <dgm:t>
        <a:bodyPr/>
        <a:lstStyle/>
        <a:p>
          <a:endParaRPr lang="en-US"/>
        </a:p>
      </dgm:t>
    </dgm:pt>
    <dgm:pt modelId="{FB1E8ACE-37A0-4D89-BC34-18CB17C84E58}" type="sibTrans" cxnId="{16609438-A865-46BA-9770-7682E8E45D1A}">
      <dgm:prSet/>
      <dgm:spPr/>
      <dgm:t>
        <a:bodyPr/>
        <a:lstStyle/>
        <a:p>
          <a:endParaRPr lang="en-US"/>
        </a:p>
      </dgm:t>
    </dgm:pt>
    <dgm:pt modelId="{9130F83D-0130-46E2-9931-DDCF57C993DE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To 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import practical skills 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among students.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E53BC550-B2A2-42E4-A2DE-AF92D4C87065}" type="parTrans" cxnId="{520B2B27-B77B-44E6-A5EA-243EA6473977}">
      <dgm:prSet/>
      <dgm:spPr/>
      <dgm:t>
        <a:bodyPr/>
        <a:lstStyle/>
        <a:p>
          <a:endParaRPr lang="en-US"/>
        </a:p>
      </dgm:t>
    </dgm:pt>
    <dgm:pt modelId="{0998AF5E-19BE-4534-AF86-1C7E021050DF}" type="sibTrans" cxnId="{520B2B27-B77B-44E6-A5EA-243EA6473977}">
      <dgm:prSet/>
      <dgm:spPr/>
      <dgm:t>
        <a:bodyPr/>
        <a:lstStyle/>
        <a:p>
          <a:endParaRPr lang="en-US"/>
        </a:p>
      </dgm:t>
    </dgm:pt>
    <dgm:pt modelId="{35454804-DF3C-4946-AFEC-FCAF36785467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To make 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industry ready 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resource.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3DEAD006-81F9-4860-99BD-E01A16CB5E6D}" type="parTrans" cxnId="{9CB8B7F0-8C8F-4E96-A91E-138B3DA47B31}">
      <dgm:prSet/>
      <dgm:spPr/>
      <dgm:t>
        <a:bodyPr/>
        <a:lstStyle/>
        <a:p>
          <a:endParaRPr lang="en-US"/>
        </a:p>
      </dgm:t>
    </dgm:pt>
    <dgm:pt modelId="{01CCBD32-48A8-446C-830F-8398D1FFEAB4}" type="sibTrans" cxnId="{9CB8B7F0-8C8F-4E96-A91E-138B3DA47B31}">
      <dgm:prSet/>
      <dgm:spPr/>
      <dgm:t>
        <a:bodyPr/>
        <a:lstStyle/>
        <a:p>
          <a:endParaRPr lang="en-US"/>
        </a:p>
      </dgm:t>
    </dgm:pt>
    <dgm:pt modelId="{4BB63340-D247-4495-8197-9C1E13802836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To bring the 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spirit of entrepreneurship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937131C7-8C9E-45DA-8149-32CD99DAF113}" type="parTrans" cxnId="{D47B944F-A3ED-4E1D-A293-459F194DE319}">
      <dgm:prSet/>
      <dgm:spPr/>
      <dgm:t>
        <a:bodyPr/>
        <a:lstStyle/>
        <a:p>
          <a:endParaRPr lang="en-US"/>
        </a:p>
      </dgm:t>
    </dgm:pt>
    <dgm:pt modelId="{1EEE4F15-75F2-4AFD-9357-12A84732D947}" type="sibTrans" cxnId="{D47B944F-A3ED-4E1D-A293-459F194DE319}">
      <dgm:prSet/>
      <dgm:spPr/>
      <dgm:t>
        <a:bodyPr/>
        <a:lstStyle/>
        <a:p>
          <a:endParaRPr lang="en-US"/>
        </a:p>
      </dgm:t>
    </dgm:pt>
    <dgm:pt modelId="{C4790AD1-1A85-4F5E-A7FB-2513A32B2B02}" type="pres">
      <dgm:prSet presAssocID="{5B5E67E2-5BCE-47AE-BED3-1AE48EFA3D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0CBBE0-99D3-44FE-90B8-B6A0EBDACDA5}" type="pres">
      <dgm:prSet presAssocID="{5072E5E1-6749-4FAE-84D8-CD3E605EC3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3FA12-3186-48AF-9A65-DEEB80077C2F}" type="pres">
      <dgm:prSet presAssocID="{5072E5E1-6749-4FAE-84D8-CD3E605EC31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2E030-EB1B-4F38-84F3-BECABCC06797}" type="pres">
      <dgm:prSet presAssocID="{9860E781-C8D0-4E60-946F-462EB44AF4C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3BDE8-28AD-4951-9EF9-BB50AC66A5A6}" type="pres">
      <dgm:prSet presAssocID="{9860E781-C8D0-4E60-946F-462EB44AF4C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26876-2FB6-43DD-BA0B-D0AAAEF7D5D7}" type="pres">
      <dgm:prSet presAssocID="{FDC0C665-72D6-454E-986A-A01F867542C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7CE75-68E0-4542-9AD7-2E61346CD6DD}" type="pres">
      <dgm:prSet presAssocID="{FDC0C665-72D6-454E-986A-A01F867542C4}" presName="childText" presStyleLbl="revTx" presStyleIdx="2" presStyleCnt="3" custLinFactNeighborY="14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D66F84-32BF-4578-B1E7-DAC8C58FF185}" srcId="{5B5E67E2-5BCE-47AE-BED3-1AE48EFA3D6F}" destId="{9860E781-C8D0-4E60-946F-462EB44AF4C2}" srcOrd="1" destOrd="0" parTransId="{AA98CD00-D675-46C4-9E30-6CA6EE670FC2}" sibTransId="{557A5829-D188-4EB8-86E1-0BA1DA65B2AB}"/>
    <dgm:cxn modelId="{F34E329A-B5E3-4177-B9B1-F2B6C4379DBA}" type="presOf" srcId="{67C00B4A-5663-4A44-8082-47BD9CFDD997}" destId="{2283BDE8-28AD-4951-9EF9-BB50AC66A5A6}" srcOrd="0" destOrd="3" presId="urn:microsoft.com/office/officeart/2005/8/layout/vList2"/>
    <dgm:cxn modelId="{90E595A3-8AD5-4409-B9FB-6E762BB59C56}" type="presOf" srcId="{F076497B-B844-463C-9C02-3B69620A04DE}" destId="{2283BDE8-28AD-4951-9EF9-BB50AC66A5A6}" srcOrd="0" destOrd="1" presId="urn:microsoft.com/office/officeart/2005/8/layout/vList2"/>
    <dgm:cxn modelId="{262D547B-0FFF-47EB-A86B-3518051BA2CB}" type="presOf" srcId="{35454804-DF3C-4946-AFEC-FCAF36785467}" destId="{9077CE75-68E0-4542-9AD7-2E61346CD6DD}" srcOrd="0" destOrd="2" presId="urn:microsoft.com/office/officeart/2005/8/layout/vList2"/>
    <dgm:cxn modelId="{24B47449-A0A4-461B-A6D6-75DB06ACBD88}" type="presOf" srcId="{078DB51F-1744-4CED-97A9-8359CEC45181}" destId="{2283BDE8-28AD-4951-9EF9-BB50AC66A5A6}" srcOrd="0" destOrd="2" presId="urn:microsoft.com/office/officeart/2005/8/layout/vList2"/>
    <dgm:cxn modelId="{9CB8B7F0-8C8F-4E96-A91E-138B3DA47B31}" srcId="{FDC0C665-72D6-454E-986A-A01F867542C4}" destId="{35454804-DF3C-4946-AFEC-FCAF36785467}" srcOrd="2" destOrd="0" parTransId="{3DEAD006-81F9-4860-99BD-E01A16CB5E6D}" sibTransId="{01CCBD32-48A8-446C-830F-8398D1FFEAB4}"/>
    <dgm:cxn modelId="{4F9AEF3B-A628-4C67-BD94-8C09B0F5E0E7}" srcId="{5072E5E1-6749-4FAE-84D8-CD3E605EC314}" destId="{4CD8917B-B7F3-4732-AA4B-4EA7273AF39B}" srcOrd="3" destOrd="0" parTransId="{3CC554E2-BB2B-4B6F-8FBE-9E084BB7DCF4}" sibTransId="{F3D89ED4-ABF1-464A-BDE9-D1797F6155CD}"/>
    <dgm:cxn modelId="{16609438-A865-46BA-9770-7682E8E45D1A}" srcId="{9860E781-C8D0-4E60-946F-462EB44AF4C2}" destId="{B3B55C1E-CA22-4F03-9B33-AA1CCF9E3DAE}" srcOrd="4" destOrd="0" parTransId="{CC7F8CA4-582D-439A-A0AA-7B72D540F7A4}" sibTransId="{FB1E8ACE-37A0-4D89-BC34-18CB17C84E58}"/>
    <dgm:cxn modelId="{9FA4DE2B-B76F-4D2B-9758-1BC5E52906B5}" srcId="{5B5E67E2-5BCE-47AE-BED3-1AE48EFA3D6F}" destId="{5072E5E1-6749-4FAE-84D8-CD3E605EC314}" srcOrd="0" destOrd="0" parTransId="{AF5DE84B-9B3E-4BD0-B144-4F44BF5F85A2}" sibTransId="{62DC3D6B-5759-45AE-A2C2-59FBC710955B}"/>
    <dgm:cxn modelId="{520B2B27-B77B-44E6-A5EA-243EA6473977}" srcId="{FDC0C665-72D6-454E-986A-A01F867542C4}" destId="{9130F83D-0130-46E2-9931-DDCF57C993DE}" srcOrd="1" destOrd="0" parTransId="{E53BC550-B2A2-42E4-A2DE-AF92D4C87065}" sibTransId="{0998AF5E-19BE-4534-AF86-1C7E021050DF}"/>
    <dgm:cxn modelId="{0D1B73B2-D6E7-45CB-9B9D-714ABDF771FE}" srcId="{5072E5E1-6749-4FAE-84D8-CD3E605EC314}" destId="{74CAA8CD-7AE5-4615-946B-398B8429F85A}" srcOrd="1" destOrd="0" parTransId="{CE2D5C24-B6BE-42FC-AAB3-E3FDE37A3BD4}" sibTransId="{B8B8107F-9646-4B5E-A442-C7A5F0F9DDFB}"/>
    <dgm:cxn modelId="{1061614E-5AE1-4DED-939A-B1B551F380A6}" type="presOf" srcId="{5072E5E1-6749-4FAE-84D8-CD3E605EC314}" destId="{8C0CBBE0-99D3-44FE-90B8-B6A0EBDACDA5}" srcOrd="0" destOrd="0" presId="urn:microsoft.com/office/officeart/2005/8/layout/vList2"/>
    <dgm:cxn modelId="{CF04F224-4EA2-4134-8B5B-1B443504FF2E}" srcId="{9860E781-C8D0-4E60-946F-462EB44AF4C2}" destId="{739BDA08-6484-4CF7-901E-B9CF315EA4FC}" srcOrd="0" destOrd="0" parTransId="{F87358CA-34B8-4E3F-A849-ACA0E7E77AF7}" sibTransId="{50186960-5FA0-4899-B68F-1B58F3C4FA82}"/>
    <dgm:cxn modelId="{9F0ED7C5-680E-46B8-93BB-1F0B51FDAD6B}" srcId="{9860E781-C8D0-4E60-946F-462EB44AF4C2}" destId="{078DB51F-1744-4CED-97A9-8359CEC45181}" srcOrd="2" destOrd="0" parTransId="{0032B7B2-22C3-4D70-8B58-E06C6762A307}" sibTransId="{6EA6D2E4-E2D5-4BF9-B7B8-97132C4B5900}"/>
    <dgm:cxn modelId="{0A2D426F-13B6-4529-BEE7-81AE6C55305A}" srcId="{5072E5E1-6749-4FAE-84D8-CD3E605EC314}" destId="{96A55FAF-2F0C-499D-B4F2-A74CDCE5CD62}" srcOrd="2" destOrd="0" parTransId="{CBB6EEF5-BBCB-4188-9436-2A004EC83E08}" sibTransId="{51612CB3-8037-40B8-8BF0-03E0EA8EFB36}"/>
    <dgm:cxn modelId="{D88966D4-A448-4F8B-921C-EBA981762BFB}" type="presOf" srcId="{9130F83D-0130-46E2-9931-DDCF57C993DE}" destId="{9077CE75-68E0-4542-9AD7-2E61346CD6DD}" srcOrd="0" destOrd="1" presId="urn:microsoft.com/office/officeart/2005/8/layout/vList2"/>
    <dgm:cxn modelId="{32F80E98-7584-4466-ADD8-8F385EEB7E2D}" srcId="{FDC0C665-72D6-454E-986A-A01F867542C4}" destId="{ADEE64D4-0ADF-4EBE-AD5A-66BBF2CD630F}" srcOrd="0" destOrd="0" parTransId="{2C96F132-349E-4B4D-AEBE-B191D54D3F68}" sibTransId="{DF76B416-4350-47EC-A9CB-BF751964D76F}"/>
    <dgm:cxn modelId="{99818733-1227-4E50-996F-E02EA701596B}" type="presOf" srcId="{FDC0C665-72D6-454E-986A-A01F867542C4}" destId="{7E926876-2FB6-43DD-BA0B-D0AAAEF7D5D7}" srcOrd="0" destOrd="0" presId="urn:microsoft.com/office/officeart/2005/8/layout/vList2"/>
    <dgm:cxn modelId="{B4FC247B-331F-43DC-9343-B00F48BC4FD9}" type="presOf" srcId="{435F5062-8E43-4477-9817-0E8F6015B4DE}" destId="{9003FA12-3186-48AF-9A65-DEEB80077C2F}" srcOrd="0" destOrd="0" presId="urn:microsoft.com/office/officeart/2005/8/layout/vList2"/>
    <dgm:cxn modelId="{58A3AFD0-42B1-43C8-9016-F5E78C966588}" type="presOf" srcId="{ADEE64D4-0ADF-4EBE-AD5A-66BBF2CD630F}" destId="{9077CE75-68E0-4542-9AD7-2E61346CD6DD}" srcOrd="0" destOrd="0" presId="urn:microsoft.com/office/officeart/2005/8/layout/vList2"/>
    <dgm:cxn modelId="{FA79968C-E53E-4697-A73F-7B5B1829B39B}" srcId="{5B5E67E2-5BCE-47AE-BED3-1AE48EFA3D6F}" destId="{FDC0C665-72D6-454E-986A-A01F867542C4}" srcOrd="2" destOrd="0" parTransId="{DC24C895-7526-4D26-8F28-BA06DAD7F486}" sibTransId="{4BE5824D-6400-42E2-BCA7-BBDB0F85A916}"/>
    <dgm:cxn modelId="{F2C8FD49-DA4C-430F-AF13-D3B988511C30}" type="presOf" srcId="{B3B55C1E-CA22-4F03-9B33-AA1CCF9E3DAE}" destId="{2283BDE8-28AD-4951-9EF9-BB50AC66A5A6}" srcOrd="0" destOrd="4" presId="urn:microsoft.com/office/officeart/2005/8/layout/vList2"/>
    <dgm:cxn modelId="{D47B944F-A3ED-4E1D-A293-459F194DE319}" srcId="{FDC0C665-72D6-454E-986A-A01F867542C4}" destId="{4BB63340-D247-4495-8197-9C1E13802836}" srcOrd="3" destOrd="0" parTransId="{937131C7-8C9E-45DA-8149-32CD99DAF113}" sibTransId="{1EEE4F15-75F2-4AFD-9357-12A84732D947}"/>
    <dgm:cxn modelId="{0B1A3343-0368-4BEA-B44C-3796D2ABF752}" type="presOf" srcId="{96A55FAF-2F0C-499D-B4F2-A74CDCE5CD62}" destId="{9003FA12-3186-48AF-9A65-DEEB80077C2F}" srcOrd="0" destOrd="2" presId="urn:microsoft.com/office/officeart/2005/8/layout/vList2"/>
    <dgm:cxn modelId="{DE78F613-C68B-4EA8-AED4-096816CF253B}" type="presOf" srcId="{9860E781-C8D0-4E60-946F-462EB44AF4C2}" destId="{CFF2E030-EB1B-4F38-84F3-BECABCC06797}" srcOrd="0" destOrd="0" presId="urn:microsoft.com/office/officeart/2005/8/layout/vList2"/>
    <dgm:cxn modelId="{73341A22-296E-44F7-A332-9CA58C25892C}" type="presOf" srcId="{739BDA08-6484-4CF7-901E-B9CF315EA4FC}" destId="{2283BDE8-28AD-4951-9EF9-BB50AC66A5A6}" srcOrd="0" destOrd="0" presId="urn:microsoft.com/office/officeart/2005/8/layout/vList2"/>
    <dgm:cxn modelId="{5D520257-E234-4853-B6A8-F0C13E01A345}" type="presOf" srcId="{74CAA8CD-7AE5-4615-946B-398B8429F85A}" destId="{9003FA12-3186-48AF-9A65-DEEB80077C2F}" srcOrd="0" destOrd="1" presId="urn:microsoft.com/office/officeart/2005/8/layout/vList2"/>
    <dgm:cxn modelId="{24A06313-A1DD-477F-B01D-1046CDBFFA11}" type="presOf" srcId="{4CD8917B-B7F3-4732-AA4B-4EA7273AF39B}" destId="{9003FA12-3186-48AF-9A65-DEEB80077C2F}" srcOrd="0" destOrd="3" presId="urn:microsoft.com/office/officeart/2005/8/layout/vList2"/>
    <dgm:cxn modelId="{9A666A5A-9BAF-4A04-990C-C1626F90A886}" srcId="{9860E781-C8D0-4E60-946F-462EB44AF4C2}" destId="{67C00B4A-5663-4A44-8082-47BD9CFDD997}" srcOrd="3" destOrd="0" parTransId="{9C0078FE-1F4F-4B74-8FD3-CBD64E8B2D6C}" sibTransId="{85969DEB-0175-4750-A4FD-02E752999F21}"/>
    <dgm:cxn modelId="{56E10724-0597-4A34-94CE-B5510E861938}" type="presOf" srcId="{4BB63340-D247-4495-8197-9C1E13802836}" destId="{9077CE75-68E0-4542-9AD7-2E61346CD6DD}" srcOrd="0" destOrd="3" presId="urn:microsoft.com/office/officeart/2005/8/layout/vList2"/>
    <dgm:cxn modelId="{A52BC782-B4DF-4987-BA8F-AF0B013284A3}" type="presOf" srcId="{5B5E67E2-5BCE-47AE-BED3-1AE48EFA3D6F}" destId="{C4790AD1-1A85-4F5E-A7FB-2513A32B2B02}" srcOrd="0" destOrd="0" presId="urn:microsoft.com/office/officeart/2005/8/layout/vList2"/>
    <dgm:cxn modelId="{2DF5B308-CC1A-42CA-8AD3-8E0E90C58903}" srcId="{5072E5E1-6749-4FAE-84D8-CD3E605EC314}" destId="{435F5062-8E43-4477-9817-0E8F6015B4DE}" srcOrd="0" destOrd="0" parTransId="{17A5AEBD-46AC-4226-9879-000C306766CE}" sibTransId="{3272195D-385A-4493-977F-E562947FC65D}"/>
    <dgm:cxn modelId="{7BFA9CFD-121D-4424-A991-3F3F3B301F72}" srcId="{9860E781-C8D0-4E60-946F-462EB44AF4C2}" destId="{F076497B-B844-463C-9C02-3B69620A04DE}" srcOrd="1" destOrd="0" parTransId="{8D43FA37-334D-4A69-9713-FA61179D596D}" sibTransId="{41E17872-6858-46EB-B12F-7B31669E0F31}"/>
    <dgm:cxn modelId="{1C87242F-28A6-4B6C-AA50-A0F7C5B20C9C}" type="presParOf" srcId="{C4790AD1-1A85-4F5E-A7FB-2513A32B2B02}" destId="{8C0CBBE0-99D3-44FE-90B8-B6A0EBDACDA5}" srcOrd="0" destOrd="0" presId="urn:microsoft.com/office/officeart/2005/8/layout/vList2"/>
    <dgm:cxn modelId="{FE0A0BF4-61EE-4318-9624-E21CB47C9C0F}" type="presParOf" srcId="{C4790AD1-1A85-4F5E-A7FB-2513A32B2B02}" destId="{9003FA12-3186-48AF-9A65-DEEB80077C2F}" srcOrd="1" destOrd="0" presId="urn:microsoft.com/office/officeart/2005/8/layout/vList2"/>
    <dgm:cxn modelId="{334340C1-E18C-4F90-B620-6BCACCDA9852}" type="presParOf" srcId="{C4790AD1-1A85-4F5E-A7FB-2513A32B2B02}" destId="{CFF2E030-EB1B-4F38-84F3-BECABCC06797}" srcOrd="2" destOrd="0" presId="urn:microsoft.com/office/officeart/2005/8/layout/vList2"/>
    <dgm:cxn modelId="{98A5845D-1634-4054-A7FE-DFB9C7CC9B49}" type="presParOf" srcId="{C4790AD1-1A85-4F5E-A7FB-2513A32B2B02}" destId="{2283BDE8-28AD-4951-9EF9-BB50AC66A5A6}" srcOrd="3" destOrd="0" presId="urn:microsoft.com/office/officeart/2005/8/layout/vList2"/>
    <dgm:cxn modelId="{897CB1D3-330A-4585-8107-8E0C35B55014}" type="presParOf" srcId="{C4790AD1-1A85-4F5E-A7FB-2513A32B2B02}" destId="{7E926876-2FB6-43DD-BA0B-D0AAAEF7D5D7}" srcOrd="4" destOrd="0" presId="urn:microsoft.com/office/officeart/2005/8/layout/vList2"/>
    <dgm:cxn modelId="{9BC7AD24-33E2-4CF1-8486-92043BB25D15}" type="presParOf" srcId="{C4790AD1-1A85-4F5E-A7FB-2513A32B2B02}" destId="{9077CE75-68E0-4542-9AD7-2E61346CD6DD}" srcOrd="5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91BBD4-8628-47F3-B0D7-CAF20B87FE6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5B166F-BD6D-4B0A-821C-3D8E66F3748C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EE9B46-C42A-4584-831E-A25FF19EDB47}" type="parTrans" cxnId="{BDB25D73-2213-4A3B-9688-1FF15D65C6F6}">
      <dgm:prSet/>
      <dgm:spPr/>
      <dgm:t>
        <a:bodyPr/>
        <a:lstStyle/>
        <a:p>
          <a:endParaRPr lang="en-US"/>
        </a:p>
      </dgm:t>
    </dgm:pt>
    <dgm:pt modelId="{BEB631D9-F655-474F-B3CC-B4F939BC77B9}" type="sibTrans" cxnId="{BDB25D73-2213-4A3B-9688-1FF15D65C6F6}">
      <dgm:prSet/>
      <dgm:spPr/>
      <dgm:t>
        <a:bodyPr/>
        <a:lstStyle/>
        <a:p>
          <a:endParaRPr lang="en-US"/>
        </a:p>
      </dgm:t>
    </dgm:pt>
    <dgm:pt modelId="{A9437F06-D67E-49E9-9488-CBA6BCE290FF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3FD6A3-A5E4-4DA2-BDC4-F43AA962002C}" type="parTrans" cxnId="{A4126DE2-B461-4891-97B0-838122B53135}">
      <dgm:prSet/>
      <dgm:spPr/>
      <dgm:t>
        <a:bodyPr/>
        <a:lstStyle/>
        <a:p>
          <a:endParaRPr lang="en-US"/>
        </a:p>
      </dgm:t>
    </dgm:pt>
    <dgm:pt modelId="{52DC50AF-509F-49B2-AF34-692AE58900D8}" type="sibTrans" cxnId="{A4126DE2-B461-4891-97B0-838122B53135}">
      <dgm:prSet/>
      <dgm:spPr/>
      <dgm:t>
        <a:bodyPr/>
        <a:lstStyle/>
        <a:p>
          <a:endParaRPr lang="en-US"/>
        </a:p>
      </dgm:t>
    </dgm:pt>
    <dgm:pt modelId="{E21BD505-6F83-45DB-A8F0-494A9C3F4816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BBA(CA</a:t>
          </a:r>
          <a:r>
            <a:rPr lang="en-US" dirty="0" smtClean="0"/>
            <a:t>)</a:t>
          </a:r>
          <a:endParaRPr lang="en-US" dirty="0"/>
        </a:p>
      </dgm:t>
    </dgm:pt>
    <dgm:pt modelId="{7EF00949-7587-45D8-9607-576D425F56BC}" type="parTrans" cxnId="{D493CA93-EC0A-4DF8-B2A4-142340E487FA}">
      <dgm:prSet/>
      <dgm:spPr/>
      <dgm:t>
        <a:bodyPr/>
        <a:lstStyle/>
        <a:p>
          <a:endParaRPr lang="en-US"/>
        </a:p>
      </dgm:t>
    </dgm:pt>
    <dgm:pt modelId="{6723A758-EC81-4D09-8BA6-53BF012FB152}" type="sibTrans" cxnId="{D493CA93-EC0A-4DF8-B2A4-142340E487FA}">
      <dgm:prSet/>
      <dgm:spPr/>
      <dgm:t>
        <a:bodyPr/>
        <a:lstStyle/>
        <a:p>
          <a:endParaRPr lang="en-US"/>
        </a:p>
      </dgm:t>
    </dgm:pt>
    <dgm:pt modelId="{C37C5CA0-7103-4003-B74F-AAF688D4B584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BBA(IB</a:t>
          </a:r>
          <a:r>
            <a:rPr lang="en-US" dirty="0" smtClean="0"/>
            <a:t>)</a:t>
          </a:r>
          <a:endParaRPr lang="en-US" dirty="0"/>
        </a:p>
      </dgm:t>
    </dgm:pt>
    <dgm:pt modelId="{A7B58923-4810-4D69-8512-D763C3A0E7E6}" type="parTrans" cxnId="{823A8C47-AD86-4D2E-8CE9-C5A9B64F9513}">
      <dgm:prSet/>
      <dgm:spPr/>
      <dgm:t>
        <a:bodyPr/>
        <a:lstStyle/>
        <a:p>
          <a:endParaRPr lang="en-US"/>
        </a:p>
      </dgm:t>
    </dgm:pt>
    <dgm:pt modelId="{7E71CD81-AB42-4E95-BB3D-E080A0F900AB}" type="sibTrans" cxnId="{823A8C47-AD86-4D2E-8CE9-C5A9B64F9513}">
      <dgm:prSet/>
      <dgm:spPr/>
      <dgm:t>
        <a:bodyPr/>
        <a:lstStyle/>
        <a:p>
          <a:endParaRPr lang="en-US"/>
        </a:p>
      </dgm:t>
    </dgm:pt>
    <dgm:pt modelId="{7A0D7F66-DA8A-4E2E-9382-6C3F5D565405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Marketing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505A88-DF9D-4792-B31B-B09B03DB5EBA}" type="parTrans" cxnId="{6F15F561-1D17-4F25-9BA9-53948B672D6B}">
      <dgm:prSet/>
      <dgm:spPr/>
      <dgm:t>
        <a:bodyPr/>
        <a:lstStyle/>
        <a:p>
          <a:endParaRPr lang="en-US"/>
        </a:p>
      </dgm:t>
    </dgm:pt>
    <dgm:pt modelId="{EC6CFEB4-918F-4B39-A71A-3DA6620D5494}" type="sibTrans" cxnId="{6F15F561-1D17-4F25-9BA9-53948B672D6B}">
      <dgm:prSet/>
      <dgm:spPr/>
      <dgm:t>
        <a:bodyPr/>
        <a:lstStyle/>
        <a:p>
          <a:endParaRPr lang="en-US"/>
        </a:p>
      </dgm:t>
    </dgm:pt>
    <dgm:pt modelId="{4FE176F1-DFCD-4AAA-9B87-87B76660D83B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7C063-EDDF-4C80-8226-B131A7A3F6FD}" type="parTrans" cxnId="{BB1A4E24-7A97-4C7A-88C6-C614EBD5E8E8}">
      <dgm:prSet/>
      <dgm:spPr/>
      <dgm:t>
        <a:bodyPr/>
        <a:lstStyle/>
        <a:p>
          <a:endParaRPr lang="en-US"/>
        </a:p>
      </dgm:t>
    </dgm:pt>
    <dgm:pt modelId="{B81C13A6-0A59-4F90-A9A8-671D194F802B}" type="sibTrans" cxnId="{BB1A4E24-7A97-4C7A-88C6-C614EBD5E8E8}">
      <dgm:prSet/>
      <dgm:spPr/>
      <dgm:t>
        <a:bodyPr/>
        <a:lstStyle/>
        <a:p>
          <a:endParaRPr lang="en-US"/>
        </a:p>
      </dgm:t>
    </dgm:pt>
    <dgm:pt modelId="{96E17A0F-E447-4E69-8E70-F24E73A65431}">
      <dgm:prSet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2EE396C0-0D0D-41E5-90F3-20B673A732FD}" type="parTrans" cxnId="{9BDF207D-5BD3-4238-B7D7-190354C3A364}">
      <dgm:prSet/>
      <dgm:spPr/>
      <dgm:t>
        <a:bodyPr/>
        <a:lstStyle/>
        <a:p>
          <a:endParaRPr lang="en-US"/>
        </a:p>
      </dgm:t>
    </dgm:pt>
    <dgm:pt modelId="{79E3A7E9-7A0B-4FA3-9CC6-8BAA8D97119F}" type="sibTrans" cxnId="{9BDF207D-5BD3-4238-B7D7-190354C3A364}">
      <dgm:prSet/>
      <dgm:spPr/>
      <dgm:t>
        <a:bodyPr/>
        <a:lstStyle/>
        <a:p>
          <a:endParaRPr lang="en-US"/>
        </a:p>
      </dgm:t>
    </dgm:pt>
    <dgm:pt modelId="{22B56065-EA7D-46DE-940A-B4785251AE72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D0567-73DC-4383-A3DE-387CD5B3B40F}" type="parTrans" cxnId="{E6EDB5B4-7F9D-4B2B-B020-D3A3151AECAF}">
      <dgm:prSet/>
      <dgm:spPr/>
      <dgm:t>
        <a:bodyPr/>
        <a:lstStyle/>
        <a:p>
          <a:endParaRPr lang="en-US"/>
        </a:p>
      </dgm:t>
    </dgm:pt>
    <dgm:pt modelId="{526A4E6D-973E-4C37-A9CA-D04283391B44}" type="sibTrans" cxnId="{E6EDB5B4-7F9D-4B2B-B020-D3A3151AECAF}">
      <dgm:prSet/>
      <dgm:spPr/>
      <dgm:t>
        <a:bodyPr/>
        <a:lstStyle/>
        <a:p>
          <a:endParaRPr lang="en-US"/>
        </a:p>
      </dgm:t>
    </dgm:pt>
    <dgm:pt modelId="{C222CAE3-BA7C-49D1-B965-EF3DF190ED2D}" type="pres">
      <dgm:prSet presAssocID="{C191BBD4-8628-47F3-B0D7-CAF20B87FE6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C73DAB2-F2CB-48D7-87C9-575882F6E1E7}" type="pres">
      <dgm:prSet presAssocID="{EA5B166F-BD6D-4B0A-821C-3D8E66F3748C}" presName="hierRoot1" presStyleCnt="0"/>
      <dgm:spPr/>
    </dgm:pt>
    <dgm:pt modelId="{C29A2880-58E0-4FE2-815A-665865F90CF1}" type="pres">
      <dgm:prSet presAssocID="{EA5B166F-BD6D-4B0A-821C-3D8E66F3748C}" presName="composite" presStyleCnt="0"/>
      <dgm:spPr/>
    </dgm:pt>
    <dgm:pt modelId="{A8758E51-57F1-4A0A-A003-D8E9B4AA30A3}" type="pres">
      <dgm:prSet presAssocID="{EA5B166F-BD6D-4B0A-821C-3D8E66F3748C}" presName="background" presStyleLbl="node0" presStyleIdx="0" presStyleCnt="1"/>
      <dgm:spPr/>
    </dgm:pt>
    <dgm:pt modelId="{B18481D4-CB02-4A6B-AE67-83554B29EA94}" type="pres">
      <dgm:prSet presAssocID="{EA5B166F-BD6D-4B0A-821C-3D8E66F3748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A35540-196B-4CEA-B033-4F72A25BE0B7}" type="pres">
      <dgm:prSet presAssocID="{EA5B166F-BD6D-4B0A-821C-3D8E66F3748C}" presName="hierChild2" presStyleCnt="0"/>
      <dgm:spPr/>
    </dgm:pt>
    <dgm:pt modelId="{2B95616C-E752-4CA1-BC79-1465F7D180B0}" type="pres">
      <dgm:prSet presAssocID="{D33FD6A3-A5E4-4DA2-BDC4-F43AA962002C}" presName="Name10" presStyleLbl="parChTrans1D2" presStyleIdx="0" presStyleCnt="3"/>
      <dgm:spPr/>
      <dgm:t>
        <a:bodyPr/>
        <a:lstStyle/>
        <a:p>
          <a:endParaRPr lang="en-US"/>
        </a:p>
      </dgm:t>
    </dgm:pt>
    <dgm:pt modelId="{33431382-62B5-4846-BCCD-1A075F6859FE}" type="pres">
      <dgm:prSet presAssocID="{A9437F06-D67E-49E9-9488-CBA6BCE290FF}" presName="hierRoot2" presStyleCnt="0"/>
      <dgm:spPr/>
    </dgm:pt>
    <dgm:pt modelId="{3093B9C2-62CD-43F9-850E-01AC294C8B84}" type="pres">
      <dgm:prSet presAssocID="{A9437F06-D67E-49E9-9488-CBA6BCE290FF}" presName="composite2" presStyleCnt="0"/>
      <dgm:spPr/>
    </dgm:pt>
    <dgm:pt modelId="{8EA35BDA-B571-4977-BEAC-4B8F33A08C71}" type="pres">
      <dgm:prSet presAssocID="{A9437F06-D67E-49E9-9488-CBA6BCE290FF}" presName="background2" presStyleLbl="node2" presStyleIdx="0" presStyleCnt="3"/>
      <dgm:spPr/>
    </dgm:pt>
    <dgm:pt modelId="{D03A88D4-CAB7-4C65-A275-5014C65E706C}" type="pres">
      <dgm:prSet presAssocID="{A9437F06-D67E-49E9-9488-CBA6BCE290FF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A7037D-E6CD-4E25-A69D-771DE77FF9F7}" type="pres">
      <dgm:prSet presAssocID="{A9437F06-D67E-49E9-9488-CBA6BCE290FF}" presName="hierChild3" presStyleCnt="0"/>
      <dgm:spPr/>
    </dgm:pt>
    <dgm:pt modelId="{3B2DD1F0-44C1-4F7A-B291-B40829ECD5D9}" type="pres">
      <dgm:prSet presAssocID="{7B505A88-DF9D-4792-B31B-B09B03DB5EBA}" presName="Name17" presStyleLbl="parChTrans1D3" presStyleIdx="0" presStyleCnt="4"/>
      <dgm:spPr/>
      <dgm:t>
        <a:bodyPr/>
        <a:lstStyle/>
        <a:p>
          <a:endParaRPr lang="en-US"/>
        </a:p>
      </dgm:t>
    </dgm:pt>
    <dgm:pt modelId="{94FBFFF6-C673-4A07-8449-9C8F070D446A}" type="pres">
      <dgm:prSet presAssocID="{7A0D7F66-DA8A-4E2E-9382-6C3F5D565405}" presName="hierRoot3" presStyleCnt="0"/>
      <dgm:spPr/>
    </dgm:pt>
    <dgm:pt modelId="{7F2DDA1F-3A8E-41E1-83A4-F565F5E55214}" type="pres">
      <dgm:prSet presAssocID="{7A0D7F66-DA8A-4E2E-9382-6C3F5D565405}" presName="composite3" presStyleCnt="0"/>
      <dgm:spPr/>
    </dgm:pt>
    <dgm:pt modelId="{D5972ABA-587C-43B7-97C0-F8E4537B533E}" type="pres">
      <dgm:prSet presAssocID="{7A0D7F66-DA8A-4E2E-9382-6C3F5D565405}" presName="background3" presStyleLbl="node3" presStyleIdx="0" presStyleCnt="4"/>
      <dgm:spPr/>
    </dgm:pt>
    <dgm:pt modelId="{12EDFE86-6ACF-4358-B019-913288B91912}" type="pres">
      <dgm:prSet presAssocID="{7A0D7F66-DA8A-4E2E-9382-6C3F5D565405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FF74AD-6D08-4B27-8215-5FE9504D79E5}" type="pres">
      <dgm:prSet presAssocID="{7A0D7F66-DA8A-4E2E-9382-6C3F5D565405}" presName="hierChild4" presStyleCnt="0"/>
      <dgm:spPr/>
    </dgm:pt>
    <dgm:pt modelId="{BD4DEA28-C56C-4692-A25B-D7ACE73E99D8}" type="pres">
      <dgm:prSet presAssocID="{27E7C063-EDDF-4C80-8226-B131A7A3F6FD}" presName="Name17" presStyleLbl="parChTrans1D3" presStyleIdx="1" presStyleCnt="4"/>
      <dgm:spPr/>
      <dgm:t>
        <a:bodyPr/>
        <a:lstStyle/>
        <a:p>
          <a:endParaRPr lang="en-US"/>
        </a:p>
      </dgm:t>
    </dgm:pt>
    <dgm:pt modelId="{F74061E0-29E2-47B8-AFF0-308D93867D4B}" type="pres">
      <dgm:prSet presAssocID="{4FE176F1-DFCD-4AAA-9B87-87B76660D83B}" presName="hierRoot3" presStyleCnt="0"/>
      <dgm:spPr/>
    </dgm:pt>
    <dgm:pt modelId="{441A2369-D30A-4982-A0B4-E443C6870CC1}" type="pres">
      <dgm:prSet presAssocID="{4FE176F1-DFCD-4AAA-9B87-87B76660D83B}" presName="composite3" presStyleCnt="0"/>
      <dgm:spPr/>
    </dgm:pt>
    <dgm:pt modelId="{6D742D70-2038-4149-93E6-B8B34A39B165}" type="pres">
      <dgm:prSet presAssocID="{4FE176F1-DFCD-4AAA-9B87-87B76660D83B}" presName="background3" presStyleLbl="node3" presStyleIdx="1" presStyleCnt="4"/>
      <dgm:spPr/>
    </dgm:pt>
    <dgm:pt modelId="{DB025989-9A0B-4A3F-97CC-F9A0C646DB4B}" type="pres">
      <dgm:prSet presAssocID="{4FE176F1-DFCD-4AAA-9B87-87B76660D83B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3750D4-B5B5-4549-BD6F-F881DCFFACE2}" type="pres">
      <dgm:prSet presAssocID="{4FE176F1-DFCD-4AAA-9B87-87B76660D83B}" presName="hierChild4" presStyleCnt="0"/>
      <dgm:spPr/>
    </dgm:pt>
    <dgm:pt modelId="{F585D919-A2C5-45B0-8739-1C58F6C5A351}" type="pres">
      <dgm:prSet presAssocID="{A7B58923-4810-4D69-8512-D763C3A0E7E6}" presName="Name10" presStyleLbl="parChTrans1D2" presStyleIdx="1" presStyleCnt="3"/>
      <dgm:spPr/>
      <dgm:t>
        <a:bodyPr/>
        <a:lstStyle/>
        <a:p>
          <a:endParaRPr lang="en-US"/>
        </a:p>
      </dgm:t>
    </dgm:pt>
    <dgm:pt modelId="{0B42A24C-EF88-4B31-BEF0-8C4027EA7070}" type="pres">
      <dgm:prSet presAssocID="{C37C5CA0-7103-4003-B74F-AAF688D4B584}" presName="hierRoot2" presStyleCnt="0"/>
      <dgm:spPr/>
    </dgm:pt>
    <dgm:pt modelId="{9D9903BA-B1A7-45EE-BA12-1C07D7AEF3CD}" type="pres">
      <dgm:prSet presAssocID="{C37C5CA0-7103-4003-B74F-AAF688D4B584}" presName="composite2" presStyleCnt="0"/>
      <dgm:spPr/>
    </dgm:pt>
    <dgm:pt modelId="{31E98DFA-16EB-40B5-B4E9-267B25ED0DB5}" type="pres">
      <dgm:prSet presAssocID="{C37C5CA0-7103-4003-B74F-AAF688D4B584}" presName="background2" presStyleLbl="node2" presStyleIdx="1" presStyleCnt="3"/>
      <dgm:spPr/>
    </dgm:pt>
    <dgm:pt modelId="{8482D090-B334-4CFA-BCAF-40213771D5EC}" type="pres">
      <dgm:prSet presAssocID="{C37C5CA0-7103-4003-B74F-AAF688D4B584}" presName="text2" presStyleLbl="fgAcc2" presStyleIdx="1" presStyleCnt="3" custLinFactNeighborX="-72955" custLinFactNeighborY="-109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B21BBB-E683-4549-972B-2C1852DA0A4A}" type="pres">
      <dgm:prSet presAssocID="{C37C5CA0-7103-4003-B74F-AAF688D4B584}" presName="hierChild3" presStyleCnt="0"/>
      <dgm:spPr/>
    </dgm:pt>
    <dgm:pt modelId="{4B77472E-C74A-430D-BD0D-387A14898C78}" type="pres">
      <dgm:prSet presAssocID="{2EE396C0-0D0D-41E5-90F3-20B673A732FD}" presName="Name17" presStyleLbl="parChTrans1D3" presStyleIdx="2" presStyleCnt="4"/>
      <dgm:spPr/>
      <dgm:t>
        <a:bodyPr/>
        <a:lstStyle/>
        <a:p>
          <a:endParaRPr lang="en-US"/>
        </a:p>
      </dgm:t>
    </dgm:pt>
    <dgm:pt modelId="{FD9B5460-F9FA-4F11-9DA9-B9814FB95907}" type="pres">
      <dgm:prSet presAssocID="{96E17A0F-E447-4E69-8E70-F24E73A65431}" presName="hierRoot3" presStyleCnt="0"/>
      <dgm:spPr/>
    </dgm:pt>
    <dgm:pt modelId="{18124DD5-33FA-4ED9-9AF8-51F1BE5E3015}" type="pres">
      <dgm:prSet presAssocID="{96E17A0F-E447-4E69-8E70-F24E73A65431}" presName="composite3" presStyleCnt="0"/>
      <dgm:spPr/>
    </dgm:pt>
    <dgm:pt modelId="{411C0946-A87B-438D-9868-EEC401813A60}" type="pres">
      <dgm:prSet presAssocID="{96E17A0F-E447-4E69-8E70-F24E73A65431}" presName="background3" presStyleLbl="node3" presStyleIdx="2" presStyleCnt="4"/>
      <dgm:spPr/>
    </dgm:pt>
    <dgm:pt modelId="{BFDC55B7-818E-47C1-9716-E6EB17F8BE28}" type="pres">
      <dgm:prSet presAssocID="{96E17A0F-E447-4E69-8E70-F24E73A65431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CAB89D-4E05-4933-B334-E89F6B80CA9B}" type="pres">
      <dgm:prSet presAssocID="{96E17A0F-E447-4E69-8E70-F24E73A65431}" presName="hierChild4" presStyleCnt="0"/>
      <dgm:spPr/>
    </dgm:pt>
    <dgm:pt modelId="{52CBF01C-CD79-45F5-B62A-E55523670D66}" type="pres">
      <dgm:prSet presAssocID="{C34D0567-73DC-4383-A3DE-387CD5B3B40F}" presName="Name17" presStyleLbl="parChTrans1D3" presStyleIdx="3" presStyleCnt="4"/>
      <dgm:spPr/>
      <dgm:t>
        <a:bodyPr/>
        <a:lstStyle/>
        <a:p>
          <a:endParaRPr lang="en-US"/>
        </a:p>
      </dgm:t>
    </dgm:pt>
    <dgm:pt modelId="{20303B10-AFD9-4D3E-9C84-8518B9F86812}" type="pres">
      <dgm:prSet presAssocID="{22B56065-EA7D-46DE-940A-B4785251AE72}" presName="hierRoot3" presStyleCnt="0"/>
      <dgm:spPr/>
    </dgm:pt>
    <dgm:pt modelId="{19C5FA31-7C5C-495F-83A7-2A1268545086}" type="pres">
      <dgm:prSet presAssocID="{22B56065-EA7D-46DE-940A-B4785251AE72}" presName="composite3" presStyleCnt="0"/>
      <dgm:spPr/>
    </dgm:pt>
    <dgm:pt modelId="{EE4291D1-0EA4-46E8-B6E6-28AC1ADD0906}" type="pres">
      <dgm:prSet presAssocID="{22B56065-EA7D-46DE-940A-B4785251AE72}" presName="background3" presStyleLbl="node3" presStyleIdx="3" presStyleCnt="4"/>
      <dgm:spPr/>
    </dgm:pt>
    <dgm:pt modelId="{771B4401-1F69-44B3-9496-48FAC7022784}" type="pres">
      <dgm:prSet presAssocID="{22B56065-EA7D-46DE-940A-B4785251AE72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1F2819-3E0F-4580-8814-8D6AD3C88917}" type="pres">
      <dgm:prSet presAssocID="{22B56065-EA7D-46DE-940A-B4785251AE72}" presName="hierChild4" presStyleCnt="0"/>
      <dgm:spPr/>
    </dgm:pt>
    <dgm:pt modelId="{7F53E7BD-27D0-4FE9-B752-3D272A7CFAFD}" type="pres">
      <dgm:prSet presAssocID="{7EF00949-7587-45D8-9607-576D425F56BC}" presName="Name10" presStyleLbl="parChTrans1D2" presStyleIdx="2" presStyleCnt="3"/>
      <dgm:spPr/>
      <dgm:t>
        <a:bodyPr/>
        <a:lstStyle/>
        <a:p>
          <a:endParaRPr lang="en-US"/>
        </a:p>
      </dgm:t>
    </dgm:pt>
    <dgm:pt modelId="{46CD2877-4A61-4827-8905-6A08C940BF9B}" type="pres">
      <dgm:prSet presAssocID="{E21BD505-6F83-45DB-A8F0-494A9C3F4816}" presName="hierRoot2" presStyleCnt="0"/>
      <dgm:spPr/>
    </dgm:pt>
    <dgm:pt modelId="{BD06BFA2-A120-41D4-AAB2-345D331D02D1}" type="pres">
      <dgm:prSet presAssocID="{E21BD505-6F83-45DB-A8F0-494A9C3F4816}" presName="composite2" presStyleCnt="0"/>
      <dgm:spPr/>
    </dgm:pt>
    <dgm:pt modelId="{CA2B44E6-57E0-4B9E-BFFE-11A86F691886}" type="pres">
      <dgm:prSet presAssocID="{E21BD505-6F83-45DB-A8F0-494A9C3F4816}" presName="background2" presStyleLbl="node2" presStyleIdx="2" presStyleCnt="3"/>
      <dgm:spPr/>
    </dgm:pt>
    <dgm:pt modelId="{E5498CEA-C5DD-4744-929C-586B1560A739}" type="pres">
      <dgm:prSet presAssocID="{E21BD505-6F83-45DB-A8F0-494A9C3F4816}" presName="text2" presStyleLbl="fgAcc2" presStyleIdx="2" presStyleCnt="3" custLinFactNeighborX="26293" custLinFactNeighborY="-4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3D8E94-EE3A-45D1-9B38-FBD78C736B5C}" type="pres">
      <dgm:prSet presAssocID="{E21BD505-6F83-45DB-A8F0-494A9C3F4816}" presName="hierChild3" presStyleCnt="0"/>
      <dgm:spPr/>
    </dgm:pt>
  </dgm:ptLst>
  <dgm:cxnLst>
    <dgm:cxn modelId="{DF8F7687-B0E7-4A75-81FE-67B792CDCCCA}" type="presOf" srcId="{7EF00949-7587-45D8-9607-576D425F56BC}" destId="{7F53E7BD-27D0-4FE9-B752-3D272A7CFAFD}" srcOrd="0" destOrd="0" presId="urn:microsoft.com/office/officeart/2005/8/layout/hierarchy1"/>
    <dgm:cxn modelId="{E6EDB5B4-7F9D-4B2B-B020-D3A3151AECAF}" srcId="{C37C5CA0-7103-4003-B74F-AAF688D4B584}" destId="{22B56065-EA7D-46DE-940A-B4785251AE72}" srcOrd="1" destOrd="0" parTransId="{C34D0567-73DC-4383-A3DE-387CD5B3B40F}" sibTransId="{526A4E6D-973E-4C37-A9CA-D04283391B44}"/>
    <dgm:cxn modelId="{D077278E-E937-4148-AAFA-38B4C6878EF7}" type="presOf" srcId="{96E17A0F-E447-4E69-8E70-F24E73A65431}" destId="{BFDC55B7-818E-47C1-9716-E6EB17F8BE28}" srcOrd="0" destOrd="0" presId="urn:microsoft.com/office/officeart/2005/8/layout/hierarchy1"/>
    <dgm:cxn modelId="{A4126DE2-B461-4891-97B0-838122B53135}" srcId="{EA5B166F-BD6D-4B0A-821C-3D8E66F3748C}" destId="{A9437F06-D67E-49E9-9488-CBA6BCE290FF}" srcOrd="0" destOrd="0" parTransId="{D33FD6A3-A5E4-4DA2-BDC4-F43AA962002C}" sibTransId="{52DC50AF-509F-49B2-AF34-692AE58900D8}"/>
    <dgm:cxn modelId="{C77CE9E3-B11C-4ECC-B9B7-4B22224FC276}" type="presOf" srcId="{D33FD6A3-A5E4-4DA2-BDC4-F43AA962002C}" destId="{2B95616C-E752-4CA1-BC79-1465F7D180B0}" srcOrd="0" destOrd="0" presId="urn:microsoft.com/office/officeart/2005/8/layout/hierarchy1"/>
    <dgm:cxn modelId="{E985B168-C79C-4403-809B-AC41D5DD0026}" type="presOf" srcId="{EA5B166F-BD6D-4B0A-821C-3D8E66F3748C}" destId="{B18481D4-CB02-4A6B-AE67-83554B29EA94}" srcOrd="0" destOrd="0" presId="urn:microsoft.com/office/officeart/2005/8/layout/hierarchy1"/>
    <dgm:cxn modelId="{6F15F561-1D17-4F25-9BA9-53948B672D6B}" srcId="{A9437F06-D67E-49E9-9488-CBA6BCE290FF}" destId="{7A0D7F66-DA8A-4E2E-9382-6C3F5D565405}" srcOrd="0" destOrd="0" parTransId="{7B505A88-DF9D-4792-B31B-B09B03DB5EBA}" sibTransId="{EC6CFEB4-918F-4B39-A71A-3DA6620D5494}"/>
    <dgm:cxn modelId="{F00A498A-8BA9-47DC-AAB1-F3746D9ECA1B}" type="presOf" srcId="{7B505A88-DF9D-4792-B31B-B09B03DB5EBA}" destId="{3B2DD1F0-44C1-4F7A-B291-B40829ECD5D9}" srcOrd="0" destOrd="0" presId="urn:microsoft.com/office/officeart/2005/8/layout/hierarchy1"/>
    <dgm:cxn modelId="{C38BF94F-EE48-4C75-A02D-C1D9CEA6EDCB}" type="presOf" srcId="{4FE176F1-DFCD-4AAA-9B87-87B76660D83B}" destId="{DB025989-9A0B-4A3F-97CC-F9A0C646DB4B}" srcOrd="0" destOrd="0" presId="urn:microsoft.com/office/officeart/2005/8/layout/hierarchy1"/>
    <dgm:cxn modelId="{51156D89-260C-4132-BE8A-97D87A05AAB8}" type="presOf" srcId="{C37C5CA0-7103-4003-B74F-AAF688D4B584}" destId="{8482D090-B334-4CFA-BCAF-40213771D5EC}" srcOrd="0" destOrd="0" presId="urn:microsoft.com/office/officeart/2005/8/layout/hierarchy1"/>
    <dgm:cxn modelId="{823A8C47-AD86-4D2E-8CE9-C5A9B64F9513}" srcId="{EA5B166F-BD6D-4B0A-821C-3D8E66F3748C}" destId="{C37C5CA0-7103-4003-B74F-AAF688D4B584}" srcOrd="1" destOrd="0" parTransId="{A7B58923-4810-4D69-8512-D763C3A0E7E6}" sibTransId="{7E71CD81-AB42-4E95-BB3D-E080A0F900AB}"/>
    <dgm:cxn modelId="{D493CA93-EC0A-4DF8-B2A4-142340E487FA}" srcId="{EA5B166F-BD6D-4B0A-821C-3D8E66F3748C}" destId="{E21BD505-6F83-45DB-A8F0-494A9C3F4816}" srcOrd="2" destOrd="0" parTransId="{7EF00949-7587-45D8-9607-576D425F56BC}" sibTransId="{6723A758-EC81-4D09-8BA6-53BF012FB152}"/>
    <dgm:cxn modelId="{9EDEF8CE-B077-495D-A36C-81337457B123}" type="presOf" srcId="{E21BD505-6F83-45DB-A8F0-494A9C3F4816}" destId="{E5498CEA-C5DD-4744-929C-586B1560A739}" srcOrd="0" destOrd="0" presId="urn:microsoft.com/office/officeart/2005/8/layout/hierarchy1"/>
    <dgm:cxn modelId="{BDB25D73-2213-4A3B-9688-1FF15D65C6F6}" srcId="{C191BBD4-8628-47F3-B0D7-CAF20B87FE6E}" destId="{EA5B166F-BD6D-4B0A-821C-3D8E66F3748C}" srcOrd="0" destOrd="0" parTransId="{CCEE9B46-C42A-4584-831E-A25FF19EDB47}" sibTransId="{BEB631D9-F655-474F-B3CC-B4F939BC77B9}"/>
    <dgm:cxn modelId="{1984E546-7A50-494A-876F-1782976B9EB0}" type="presOf" srcId="{27E7C063-EDDF-4C80-8226-B131A7A3F6FD}" destId="{BD4DEA28-C56C-4692-A25B-D7ACE73E99D8}" srcOrd="0" destOrd="0" presId="urn:microsoft.com/office/officeart/2005/8/layout/hierarchy1"/>
    <dgm:cxn modelId="{196E82B1-FDA3-4021-BBF0-B4FF0FA4116B}" type="presOf" srcId="{C34D0567-73DC-4383-A3DE-387CD5B3B40F}" destId="{52CBF01C-CD79-45F5-B62A-E55523670D66}" srcOrd="0" destOrd="0" presId="urn:microsoft.com/office/officeart/2005/8/layout/hierarchy1"/>
    <dgm:cxn modelId="{12F0FE0E-CFFD-47A6-BE40-26EF0497385C}" type="presOf" srcId="{2EE396C0-0D0D-41E5-90F3-20B673A732FD}" destId="{4B77472E-C74A-430D-BD0D-387A14898C78}" srcOrd="0" destOrd="0" presId="urn:microsoft.com/office/officeart/2005/8/layout/hierarchy1"/>
    <dgm:cxn modelId="{A8DCEB39-3020-4748-8D31-E98974856D7F}" type="presOf" srcId="{C191BBD4-8628-47F3-B0D7-CAF20B87FE6E}" destId="{C222CAE3-BA7C-49D1-B965-EF3DF190ED2D}" srcOrd="0" destOrd="0" presId="urn:microsoft.com/office/officeart/2005/8/layout/hierarchy1"/>
    <dgm:cxn modelId="{A2AB4F57-AE92-4D83-8366-084511661A5E}" type="presOf" srcId="{A9437F06-D67E-49E9-9488-CBA6BCE290FF}" destId="{D03A88D4-CAB7-4C65-A275-5014C65E706C}" srcOrd="0" destOrd="0" presId="urn:microsoft.com/office/officeart/2005/8/layout/hierarchy1"/>
    <dgm:cxn modelId="{9BDF207D-5BD3-4238-B7D7-190354C3A364}" srcId="{C37C5CA0-7103-4003-B74F-AAF688D4B584}" destId="{96E17A0F-E447-4E69-8E70-F24E73A65431}" srcOrd="0" destOrd="0" parTransId="{2EE396C0-0D0D-41E5-90F3-20B673A732FD}" sibTransId="{79E3A7E9-7A0B-4FA3-9CC6-8BAA8D97119F}"/>
    <dgm:cxn modelId="{2D5BC26C-5EE1-4487-ACB1-FE9A999B4951}" type="presOf" srcId="{A7B58923-4810-4D69-8512-D763C3A0E7E6}" destId="{F585D919-A2C5-45B0-8739-1C58F6C5A351}" srcOrd="0" destOrd="0" presId="urn:microsoft.com/office/officeart/2005/8/layout/hierarchy1"/>
    <dgm:cxn modelId="{BB1A4E24-7A97-4C7A-88C6-C614EBD5E8E8}" srcId="{A9437F06-D67E-49E9-9488-CBA6BCE290FF}" destId="{4FE176F1-DFCD-4AAA-9B87-87B76660D83B}" srcOrd="1" destOrd="0" parTransId="{27E7C063-EDDF-4C80-8226-B131A7A3F6FD}" sibTransId="{B81C13A6-0A59-4F90-A9A8-671D194F802B}"/>
    <dgm:cxn modelId="{AECA8FB7-7483-408C-A6F6-B8B05685CB66}" type="presOf" srcId="{7A0D7F66-DA8A-4E2E-9382-6C3F5D565405}" destId="{12EDFE86-6ACF-4358-B019-913288B91912}" srcOrd="0" destOrd="0" presId="urn:microsoft.com/office/officeart/2005/8/layout/hierarchy1"/>
    <dgm:cxn modelId="{A3492B9A-FEF6-423D-BA84-CE83045116F5}" type="presOf" srcId="{22B56065-EA7D-46DE-940A-B4785251AE72}" destId="{771B4401-1F69-44B3-9496-48FAC7022784}" srcOrd="0" destOrd="0" presId="urn:microsoft.com/office/officeart/2005/8/layout/hierarchy1"/>
    <dgm:cxn modelId="{3B70E945-EF6C-4CA0-A000-0EC66EAD5F7D}" type="presParOf" srcId="{C222CAE3-BA7C-49D1-B965-EF3DF190ED2D}" destId="{2C73DAB2-F2CB-48D7-87C9-575882F6E1E7}" srcOrd="0" destOrd="0" presId="urn:microsoft.com/office/officeart/2005/8/layout/hierarchy1"/>
    <dgm:cxn modelId="{2B4F0C8B-49AC-4503-AB7C-59EDE2771293}" type="presParOf" srcId="{2C73DAB2-F2CB-48D7-87C9-575882F6E1E7}" destId="{C29A2880-58E0-4FE2-815A-665865F90CF1}" srcOrd="0" destOrd="0" presId="urn:microsoft.com/office/officeart/2005/8/layout/hierarchy1"/>
    <dgm:cxn modelId="{7B77F115-AF27-4AEE-AE95-C7ED6999FB88}" type="presParOf" srcId="{C29A2880-58E0-4FE2-815A-665865F90CF1}" destId="{A8758E51-57F1-4A0A-A003-D8E9B4AA30A3}" srcOrd="0" destOrd="0" presId="urn:microsoft.com/office/officeart/2005/8/layout/hierarchy1"/>
    <dgm:cxn modelId="{B857443C-8954-4889-A55A-1952D5389F75}" type="presParOf" srcId="{C29A2880-58E0-4FE2-815A-665865F90CF1}" destId="{B18481D4-CB02-4A6B-AE67-83554B29EA94}" srcOrd="1" destOrd="0" presId="urn:microsoft.com/office/officeart/2005/8/layout/hierarchy1"/>
    <dgm:cxn modelId="{9A0D87D2-544F-44D0-BF7E-E720201540C8}" type="presParOf" srcId="{2C73DAB2-F2CB-48D7-87C9-575882F6E1E7}" destId="{83A35540-196B-4CEA-B033-4F72A25BE0B7}" srcOrd="1" destOrd="0" presId="urn:microsoft.com/office/officeart/2005/8/layout/hierarchy1"/>
    <dgm:cxn modelId="{EE75AF06-77D4-4EF2-8CE5-4F2D6AF61F07}" type="presParOf" srcId="{83A35540-196B-4CEA-B033-4F72A25BE0B7}" destId="{2B95616C-E752-4CA1-BC79-1465F7D180B0}" srcOrd="0" destOrd="0" presId="urn:microsoft.com/office/officeart/2005/8/layout/hierarchy1"/>
    <dgm:cxn modelId="{1B3450A5-64C7-4F88-A36A-44DBF1CB4821}" type="presParOf" srcId="{83A35540-196B-4CEA-B033-4F72A25BE0B7}" destId="{33431382-62B5-4846-BCCD-1A075F6859FE}" srcOrd="1" destOrd="0" presId="urn:microsoft.com/office/officeart/2005/8/layout/hierarchy1"/>
    <dgm:cxn modelId="{1279CFE4-D862-4FFB-AA5B-546B379DA680}" type="presParOf" srcId="{33431382-62B5-4846-BCCD-1A075F6859FE}" destId="{3093B9C2-62CD-43F9-850E-01AC294C8B84}" srcOrd="0" destOrd="0" presId="urn:microsoft.com/office/officeart/2005/8/layout/hierarchy1"/>
    <dgm:cxn modelId="{DBC2B72D-3967-4EFF-BDBC-035D04487E66}" type="presParOf" srcId="{3093B9C2-62CD-43F9-850E-01AC294C8B84}" destId="{8EA35BDA-B571-4977-BEAC-4B8F33A08C71}" srcOrd="0" destOrd="0" presId="urn:microsoft.com/office/officeart/2005/8/layout/hierarchy1"/>
    <dgm:cxn modelId="{8EE1875A-B8C5-475C-9AA2-A9366615B388}" type="presParOf" srcId="{3093B9C2-62CD-43F9-850E-01AC294C8B84}" destId="{D03A88D4-CAB7-4C65-A275-5014C65E706C}" srcOrd="1" destOrd="0" presId="urn:microsoft.com/office/officeart/2005/8/layout/hierarchy1"/>
    <dgm:cxn modelId="{99A0AA45-4DD1-44D7-8178-E8963146D713}" type="presParOf" srcId="{33431382-62B5-4846-BCCD-1A075F6859FE}" destId="{07A7037D-E6CD-4E25-A69D-771DE77FF9F7}" srcOrd="1" destOrd="0" presId="urn:microsoft.com/office/officeart/2005/8/layout/hierarchy1"/>
    <dgm:cxn modelId="{F6FA9AE1-071A-4FBC-8904-66D358CAE577}" type="presParOf" srcId="{07A7037D-E6CD-4E25-A69D-771DE77FF9F7}" destId="{3B2DD1F0-44C1-4F7A-B291-B40829ECD5D9}" srcOrd="0" destOrd="0" presId="urn:microsoft.com/office/officeart/2005/8/layout/hierarchy1"/>
    <dgm:cxn modelId="{02C3CDB2-8FC3-4CA5-81E6-6D31AF99594B}" type="presParOf" srcId="{07A7037D-E6CD-4E25-A69D-771DE77FF9F7}" destId="{94FBFFF6-C673-4A07-8449-9C8F070D446A}" srcOrd="1" destOrd="0" presId="urn:microsoft.com/office/officeart/2005/8/layout/hierarchy1"/>
    <dgm:cxn modelId="{39A94595-59D5-4450-BD2C-AF17C8B2523F}" type="presParOf" srcId="{94FBFFF6-C673-4A07-8449-9C8F070D446A}" destId="{7F2DDA1F-3A8E-41E1-83A4-F565F5E55214}" srcOrd="0" destOrd="0" presId="urn:microsoft.com/office/officeart/2005/8/layout/hierarchy1"/>
    <dgm:cxn modelId="{BA437E2E-DD4B-46CB-A57D-E6864083201F}" type="presParOf" srcId="{7F2DDA1F-3A8E-41E1-83A4-F565F5E55214}" destId="{D5972ABA-587C-43B7-97C0-F8E4537B533E}" srcOrd="0" destOrd="0" presId="urn:microsoft.com/office/officeart/2005/8/layout/hierarchy1"/>
    <dgm:cxn modelId="{5267F9E7-2692-4C39-A50A-C0513DEFC703}" type="presParOf" srcId="{7F2DDA1F-3A8E-41E1-83A4-F565F5E55214}" destId="{12EDFE86-6ACF-4358-B019-913288B91912}" srcOrd="1" destOrd="0" presId="urn:microsoft.com/office/officeart/2005/8/layout/hierarchy1"/>
    <dgm:cxn modelId="{C1E27D54-703B-49D8-BBBF-935929ABCF81}" type="presParOf" srcId="{94FBFFF6-C673-4A07-8449-9C8F070D446A}" destId="{AAFF74AD-6D08-4B27-8215-5FE9504D79E5}" srcOrd="1" destOrd="0" presId="urn:microsoft.com/office/officeart/2005/8/layout/hierarchy1"/>
    <dgm:cxn modelId="{174F653C-48E9-4140-B40E-367629887561}" type="presParOf" srcId="{07A7037D-E6CD-4E25-A69D-771DE77FF9F7}" destId="{BD4DEA28-C56C-4692-A25B-D7ACE73E99D8}" srcOrd="2" destOrd="0" presId="urn:microsoft.com/office/officeart/2005/8/layout/hierarchy1"/>
    <dgm:cxn modelId="{DCF64577-EDE7-4232-9BFD-B01B84BF0695}" type="presParOf" srcId="{07A7037D-E6CD-4E25-A69D-771DE77FF9F7}" destId="{F74061E0-29E2-47B8-AFF0-308D93867D4B}" srcOrd="3" destOrd="0" presId="urn:microsoft.com/office/officeart/2005/8/layout/hierarchy1"/>
    <dgm:cxn modelId="{0161EEBB-0B62-4844-BD92-2F2CF0198615}" type="presParOf" srcId="{F74061E0-29E2-47B8-AFF0-308D93867D4B}" destId="{441A2369-D30A-4982-A0B4-E443C6870CC1}" srcOrd="0" destOrd="0" presId="urn:microsoft.com/office/officeart/2005/8/layout/hierarchy1"/>
    <dgm:cxn modelId="{36E6BCAE-48D1-4524-A46A-93607824452E}" type="presParOf" srcId="{441A2369-D30A-4982-A0B4-E443C6870CC1}" destId="{6D742D70-2038-4149-93E6-B8B34A39B165}" srcOrd="0" destOrd="0" presId="urn:microsoft.com/office/officeart/2005/8/layout/hierarchy1"/>
    <dgm:cxn modelId="{2E5D3929-FB22-44D8-B6EE-6CD2DDFD8645}" type="presParOf" srcId="{441A2369-D30A-4982-A0B4-E443C6870CC1}" destId="{DB025989-9A0B-4A3F-97CC-F9A0C646DB4B}" srcOrd="1" destOrd="0" presId="urn:microsoft.com/office/officeart/2005/8/layout/hierarchy1"/>
    <dgm:cxn modelId="{76A74AB1-3813-44A5-8D42-314776D2FF7C}" type="presParOf" srcId="{F74061E0-29E2-47B8-AFF0-308D93867D4B}" destId="{ED3750D4-B5B5-4549-BD6F-F881DCFFACE2}" srcOrd="1" destOrd="0" presId="urn:microsoft.com/office/officeart/2005/8/layout/hierarchy1"/>
    <dgm:cxn modelId="{B20406D0-C2E1-4C29-8E0E-39C5E7A26D04}" type="presParOf" srcId="{83A35540-196B-4CEA-B033-4F72A25BE0B7}" destId="{F585D919-A2C5-45B0-8739-1C58F6C5A351}" srcOrd="2" destOrd="0" presId="urn:microsoft.com/office/officeart/2005/8/layout/hierarchy1"/>
    <dgm:cxn modelId="{BE12D58A-1F49-408A-B014-E54728C6B044}" type="presParOf" srcId="{83A35540-196B-4CEA-B033-4F72A25BE0B7}" destId="{0B42A24C-EF88-4B31-BEF0-8C4027EA7070}" srcOrd="3" destOrd="0" presId="urn:microsoft.com/office/officeart/2005/8/layout/hierarchy1"/>
    <dgm:cxn modelId="{6BFE957B-047A-4D28-BB41-DBC70A7C0282}" type="presParOf" srcId="{0B42A24C-EF88-4B31-BEF0-8C4027EA7070}" destId="{9D9903BA-B1A7-45EE-BA12-1C07D7AEF3CD}" srcOrd="0" destOrd="0" presId="urn:microsoft.com/office/officeart/2005/8/layout/hierarchy1"/>
    <dgm:cxn modelId="{E4C305DF-B705-4C4B-8D62-6EB206A75882}" type="presParOf" srcId="{9D9903BA-B1A7-45EE-BA12-1C07D7AEF3CD}" destId="{31E98DFA-16EB-40B5-B4E9-267B25ED0DB5}" srcOrd="0" destOrd="0" presId="urn:microsoft.com/office/officeart/2005/8/layout/hierarchy1"/>
    <dgm:cxn modelId="{957BBDED-1273-4E0D-80EE-5A62BABC7CE1}" type="presParOf" srcId="{9D9903BA-B1A7-45EE-BA12-1C07D7AEF3CD}" destId="{8482D090-B334-4CFA-BCAF-40213771D5EC}" srcOrd="1" destOrd="0" presId="urn:microsoft.com/office/officeart/2005/8/layout/hierarchy1"/>
    <dgm:cxn modelId="{90F7B645-5E46-4EE4-8E2D-0ED3AC16DD3A}" type="presParOf" srcId="{0B42A24C-EF88-4B31-BEF0-8C4027EA7070}" destId="{28B21BBB-E683-4549-972B-2C1852DA0A4A}" srcOrd="1" destOrd="0" presId="urn:microsoft.com/office/officeart/2005/8/layout/hierarchy1"/>
    <dgm:cxn modelId="{38CA0649-AE99-46A2-9F42-3D5A60C3B6B1}" type="presParOf" srcId="{28B21BBB-E683-4549-972B-2C1852DA0A4A}" destId="{4B77472E-C74A-430D-BD0D-387A14898C78}" srcOrd="0" destOrd="0" presId="urn:microsoft.com/office/officeart/2005/8/layout/hierarchy1"/>
    <dgm:cxn modelId="{A15B1F5C-8EFF-4575-934F-C4ABC4C35EF8}" type="presParOf" srcId="{28B21BBB-E683-4549-972B-2C1852DA0A4A}" destId="{FD9B5460-F9FA-4F11-9DA9-B9814FB95907}" srcOrd="1" destOrd="0" presId="urn:microsoft.com/office/officeart/2005/8/layout/hierarchy1"/>
    <dgm:cxn modelId="{9AFC18C6-2946-4D2E-BCD1-8AFDEA66E623}" type="presParOf" srcId="{FD9B5460-F9FA-4F11-9DA9-B9814FB95907}" destId="{18124DD5-33FA-4ED9-9AF8-51F1BE5E3015}" srcOrd="0" destOrd="0" presId="urn:microsoft.com/office/officeart/2005/8/layout/hierarchy1"/>
    <dgm:cxn modelId="{506388AB-628B-4C4F-BDF6-15A1464AED8B}" type="presParOf" srcId="{18124DD5-33FA-4ED9-9AF8-51F1BE5E3015}" destId="{411C0946-A87B-438D-9868-EEC401813A60}" srcOrd="0" destOrd="0" presId="urn:microsoft.com/office/officeart/2005/8/layout/hierarchy1"/>
    <dgm:cxn modelId="{A0C0F618-6F30-4B1B-A3EF-8F54807A645A}" type="presParOf" srcId="{18124DD5-33FA-4ED9-9AF8-51F1BE5E3015}" destId="{BFDC55B7-818E-47C1-9716-E6EB17F8BE28}" srcOrd="1" destOrd="0" presId="urn:microsoft.com/office/officeart/2005/8/layout/hierarchy1"/>
    <dgm:cxn modelId="{A021CCDD-E33E-42FD-84B7-E0B8015BB443}" type="presParOf" srcId="{FD9B5460-F9FA-4F11-9DA9-B9814FB95907}" destId="{6ACAB89D-4E05-4933-B334-E89F6B80CA9B}" srcOrd="1" destOrd="0" presId="urn:microsoft.com/office/officeart/2005/8/layout/hierarchy1"/>
    <dgm:cxn modelId="{441E86EF-4A42-4A80-A71D-05B649F8A295}" type="presParOf" srcId="{28B21BBB-E683-4549-972B-2C1852DA0A4A}" destId="{52CBF01C-CD79-45F5-B62A-E55523670D66}" srcOrd="2" destOrd="0" presId="urn:microsoft.com/office/officeart/2005/8/layout/hierarchy1"/>
    <dgm:cxn modelId="{DAF98549-8A45-4E40-85AE-5C23907A07A8}" type="presParOf" srcId="{28B21BBB-E683-4549-972B-2C1852DA0A4A}" destId="{20303B10-AFD9-4D3E-9C84-8518B9F86812}" srcOrd="3" destOrd="0" presId="urn:microsoft.com/office/officeart/2005/8/layout/hierarchy1"/>
    <dgm:cxn modelId="{C61D17BB-7DAC-4A59-97BB-BF0F9A350E2D}" type="presParOf" srcId="{20303B10-AFD9-4D3E-9C84-8518B9F86812}" destId="{19C5FA31-7C5C-495F-83A7-2A1268545086}" srcOrd="0" destOrd="0" presId="urn:microsoft.com/office/officeart/2005/8/layout/hierarchy1"/>
    <dgm:cxn modelId="{E3680860-608A-4B18-A01D-3215B804C608}" type="presParOf" srcId="{19C5FA31-7C5C-495F-83A7-2A1268545086}" destId="{EE4291D1-0EA4-46E8-B6E6-28AC1ADD0906}" srcOrd="0" destOrd="0" presId="urn:microsoft.com/office/officeart/2005/8/layout/hierarchy1"/>
    <dgm:cxn modelId="{C637DDDA-7201-4666-AFF6-1B81214B88B9}" type="presParOf" srcId="{19C5FA31-7C5C-495F-83A7-2A1268545086}" destId="{771B4401-1F69-44B3-9496-48FAC7022784}" srcOrd="1" destOrd="0" presId="urn:microsoft.com/office/officeart/2005/8/layout/hierarchy1"/>
    <dgm:cxn modelId="{520329CA-B6AC-4423-AA9A-0B96FE098E50}" type="presParOf" srcId="{20303B10-AFD9-4D3E-9C84-8518B9F86812}" destId="{FD1F2819-3E0F-4580-8814-8D6AD3C88917}" srcOrd="1" destOrd="0" presId="urn:microsoft.com/office/officeart/2005/8/layout/hierarchy1"/>
    <dgm:cxn modelId="{6C75DA88-F846-4BFB-BA6A-264FEA597F11}" type="presParOf" srcId="{83A35540-196B-4CEA-B033-4F72A25BE0B7}" destId="{7F53E7BD-27D0-4FE9-B752-3D272A7CFAFD}" srcOrd="4" destOrd="0" presId="urn:microsoft.com/office/officeart/2005/8/layout/hierarchy1"/>
    <dgm:cxn modelId="{7845C759-A81E-4B2E-A5AA-1636B92961A3}" type="presParOf" srcId="{83A35540-196B-4CEA-B033-4F72A25BE0B7}" destId="{46CD2877-4A61-4827-8905-6A08C940BF9B}" srcOrd="5" destOrd="0" presId="urn:microsoft.com/office/officeart/2005/8/layout/hierarchy1"/>
    <dgm:cxn modelId="{B425E194-A0D0-45CB-8E2A-35E61D481673}" type="presParOf" srcId="{46CD2877-4A61-4827-8905-6A08C940BF9B}" destId="{BD06BFA2-A120-41D4-AAB2-345D331D02D1}" srcOrd="0" destOrd="0" presId="urn:microsoft.com/office/officeart/2005/8/layout/hierarchy1"/>
    <dgm:cxn modelId="{DADC84A9-DD5B-4203-9696-FC9E3BA35187}" type="presParOf" srcId="{BD06BFA2-A120-41D4-AAB2-345D331D02D1}" destId="{CA2B44E6-57E0-4B9E-BFFE-11A86F691886}" srcOrd="0" destOrd="0" presId="urn:microsoft.com/office/officeart/2005/8/layout/hierarchy1"/>
    <dgm:cxn modelId="{EBA1ABA7-B0B6-4CBA-9201-3984D002E0C6}" type="presParOf" srcId="{BD06BFA2-A120-41D4-AAB2-345D331D02D1}" destId="{E5498CEA-C5DD-4744-929C-586B1560A739}" srcOrd="1" destOrd="0" presId="urn:microsoft.com/office/officeart/2005/8/layout/hierarchy1"/>
    <dgm:cxn modelId="{F2E62EFE-F988-4E4F-8E49-CCFCE54EC39B}" type="presParOf" srcId="{46CD2877-4A61-4827-8905-6A08C940BF9B}" destId="{2E3D8E94-EE3A-45D1-9B38-FBD78C736B5C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7F4C9E-C323-4962-960F-6CD5D836AB1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2B38F97-E82A-43FA-B583-25E42582F662}">
      <dgm:prSet phldrT="[Text]"/>
      <dgm:spPr/>
      <dgm:t>
        <a:bodyPr/>
        <a:lstStyle/>
        <a:p>
          <a:pPr algn="l"/>
          <a:r>
            <a:rPr lang="en-I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Personality and Soft Skills Development</a:t>
          </a:r>
        </a:p>
        <a:p>
          <a:pPr algn="l"/>
          <a:r>
            <a:rPr lang="en-I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Basic Managerial Skills</a:t>
          </a:r>
        </a:p>
        <a:p>
          <a:pPr algn="l"/>
          <a:r>
            <a:rPr lang="en-I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Democracy, Election and Governance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E073D-A7B8-451F-872F-4633A0BCFB41}" type="parTrans" cxnId="{58CFF412-4829-4FA8-B251-0C3FE56764D5}">
      <dgm:prSet/>
      <dgm:spPr/>
      <dgm:t>
        <a:bodyPr/>
        <a:lstStyle/>
        <a:p>
          <a:endParaRPr lang="en-IN"/>
        </a:p>
      </dgm:t>
    </dgm:pt>
    <dgm:pt modelId="{2F76A566-F821-4FF2-B2F9-3CC0320AD2A1}" type="sibTrans" cxnId="{58CFF412-4829-4FA8-B251-0C3FE56764D5}">
      <dgm:prSet/>
      <dgm:spPr/>
      <dgm:t>
        <a:bodyPr/>
        <a:lstStyle/>
        <a:p>
          <a:endParaRPr lang="en-IN"/>
        </a:p>
      </dgm:t>
    </dgm:pt>
    <dgm:pt modelId="{A3E1C94F-B4DB-4170-81A9-53303EC1A425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Certificate Course in Corporate Communication</a:t>
          </a:r>
        </a:p>
        <a:p>
          <a:r>
            <a:rPr lang="en-I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Basic Course in Environmental Awareness</a:t>
          </a:r>
        </a:p>
        <a:p>
          <a:r>
            <a:rPr lang="en-I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International Etiquettes and Mannerisms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1533E0-B920-4900-8BB8-04DB30C0F7CC}" type="parTrans" cxnId="{34EB69BC-9288-4A7B-9D3E-4045F093928C}">
      <dgm:prSet/>
      <dgm:spPr/>
      <dgm:t>
        <a:bodyPr/>
        <a:lstStyle/>
        <a:p>
          <a:endParaRPr lang="en-IN"/>
        </a:p>
      </dgm:t>
    </dgm:pt>
    <dgm:pt modelId="{8244F8B7-1559-40A5-85E6-EF3ADFCFAF9F}" type="sibTrans" cxnId="{34EB69BC-9288-4A7B-9D3E-4045F093928C}">
      <dgm:prSet/>
      <dgm:spPr/>
      <dgm:t>
        <a:bodyPr/>
        <a:lstStyle/>
        <a:p>
          <a:endParaRPr lang="en-IN"/>
        </a:p>
      </dgm:t>
    </dgm:pt>
    <dgm:pt modelId="{1E2C2075-BC37-45DF-83EC-1BB1A28B97E0}">
      <dgm:prSet phldrT="[Text]"/>
      <dgm:spPr/>
      <dgm:t>
        <a:bodyPr/>
        <a:lstStyle/>
        <a:p>
          <a:r>
            <a:rPr lang="en-US" dirty="0" smtClean="0"/>
            <a:t>Certificate Course in Artificial Intelligence</a:t>
          </a:r>
          <a:endParaRPr lang="en-US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I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Scientific Survey, Societal Survey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53CE0-9D61-4515-A6D9-41D94FBA1407}" type="parTrans" cxnId="{921F1349-5ACD-4D9E-AF13-C74A2494C6FD}">
      <dgm:prSet/>
      <dgm:spPr/>
      <dgm:t>
        <a:bodyPr/>
        <a:lstStyle/>
        <a:p>
          <a:endParaRPr lang="en-IN"/>
        </a:p>
      </dgm:t>
    </dgm:pt>
    <dgm:pt modelId="{28DD2100-5580-4EFB-BA27-F2A5BCEC6193}" type="sibTrans" cxnId="{921F1349-5ACD-4D9E-AF13-C74A2494C6FD}">
      <dgm:prSet/>
      <dgm:spPr/>
      <dgm:t>
        <a:bodyPr/>
        <a:lstStyle/>
        <a:p>
          <a:endParaRPr lang="en-IN"/>
        </a:p>
      </dgm:t>
    </dgm:pt>
    <dgm:pt modelId="{4866FEF6-C070-4986-90F1-C4BAEB1A3EC4}" type="pres">
      <dgm:prSet presAssocID="{667F4C9E-C323-4962-960F-6CD5D836AB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7BC9078-06B4-4035-985A-D5F193570390}" type="pres">
      <dgm:prSet presAssocID="{A2B38F97-E82A-43FA-B583-25E42582F662}" presName="comp" presStyleCnt="0"/>
      <dgm:spPr/>
    </dgm:pt>
    <dgm:pt modelId="{2A4BFABC-5CD1-426E-A63F-65FFC0FC735E}" type="pres">
      <dgm:prSet presAssocID="{A2B38F97-E82A-43FA-B583-25E42582F662}" presName="box" presStyleLbl="node1" presStyleIdx="0" presStyleCnt="3"/>
      <dgm:spPr/>
      <dgm:t>
        <a:bodyPr/>
        <a:lstStyle/>
        <a:p>
          <a:endParaRPr lang="en-IN"/>
        </a:p>
      </dgm:t>
    </dgm:pt>
    <dgm:pt modelId="{56B26F8B-C8FA-4288-BB11-9437E4766E7D}" type="pres">
      <dgm:prSet presAssocID="{A2B38F97-E82A-43FA-B583-25E42582F66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49044FF-8006-4168-9521-1D42F39CD93C}" type="pres">
      <dgm:prSet presAssocID="{A2B38F97-E82A-43FA-B583-25E42582F66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093981F-9960-4C83-94E4-30F6F205F659}" type="pres">
      <dgm:prSet presAssocID="{2F76A566-F821-4FF2-B2F9-3CC0320AD2A1}" presName="spacer" presStyleCnt="0"/>
      <dgm:spPr/>
    </dgm:pt>
    <dgm:pt modelId="{3C43CF34-C12B-499D-A553-90B50F1C4892}" type="pres">
      <dgm:prSet presAssocID="{A3E1C94F-B4DB-4170-81A9-53303EC1A425}" presName="comp" presStyleCnt="0"/>
      <dgm:spPr/>
    </dgm:pt>
    <dgm:pt modelId="{7CA57110-B351-4AA6-BCC9-9B4B68F6E8D5}" type="pres">
      <dgm:prSet presAssocID="{A3E1C94F-B4DB-4170-81A9-53303EC1A425}" presName="box" presStyleLbl="node1" presStyleIdx="1" presStyleCnt="3"/>
      <dgm:spPr/>
      <dgm:t>
        <a:bodyPr/>
        <a:lstStyle/>
        <a:p>
          <a:endParaRPr lang="en-IN"/>
        </a:p>
      </dgm:t>
    </dgm:pt>
    <dgm:pt modelId="{346ACD32-A1A5-4A42-96A8-B77868540B08}" type="pres">
      <dgm:prSet presAssocID="{A3E1C94F-B4DB-4170-81A9-53303EC1A42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A4AD522-1EC7-4AEC-870F-267CE8CFEFC3}" type="pres">
      <dgm:prSet presAssocID="{A3E1C94F-B4DB-4170-81A9-53303EC1A42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AAFC82C-5648-4E3C-B192-EC413EC0278B}" type="pres">
      <dgm:prSet presAssocID="{8244F8B7-1559-40A5-85E6-EF3ADFCFAF9F}" presName="spacer" presStyleCnt="0"/>
      <dgm:spPr/>
    </dgm:pt>
    <dgm:pt modelId="{001533A4-C006-4F84-9BA4-0544750EC1D6}" type="pres">
      <dgm:prSet presAssocID="{1E2C2075-BC37-45DF-83EC-1BB1A28B97E0}" presName="comp" presStyleCnt="0"/>
      <dgm:spPr/>
    </dgm:pt>
    <dgm:pt modelId="{BA25DD3B-93B6-4593-AF54-5A35CBA40A4D}" type="pres">
      <dgm:prSet presAssocID="{1E2C2075-BC37-45DF-83EC-1BB1A28B97E0}" presName="box" presStyleLbl="node1" presStyleIdx="2" presStyleCnt="3"/>
      <dgm:spPr/>
      <dgm:t>
        <a:bodyPr/>
        <a:lstStyle/>
        <a:p>
          <a:endParaRPr lang="en-IN"/>
        </a:p>
      </dgm:t>
    </dgm:pt>
    <dgm:pt modelId="{AF259C8B-C3A8-4554-8FA3-2CB75DA6B800}" type="pres">
      <dgm:prSet presAssocID="{1E2C2075-BC37-45DF-83EC-1BB1A28B97E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51EE54-A960-43DA-8797-AE2926C0B2AD}" type="pres">
      <dgm:prSet presAssocID="{1E2C2075-BC37-45DF-83EC-1BB1A28B97E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921F1349-5ACD-4D9E-AF13-C74A2494C6FD}" srcId="{667F4C9E-C323-4962-960F-6CD5D836AB16}" destId="{1E2C2075-BC37-45DF-83EC-1BB1A28B97E0}" srcOrd="2" destOrd="0" parTransId="{1AA53CE0-9D61-4515-A6D9-41D94FBA1407}" sibTransId="{28DD2100-5580-4EFB-BA27-F2A5BCEC6193}"/>
    <dgm:cxn modelId="{58CFF412-4829-4FA8-B251-0C3FE56764D5}" srcId="{667F4C9E-C323-4962-960F-6CD5D836AB16}" destId="{A2B38F97-E82A-43FA-B583-25E42582F662}" srcOrd="0" destOrd="0" parTransId="{A04E073D-A7B8-451F-872F-4633A0BCFB41}" sibTransId="{2F76A566-F821-4FF2-B2F9-3CC0320AD2A1}"/>
    <dgm:cxn modelId="{9A2F3517-9A78-46E1-AD40-F605657F02F9}" type="presOf" srcId="{A3E1C94F-B4DB-4170-81A9-53303EC1A425}" destId="{5A4AD522-1EC7-4AEC-870F-267CE8CFEFC3}" srcOrd="1" destOrd="0" presId="urn:microsoft.com/office/officeart/2005/8/layout/vList4#1"/>
    <dgm:cxn modelId="{2AC38F39-F3AE-4A04-AC56-0F26C4A1643C}" type="presOf" srcId="{1E2C2075-BC37-45DF-83EC-1BB1A28B97E0}" destId="{BA25DD3B-93B6-4593-AF54-5A35CBA40A4D}" srcOrd="0" destOrd="0" presId="urn:microsoft.com/office/officeart/2005/8/layout/vList4#1"/>
    <dgm:cxn modelId="{585F16F1-AA67-45CA-BB6F-E6D7B7767F79}" type="presOf" srcId="{A2B38F97-E82A-43FA-B583-25E42582F662}" destId="{2A4BFABC-5CD1-426E-A63F-65FFC0FC735E}" srcOrd="0" destOrd="0" presId="urn:microsoft.com/office/officeart/2005/8/layout/vList4#1"/>
    <dgm:cxn modelId="{1DF9A6DC-FDF8-4A0F-A3AA-C40A6B39AA2E}" type="presOf" srcId="{A3E1C94F-B4DB-4170-81A9-53303EC1A425}" destId="{7CA57110-B351-4AA6-BCC9-9B4B68F6E8D5}" srcOrd="0" destOrd="0" presId="urn:microsoft.com/office/officeart/2005/8/layout/vList4#1"/>
    <dgm:cxn modelId="{E9A6E0FA-B112-4E96-9E9F-B3336162DF92}" type="presOf" srcId="{667F4C9E-C323-4962-960F-6CD5D836AB16}" destId="{4866FEF6-C070-4986-90F1-C4BAEB1A3EC4}" srcOrd="0" destOrd="0" presId="urn:microsoft.com/office/officeart/2005/8/layout/vList4#1"/>
    <dgm:cxn modelId="{34EB69BC-9288-4A7B-9D3E-4045F093928C}" srcId="{667F4C9E-C323-4962-960F-6CD5D836AB16}" destId="{A3E1C94F-B4DB-4170-81A9-53303EC1A425}" srcOrd="1" destOrd="0" parTransId="{4B1533E0-B920-4900-8BB8-04DB30C0F7CC}" sibTransId="{8244F8B7-1559-40A5-85E6-EF3ADFCFAF9F}"/>
    <dgm:cxn modelId="{ED98B6A8-0DE5-4DDD-8642-FA919BC318EF}" type="presOf" srcId="{1E2C2075-BC37-45DF-83EC-1BB1A28B97E0}" destId="{D351EE54-A960-43DA-8797-AE2926C0B2AD}" srcOrd="1" destOrd="0" presId="urn:microsoft.com/office/officeart/2005/8/layout/vList4#1"/>
    <dgm:cxn modelId="{1C959673-36A6-442E-9995-808D59EB69F5}" type="presOf" srcId="{A2B38F97-E82A-43FA-B583-25E42582F662}" destId="{A49044FF-8006-4168-9521-1D42F39CD93C}" srcOrd="1" destOrd="0" presId="urn:microsoft.com/office/officeart/2005/8/layout/vList4#1"/>
    <dgm:cxn modelId="{2133A5EE-4458-4334-8B57-CC2A2A2B3A3A}" type="presParOf" srcId="{4866FEF6-C070-4986-90F1-C4BAEB1A3EC4}" destId="{A7BC9078-06B4-4035-985A-D5F193570390}" srcOrd="0" destOrd="0" presId="urn:microsoft.com/office/officeart/2005/8/layout/vList4#1"/>
    <dgm:cxn modelId="{96551006-B241-463E-BF35-57D03E93F2B1}" type="presParOf" srcId="{A7BC9078-06B4-4035-985A-D5F193570390}" destId="{2A4BFABC-5CD1-426E-A63F-65FFC0FC735E}" srcOrd="0" destOrd="0" presId="urn:microsoft.com/office/officeart/2005/8/layout/vList4#1"/>
    <dgm:cxn modelId="{D4DE79E5-3BFB-4AA3-93D2-7660A98493E2}" type="presParOf" srcId="{A7BC9078-06B4-4035-985A-D5F193570390}" destId="{56B26F8B-C8FA-4288-BB11-9437E4766E7D}" srcOrd="1" destOrd="0" presId="urn:microsoft.com/office/officeart/2005/8/layout/vList4#1"/>
    <dgm:cxn modelId="{F0F74921-D802-4850-8836-0503966FADA0}" type="presParOf" srcId="{A7BC9078-06B4-4035-985A-D5F193570390}" destId="{A49044FF-8006-4168-9521-1D42F39CD93C}" srcOrd="2" destOrd="0" presId="urn:microsoft.com/office/officeart/2005/8/layout/vList4#1"/>
    <dgm:cxn modelId="{24690850-CA4C-4571-81A2-9B60B67833DE}" type="presParOf" srcId="{4866FEF6-C070-4986-90F1-C4BAEB1A3EC4}" destId="{3093981F-9960-4C83-94E4-30F6F205F659}" srcOrd="1" destOrd="0" presId="urn:microsoft.com/office/officeart/2005/8/layout/vList4#1"/>
    <dgm:cxn modelId="{3E86EAFF-84D8-4A4C-9272-A0B4ED9397FD}" type="presParOf" srcId="{4866FEF6-C070-4986-90F1-C4BAEB1A3EC4}" destId="{3C43CF34-C12B-499D-A553-90B50F1C4892}" srcOrd="2" destOrd="0" presId="urn:microsoft.com/office/officeart/2005/8/layout/vList4#1"/>
    <dgm:cxn modelId="{9AA4F32E-684E-4359-85D3-E6BA451B9094}" type="presParOf" srcId="{3C43CF34-C12B-499D-A553-90B50F1C4892}" destId="{7CA57110-B351-4AA6-BCC9-9B4B68F6E8D5}" srcOrd="0" destOrd="0" presId="urn:microsoft.com/office/officeart/2005/8/layout/vList4#1"/>
    <dgm:cxn modelId="{A3EAC1AE-C1FF-47C8-8CBA-A7D4ABF8F1C3}" type="presParOf" srcId="{3C43CF34-C12B-499D-A553-90B50F1C4892}" destId="{346ACD32-A1A5-4A42-96A8-B77868540B08}" srcOrd="1" destOrd="0" presId="urn:microsoft.com/office/officeart/2005/8/layout/vList4#1"/>
    <dgm:cxn modelId="{F994E0B1-FC19-4D39-88EE-01A3D2217AF3}" type="presParOf" srcId="{3C43CF34-C12B-499D-A553-90B50F1C4892}" destId="{5A4AD522-1EC7-4AEC-870F-267CE8CFEFC3}" srcOrd="2" destOrd="0" presId="urn:microsoft.com/office/officeart/2005/8/layout/vList4#1"/>
    <dgm:cxn modelId="{5690D018-C211-4092-AF40-D4049CECDCA8}" type="presParOf" srcId="{4866FEF6-C070-4986-90F1-C4BAEB1A3EC4}" destId="{CAAFC82C-5648-4E3C-B192-EC413EC0278B}" srcOrd="3" destOrd="0" presId="urn:microsoft.com/office/officeart/2005/8/layout/vList4#1"/>
    <dgm:cxn modelId="{3F14F570-7579-40F6-B7A0-D5E2E9AA1E7A}" type="presParOf" srcId="{4866FEF6-C070-4986-90F1-C4BAEB1A3EC4}" destId="{001533A4-C006-4F84-9BA4-0544750EC1D6}" srcOrd="4" destOrd="0" presId="urn:microsoft.com/office/officeart/2005/8/layout/vList4#1"/>
    <dgm:cxn modelId="{28D6AB8E-347B-484C-8CDC-A29BFD2151B9}" type="presParOf" srcId="{001533A4-C006-4F84-9BA4-0544750EC1D6}" destId="{BA25DD3B-93B6-4593-AF54-5A35CBA40A4D}" srcOrd="0" destOrd="0" presId="urn:microsoft.com/office/officeart/2005/8/layout/vList4#1"/>
    <dgm:cxn modelId="{2E512B24-D26E-4FE8-8055-D0862198209F}" type="presParOf" srcId="{001533A4-C006-4F84-9BA4-0544750EC1D6}" destId="{AF259C8B-C3A8-4554-8FA3-2CB75DA6B800}" srcOrd="1" destOrd="0" presId="urn:microsoft.com/office/officeart/2005/8/layout/vList4#1"/>
    <dgm:cxn modelId="{55A2710E-62B1-4881-94CD-73CE1F6536F0}" type="presParOf" srcId="{001533A4-C006-4F84-9BA4-0544750EC1D6}" destId="{D351EE54-A960-43DA-8797-AE2926C0B2AD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52DE72-60FE-4AA4-B625-D333DF6AED4A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</dgm:pt>
    <dgm:pt modelId="{44A409F6-A23A-45D8-94BD-3BDF3F6F23E6}">
      <dgm:prSet phldrT="[Text]" custT="1"/>
      <dgm:spPr/>
      <dgm:t>
        <a:bodyPr/>
        <a:lstStyle/>
        <a:p>
          <a:pPr algn="l"/>
          <a:r>
            <a:rPr lang="en-US" sz="1600" dirty="0" smtClean="0"/>
            <a:t>SWOC Analysis</a:t>
          </a:r>
          <a:endParaRPr lang="en-IN" sz="1600" dirty="0" smtClean="0"/>
        </a:p>
        <a:p>
          <a:pPr algn="l"/>
          <a:r>
            <a:rPr lang="en-US" sz="1600" dirty="0" smtClean="0"/>
            <a:t>Goal Setting </a:t>
          </a:r>
          <a:endParaRPr lang="en-IN" sz="1600" dirty="0" smtClean="0"/>
        </a:p>
        <a:p>
          <a:pPr algn="l"/>
          <a:r>
            <a:rPr lang="en-US" sz="1600" dirty="0" smtClean="0"/>
            <a:t>Communication Skills </a:t>
          </a:r>
          <a:endParaRPr lang="en-IN" sz="1600" dirty="0" smtClean="0"/>
        </a:p>
        <a:p>
          <a:pPr algn="l"/>
          <a:r>
            <a:rPr lang="en-US" sz="1600" dirty="0" smtClean="0"/>
            <a:t>Presentation Skills </a:t>
          </a:r>
          <a:endParaRPr lang="en-IN" sz="1600" dirty="0" smtClean="0"/>
        </a:p>
        <a:p>
          <a:pPr algn="l"/>
          <a:r>
            <a:rPr lang="en-US" sz="1600" dirty="0" smtClean="0"/>
            <a:t>Body Language </a:t>
          </a:r>
          <a:endParaRPr lang="en-IN" sz="1600" dirty="0" smtClean="0"/>
        </a:p>
        <a:p>
          <a:pPr algn="l"/>
          <a:r>
            <a:rPr lang="en-US" sz="1600" dirty="0" smtClean="0"/>
            <a:t>Resume Writing </a:t>
          </a:r>
          <a:endParaRPr lang="en-IN" sz="1600" dirty="0" smtClean="0"/>
        </a:p>
        <a:p>
          <a:pPr algn="l"/>
          <a:r>
            <a:rPr lang="en-US" sz="1600" dirty="0" smtClean="0"/>
            <a:t>Group Discussion </a:t>
          </a:r>
          <a:endParaRPr lang="en-IN" sz="1600" dirty="0" smtClean="0"/>
        </a:p>
        <a:p>
          <a:pPr algn="l"/>
          <a:r>
            <a:rPr lang="en-US" sz="1600" dirty="0" smtClean="0"/>
            <a:t>Interview Skills </a:t>
          </a:r>
          <a:endParaRPr lang="en-IN" sz="1600" dirty="0"/>
        </a:p>
      </dgm:t>
    </dgm:pt>
    <dgm:pt modelId="{EC1E08A7-B66C-4DE0-ABAC-57A4B1218790}" type="parTrans" cxnId="{857E7652-18A9-454E-835C-C532C330B874}">
      <dgm:prSet/>
      <dgm:spPr/>
      <dgm:t>
        <a:bodyPr/>
        <a:lstStyle/>
        <a:p>
          <a:endParaRPr lang="en-IN"/>
        </a:p>
      </dgm:t>
    </dgm:pt>
    <dgm:pt modelId="{BCCAD740-D6C4-4048-A35A-9023E10486E5}" type="sibTrans" cxnId="{857E7652-18A9-454E-835C-C532C330B874}">
      <dgm:prSet/>
      <dgm:spPr/>
      <dgm:t>
        <a:bodyPr/>
        <a:lstStyle/>
        <a:p>
          <a:endParaRPr lang="en-IN"/>
        </a:p>
      </dgm:t>
    </dgm:pt>
    <dgm:pt modelId="{5F107CA6-A527-4EA3-8123-08EADE276C55}">
      <dgm:prSet phldrT="[Text]" custT="1"/>
      <dgm:spPr/>
      <dgm:t>
        <a:bodyPr/>
        <a:lstStyle/>
        <a:p>
          <a:pPr algn="l"/>
          <a:r>
            <a:rPr lang="en-US" sz="1600" dirty="0" smtClean="0"/>
            <a:t>Report Writing</a:t>
          </a:r>
          <a:endParaRPr lang="en-IN" sz="1600" dirty="0" smtClean="0"/>
        </a:p>
        <a:p>
          <a:pPr algn="l"/>
          <a:r>
            <a:rPr lang="en-US" sz="1600" dirty="0" smtClean="0"/>
            <a:t>Project Writing </a:t>
          </a:r>
          <a:endParaRPr lang="en-IN" sz="1600" dirty="0" smtClean="0"/>
        </a:p>
        <a:p>
          <a:pPr algn="l"/>
          <a:r>
            <a:rPr lang="en-US" sz="1600" dirty="0" smtClean="0"/>
            <a:t>Public Speaking </a:t>
          </a:r>
          <a:endParaRPr lang="en-IN" sz="1600" dirty="0" smtClean="0"/>
        </a:p>
        <a:p>
          <a:pPr algn="l"/>
          <a:r>
            <a:rPr lang="en-US" sz="1600" dirty="0" smtClean="0"/>
            <a:t>Stress Management </a:t>
          </a:r>
          <a:endParaRPr lang="en-IN" sz="1600" dirty="0" smtClean="0"/>
        </a:p>
        <a:p>
          <a:pPr algn="l"/>
          <a:r>
            <a:rPr lang="en-US" sz="1600" dirty="0" smtClean="0"/>
            <a:t>EQ and IQ </a:t>
          </a:r>
          <a:endParaRPr lang="en-IN" sz="1600" dirty="0" smtClean="0"/>
        </a:p>
        <a:p>
          <a:pPr algn="l"/>
          <a:r>
            <a:rPr lang="en-US" sz="1600" dirty="0" smtClean="0"/>
            <a:t>Creative Thinking</a:t>
          </a:r>
          <a:endParaRPr lang="en-IN" sz="1600" dirty="0" smtClean="0"/>
        </a:p>
        <a:p>
          <a:pPr algn="l"/>
          <a:r>
            <a:rPr lang="en-US" sz="1600" dirty="0" smtClean="0"/>
            <a:t>Assertiveness </a:t>
          </a:r>
          <a:endParaRPr lang="en-IN" sz="1600" dirty="0" smtClean="0"/>
        </a:p>
        <a:p>
          <a:pPr algn="l"/>
          <a:r>
            <a:rPr lang="en-US" sz="1600" dirty="0" smtClean="0"/>
            <a:t>Digital Competencies for New Age </a:t>
          </a:r>
          <a:endParaRPr lang="en-IN" sz="1600" dirty="0"/>
        </a:p>
      </dgm:t>
    </dgm:pt>
    <dgm:pt modelId="{8B6D9C5E-707B-41F6-A248-FB478B8BE56E}" type="parTrans" cxnId="{D4870FF2-D14F-4B34-A643-5CEAC97DF620}">
      <dgm:prSet/>
      <dgm:spPr/>
      <dgm:t>
        <a:bodyPr/>
        <a:lstStyle/>
        <a:p>
          <a:endParaRPr lang="en-IN"/>
        </a:p>
      </dgm:t>
    </dgm:pt>
    <dgm:pt modelId="{A333278B-40B9-4AD1-A09D-8F5070FE278D}" type="sibTrans" cxnId="{D4870FF2-D14F-4B34-A643-5CEAC97DF620}">
      <dgm:prSet/>
      <dgm:spPr/>
      <dgm:t>
        <a:bodyPr/>
        <a:lstStyle/>
        <a:p>
          <a:endParaRPr lang="en-IN"/>
        </a:p>
      </dgm:t>
    </dgm:pt>
    <dgm:pt modelId="{B47DD833-644E-46AC-84EC-7D77E45AB76F}">
      <dgm:prSet phldrT="[Text]" custT="1"/>
      <dgm:spPr/>
      <dgm:t>
        <a:bodyPr/>
        <a:lstStyle/>
        <a:p>
          <a:pPr algn="l"/>
          <a:r>
            <a:rPr lang="en-US" sz="1600" dirty="0" smtClean="0"/>
            <a:t>Writing good Research Paper </a:t>
          </a:r>
          <a:endParaRPr lang="en-IN" sz="1600" dirty="0" smtClean="0"/>
        </a:p>
        <a:p>
          <a:pPr algn="l"/>
          <a:r>
            <a:rPr lang="en-US" sz="1600" dirty="0" smtClean="0"/>
            <a:t>New Career Opportunities </a:t>
          </a:r>
          <a:endParaRPr lang="en-IN" sz="1600" dirty="0" smtClean="0"/>
        </a:p>
        <a:p>
          <a:pPr algn="l"/>
          <a:r>
            <a:rPr lang="en-US" sz="1600" dirty="0" smtClean="0"/>
            <a:t>Mock Interview </a:t>
          </a:r>
          <a:endParaRPr lang="en-IN" sz="1600" dirty="0" smtClean="0"/>
        </a:p>
        <a:p>
          <a:pPr algn="l"/>
          <a:r>
            <a:rPr lang="en-US" sz="1600" dirty="0" smtClean="0"/>
            <a:t>Mind Management </a:t>
          </a:r>
          <a:endParaRPr lang="en-IN" sz="1600" dirty="0" smtClean="0"/>
        </a:p>
        <a:p>
          <a:pPr algn="l"/>
          <a:r>
            <a:rPr lang="en-US" sz="1600" dirty="0" smtClean="0"/>
            <a:t>Employability Quotient</a:t>
          </a:r>
          <a:endParaRPr lang="en-IN" sz="1600" dirty="0" smtClean="0"/>
        </a:p>
        <a:p>
          <a:pPr algn="l"/>
          <a:r>
            <a:rPr lang="en-US" sz="1600" dirty="0" smtClean="0"/>
            <a:t>How to do Internship </a:t>
          </a:r>
          <a:endParaRPr lang="en-IN" sz="1600" dirty="0" smtClean="0"/>
        </a:p>
        <a:p>
          <a:pPr algn="l"/>
          <a:r>
            <a:rPr lang="en-US" sz="1600" dirty="0" smtClean="0"/>
            <a:t>Developing Career Profile </a:t>
          </a:r>
          <a:endParaRPr lang="en-IN" sz="1600" dirty="0" smtClean="0"/>
        </a:p>
        <a:p>
          <a:pPr algn="l"/>
          <a:r>
            <a:rPr lang="en-US" sz="1600" dirty="0" smtClean="0"/>
            <a:t>Developing Positive Attitude </a:t>
          </a:r>
          <a:endParaRPr lang="en-IN" sz="1600" dirty="0"/>
        </a:p>
      </dgm:t>
    </dgm:pt>
    <dgm:pt modelId="{C8C2B28C-F135-4717-8349-D4463494E9A9}" type="parTrans" cxnId="{162F9832-F831-4E6D-87B0-D1C64CDFE788}">
      <dgm:prSet/>
      <dgm:spPr/>
      <dgm:t>
        <a:bodyPr/>
        <a:lstStyle/>
        <a:p>
          <a:endParaRPr lang="en-IN"/>
        </a:p>
      </dgm:t>
    </dgm:pt>
    <dgm:pt modelId="{988A75B3-7BAF-40C2-BE2D-55FB1C983BD2}" type="sibTrans" cxnId="{162F9832-F831-4E6D-87B0-D1C64CDFE788}">
      <dgm:prSet/>
      <dgm:spPr/>
      <dgm:t>
        <a:bodyPr/>
        <a:lstStyle/>
        <a:p>
          <a:endParaRPr lang="en-IN"/>
        </a:p>
      </dgm:t>
    </dgm:pt>
    <dgm:pt modelId="{6C8F914B-257E-41BA-94F1-5F6A1EB23C59}" type="pres">
      <dgm:prSet presAssocID="{E452DE72-60FE-4AA4-B625-D333DF6AED4A}" presName="Name0" presStyleCnt="0">
        <dgm:presLayoutVars>
          <dgm:dir/>
          <dgm:resizeHandles val="exact"/>
        </dgm:presLayoutVars>
      </dgm:prSet>
      <dgm:spPr/>
    </dgm:pt>
    <dgm:pt modelId="{6286B42D-7251-41D7-9158-CF3F980F4DF9}" type="pres">
      <dgm:prSet presAssocID="{E452DE72-60FE-4AA4-B625-D333DF6AED4A}" presName="fgShape" presStyleLbl="fgShp" presStyleIdx="0" presStyleCnt="1" custScaleY="69091" custLinFactNeighborX="627" custLinFactNeighborY="48788"/>
      <dgm:spPr/>
    </dgm:pt>
    <dgm:pt modelId="{32BC3BEB-32A6-46F6-B5BA-2EDDEECE07A6}" type="pres">
      <dgm:prSet presAssocID="{E452DE72-60FE-4AA4-B625-D333DF6AED4A}" presName="linComp" presStyleCnt="0"/>
      <dgm:spPr/>
    </dgm:pt>
    <dgm:pt modelId="{D5666518-C127-4CBF-9519-4AF3DAF36304}" type="pres">
      <dgm:prSet presAssocID="{44A409F6-A23A-45D8-94BD-3BDF3F6F23E6}" presName="compNode" presStyleCnt="0"/>
      <dgm:spPr/>
    </dgm:pt>
    <dgm:pt modelId="{6B3BBCAC-DF25-4819-AE64-7371E747BF3E}" type="pres">
      <dgm:prSet presAssocID="{44A409F6-A23A-45D8-94BD-3BDF3F6F23E6}" presName="bkgdShape" presStyleLbl="node1" presStyleIdx="0" presStyleCnt="3"/>
      <dgm:spPr/>
      <dgm:t>
        <a:bodyPr/>
        <a:lstStyle/>
        <a:p>
          <a:endParaRPr lang="en-IN"/>
        </a:p>
      </dgm:t>
    </dgm:pt>
    <dgm:pt modelId="{FCDC7ED8-D7C7-488E-B0BA-9C17F486B39C}" type="pres">
      <dgm:prSet presAssocID="{44A409F6-A23A-45D8-94BD-3BDF3F6F23E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EF1C8B0-EE8F-409D-8C5B-8165E3ACEC4A}" type="pres">
      <dgm:prSet presAssocID="{44A409F6-A23A-45D8-94BD-3BDF3F6F23E6}" presName="invisiNode" presStyleLbl="node1" presStyleIdx="0" presStyleCnt="3"/>
      <dgm:spPr/>
    </dgm:pt>
    <dgm:pt modelId="{C8C002FA-89A8-40EA-844A-587A0512B5BC}" type="pres">
      <dgm:prSet presAssocID="{44A409F6-A23A-45D8-94BD-3BDF3F6F23E6}" presName="imagNode" presStyleLbl="fgImgPlace1" presStyleIdx="0" presStyleCnt="3" custScaleX="69292" custScaleY="692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25E67C-E03D-49B3-9D62-914817AA5E78}" type="pres">
      <dgm:prSet presAssocID="{BCCAD740-D6C4-4048-A35A-9023E10486E5}" presName="sibTrans" presStyleLbl="sibTrans2D1" presStyleIdx="0" presStyleCnt="0"/>
      <dgm:spPr/>
      <dgm:t>
        <a:bodyPr/>
        <a:lstStyle/>
        <a:p>
          <a:endParaRPr lang="en-IN"/>
        </a:p>
      </dgm:t>
    </dgm:pt>
    <dgm:pt modelId="{91A2D69A-D46C-44F2-942C-F24979FF3212}" type="pres">
      <dgm:prSet presAssocID="{5F107CA6-A527-4EA3-8123-08EADE276C55}" presName="compNode" presStyleCnt="0"/>
      <dgm:spPr/>
    </dgm:pt>
    <dgm:pt modelId="{0C9589C5-2772-4D2D-8C1A-7E0A5D9319E5}" type="pres">
      <dgm:prSet presAssocID="{5F107CA6-A527-4EA3-8123-08EADE276C55}" presName="bkgdShape" presStyleLbl="node1" presStyleIdx="1" presStyleCnt="3" custLinFactNeighborX="-666" custLinFactNeighborY="-4593"/>
      <dgm:spPr/>
      <dgm:t>
        <a:bodyPr/>
        <a:lstStyle/>
        <a:p>
          <a:endParaRPr lang="en-IN"/>
        </a:p>
      </dgm:t>
    </dgm:pt>
    <dgm:pt modelId="{3725B8BC-FEDE-432F-A461-765945977B73}" type="pres">
      <dgm:prSet presAssocID="{5F107CA6-A527-4EA3-8123-08EADE276C5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15C51CD-1BF4-418C-AA51-26942121191A}" type="pres">
      <dgm:prSet presAssocID="{5F107CA6-A527-4EA3-8123-08EADE276C55}" presName="invisiNode" presStyleLbl="node1" presStyleIdx="1" presStyleCnt="3"/>
      <dgm:spPr/>
    </dgm:pt>
    <dgm:pt modelId="{2F391AC2-64A5-49EB-BD14-D49BE9BDB43D}" type="pres">
      <dgm:prSet presAssocID="{5F107CA6-A527-4EA3-8123-08EADE276C55}" presName="imagNode" presStyleLbl="fgImgPlace1" presStyleIdx="1" presStyleCnt="3" custScaleX="71150" custScaleY="711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DCB9C78-E96F-437A-BC95-5442EB2DF475}" type="pres">
      <dgm:prSet presAssocID="{A333278B-40B9-4AD1-A09D-8F5070FE278D}" presName="sibTrans" presStyleLbl="sibTrans2D1" presStyleIdx="0" presStyleCnt="0"/>
      <dgm:spPr/>
      <dgm:t>
        <a:bodyPr/>
        <a:lstStyle/>
        <a:p>
          <a:endParaRPr lang="en-IN"/>
        </a:p>
      </dgm:t>
    </dgm:pt>
    <dgm:pt modelId="{C339756E-28FF-4FD6-B58D-C424AB778E5B}" type="pres">
      <dgm:prSet presAssocID="{B47DD833-644E-46AC-84EC-7D77E45AB76F}" presName="compNode" presStyleCnt="0"/>
      <dgm:spPr/>
    </dgm:pt>
    <dgm:pt modelId="{234A5DCF-9B85-477A-88B3-6369F7EDCBA4}" type="pres">
      <dgm:prSet presAssocID="{B47DD833-644E-46AC-84EC-7D77E45AB76F}" presName="bkgdShape" presStyleLbl="node1" presStyleIdx="2" presStyleCnt="3" custLinFactNeighborX="1308"/>
      <dgm:spPr/>
      <dgm:t>
        <a:bodyPr/>
        <a:lstStyle/>
        <a:p>
          <a:endParaRPr lang="en-IN"/>
        </a:p>
      </dgm:t>
    </dgm:pt>
    <dgm:pt modelId="{13DABF99-E80A-41E7-A658-77B4F0117D50}" type="pres">
      <dgm:prSet presAssocID="{B47DD833-644E-46AC-84EC-7D77E45AB76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5031487-2D24-4A8D-95D0-2F328126A38D}" type="pres">
      <dgm:prSet presAssocID="{B47DD833-644E-46AC-84EC-7D77E45AB76F}" presName="invisiNode" presStyleLbl="node1" presStyleIdx="2" presStyleCnt="3"/>
      <dgm:spPr/>
    </dgm:pt>
    <dgm:pt modelId="{A76D475B-7B29-4393-ACD0-1C4DDD6657D3}" type="pres">
      <dgm:prSet presAssocID="{B47DD833-644E-46AC-84EC-7D77E45AB76F}" presName="imagNode" presStyleLbl="fgImgPlace1" presStyleIdx="2" presStyleCnt="3" custScaleX="73008" custScaleY="7300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57E7652-18A9-454E-835C-C532C330B874}" srcId="{E452DE72-60FE-4AA4-B625-D333DF6AED4A}" destId="{44A409F6-A23A-45D8-94BD-3BDF3F6F23E6}" srcOrd="0" destOrd="0" parTransId="{EC1E08A7-B66C-4DE0-ABAC-57A4B1218790}" sibTransId="{BCCAD740-D6C4-4048-A35A-9023E10486E5}"/>
    <dgm:cxn modelId="{7B625254-5215-4304-95FA-A3C22496385B}" type="presOf" srcId="{BCCAD740-D6C4-4048-A35A-9023E10486E5}" destId="{0125E67C-E03D-49B3-9D62-914817AA5E78}" srcOrd="0" destOrd="0" presId="urn:microsoft.com/office/officeart/2005/8/layout/hList7#2"/>
    <dgm:cxn modelId="{7D563E12-69D6-4C0A-B546-E39781075964}" type="presOf" srcId="{A333278B-40B9-4AD1-A09D-8F5070FE278D}" destId="{8DCB9C78-E96F-437A-BC95-5442EB2DF475}" srcOrd="0" destOrd="0" presId="urn:microsoft.com/office/officeart/2005/8/layout/hList7#2"/>
    <dgm:cxn modelId="{8A7B10B4-3F95-4C18-911B-834A14E944DC}" type="presOf" srcId="{B47DD833-644E-46AC-84EC-7D77E45AB76F}" destId="{234A5DCF-9B85-477A-88B3-6369F7EDCBA4}" srcOrd="0" destOrd="0" presId="urn:microsoft.com/office/officeart/2005/8/layout/hList7#2"/>
    <dgm:cxn modelId="{F3D62204-1DC0-4502-915B-CBF0CA7AB263}" type="presOf" srcId="{44A409F6-A23A-45D8-94BD-3BDF3F6F23E6}" destId="{FCDC7ED8-D7C7-488E-B0BA-9C17F486B39C}" srcOrd="1" destOrd="0" presId="urn:microsoft.com/office/officeart/2005/8/layout/hList7#2"/>
    <dgm:cxn modelId="{D5759964-C5F5-492B-A997-44D3A6AD727B}" type="presOf" srcId="{44A409F6-A23A-45D8-94BD-3BDF3F6F23E6}" destId="{6B3BBCAC-DF25-4819-AE64-7371E747BF3E}" srcOrd="0" destOrd="0" presId="urn:microsoft.com/office/officeart/2005/8/layout/hList7#2"/>
    <dgm:cxn modelId="{162F9832-F831-4E6D-87B0-D1C64CDFE788}" srcId="{E452DE72-60FE-4AA4-B625-D333DF6AED4A}" destId="{B47DD833-644E-46AC-84EC-7D77E45AB76F}" srcOrd="2" destOrd="0" parTransId="{C8C2B28C-F135-4717-8349-D4463494E9A9}" sibTransId="{988A75B3-7BAF-40C2-BE2D-55FB1C983BD2}"/>
    <dgm:cxn modelId="{D4870FF2-D14F-4B34-A643-5CEAC97DF620}" srcId="{E452DE72-60FE-4AA4-B625-D333DF6AED4A}" destId="{5F107CA6-A527-4EA3-8123-08EADE276C55}" srcOrd="1" destOrd="0" parTransId="{8B6D9C5E-707B-41F6-A248-FB478B8BE56E}" sibTransId="{A333278B-40B9-4AD1-A09D-8F5070FE278D}"/>
    <dgm:cxn modelId="{14ECA7B8-2D76-40B2-8AB6-E642C97FE21C}" type="presOf" srcId="{5F107CA6-A527-4EA3-8123-08EADE276C55}" destId="{0C9589C5-2772-4D2D-8C1A-7E0A5D9319E5}" srcOrd="0" destOrd="0" presId="urn:microsoft.com/office/officeart/2005/8/layout/hList7#2"/>
    <dgm:cxn modelId="{F491E0B0-408C-4ECC-AEC0-7DF9E1CFCE3B}" type="presOf" srcId="{B47DD833-644E-46AC-84EC-7D77E45AB76F}" destId="{13DABF99-E80A-41E7-A658-77B4F0117D50}" srcOrd="1" destOrd="0" presId="urn:microsoft.com/office/officeart/2005/8/layout/hList7#2"/>
    <dgm:cxn modelId="{849AFD52-92C1-4EDC-A19F-E7BBA0CAD0B6}" type="presOf" srcId="{5F107CA6-A527-4EA3-8123-08EADE276C55}" destId="{3725B8BC-FEDE-432F-A461-765945977B73}" srcOrd="1" destOrd="0" presId="urn:microsoft.com/office/officeart/2005/8/layout/hList7#2"/>
    <dgm:cxn modelId="{B44A0B8E-C43B-4ABF-956F-2CDF2564C986}" type="presOf" srcId="{E452DE72-60FE-4AA4-B625-D333DF6AED4A}" destId="{6C8F914B-257E-41BA-94F1-5F6A1EB23C59}" srcOrd="0" destOrd="0" presId="urn:microsoft.com/office/officeart/2005/8/layout/hList7#2"/>
    <dgm:cxn modelId="{2DBFA67B-1C39-4E2B-83D2-F41B4A04D339}" type="presParOf" srcId="{6C8F914B-257E-41BA-94F1-5F6A1EB23C59}" destId="{6286B42D-7251-41D7-9158-CF3F980F4DF9}" srcOrd="0" destOrd="0" presId="urn:microsoft.com/office/officeart/2005/8/layout/hList7#2"/>
    <dgm:cxn modelId="{5EAED899-49C7-4D6B-B762-6491E0F7C894}" type="presParOf" srcId="{6C8F914B-257E-41BA-94F1-5F6A1EB23C59}" destId="{32BC3BEB-32A6-46F6-B5BA-2EDDEECE07A6}" srcOrd="1" destOrd="0" presId="urn:microsoft.com/office/officeart/2005/8/layout/hList7#2"/>
    <dgm:cxn modelId="{ECDE03F9-107E-4A15-9BA3-E1B7B995DFB0}" type="presParOf" srcId="{32BC3BEB-32A6-46F6-B5BA-2EDDEECE07A6}" destId="{D5666518-C127-4CBF-9519-4AF3DAF36304}" srcOrd="0" destOrd="0" presId="urn:microsoft.com/office/officeart/2005/8/layout/hList7#2"/>
    <dgm:cxn modelId="{BEBAE397-A27D-4689-89E2-5699DE203672}" type="presParOf" srcId="{D5666518-C127-4CBF-9519-4AF3DAF36304}" destId="{6B3BBCAC-DF25-4819-AE64-7371E747BF3E}" srcOrd="0" destOrd="0" presId="urn:microsoft.com/office/officeart/2005/8/layout/hList7#2"/>
    <dgm:cxn modelId="{B78FF826-1298-43CD-8ECB-FDE6FC68ADF0}" type="presParOf" srcId="{D5666518-C127-4CBF-9519-4AF3DAF36304}" destId="{FCDC7ED8-D7C7-488E-B0BA-9C17F486B39C}" srcOrd="1" destOrd="0" presId="urn:microsoft.com/office/officeart/2005/8/layout/hList7#2"/>
    <dgm:cxn modelId="{EB411517-5EC8-4F82-9022-BF09DCDB23BC}" type="presParOf" srcId="{D5666518-C127-4CBF-9519-4AF3DAF36304}" destId="{5EF1C8B0-EE8F-409D-8C5B-8165E3ACEC4A}" srcOrd="2" destOrd="0" presId="urn:microsoft.com/office/officeart/2005/8/layout/hList7#2"/>
    <dgm:cxn modelId="{D01F2D9D-9100-42E2-89EF-E56B91F558CA}" type="presParOf" srcId="{D5666518-C127-4CBF-9519-4AF3DAF36304}" destId="{C8C002FA-89A8-40EA-844A-587A0512B5BC}" srcOrd="3" destOrd="0" presId="urn:microsoft.com/office/officeart/2005/8/layout/hList7#2"/>
    <dgm:cxn modelId="{069F6D6F-DC7C-4696-B780-947161638FAD}" type="presParOf" srcId="{32BC3BEB-32A6-46F6-B5BA-2EDDEECE07A6}" destId="{0125E67C-E03D-49B3-9D62-914817AA5E78}" srcOrd="1" destOrd="0" presId="urn:microsoft.com/office/officeart/2005/8/layout/hList7#2"/>
    <dgm:cxn modelId="{91DB6623-86AC-457A-929F-8D174D610949}" type="presParOf" srcId="{32BC3BEB-32A6-46F6-B5BA-2EDDEECE07A6}" destId="{91A2D69A-D46C-44F2-942C-F24979FF3212}" srcOrd="2" destOrd="0" presId="urn:microsoft.com/office/officeart/2005/8/layout/hList7#2"/>
    <dgm:cxn modelId="{869490BE-8248-46DC-8B58-772D57411CFF}" type="presParOf" srcId="{91A2D69A-D46C-44F2-942C-F24979FF3212}" destId="{0C9589C5-2772-4D2D-8C1A-7E0A5D9319E5}" srcOrd="0" destOrd="0" presId="urn:microsoft.com/office/officeart/2005/8/layout/hList7#2"/>
    <dgm:cxn modelId="{9AA960AE-71F6-432F-B0CE-F3CEDD2525B9}" type="presParOf" srcId="{91A2D69A-D46C-44F2-942C-F24979FF3212}" destId="{3725B8BC-FEDE-432F-A461-765945977B73}" srcOrd="1" destOrd="0" presId="urn:microsoft.com/office/officeart/2005/8/layout/hList7#2"/>
    <dgm:cxn modelId="{63AA6922-52A9-482C-B02B-7FE0E026CB8A}" type="presParOf" srcId="{91A2D69A-D46C-44F2-942C-F24979FF3212}" destId="{315C51CD-1BF4-418C-AA51-26942121191A}" srcOrd="2" destOrd="0" presId="urn:microsoft.com/office/officeart/2005/8/layout/hList7#2"/>
    <dgm:cxn modelId="{3551CCE6-D34D-46C8-805A-AED6797F945B}" type="presParOf" srcId="{91A2D69A-D46C-44F2-942C-F24979FF3212}" destId="{2F391AC2-64A5-49EB-BD14-D49BE9BDB43D}" srcOrd="3" destOrd="0" presId="urn:microsoft.com/office/officeart/2005/8/layout/hList7#2"/>
    <dgm:cxn modelId="{C0D16C82-9288-4E7B-BBC8-735642F24A18}" type="presParOf" srcId="{32BC3BEB-32A6-46F6-B5BA-2EDDEECE07A6}" destId="{8DCB9C78-E96F-437A-BC95-5442EB2DF475}" srcOrd="3" destOrd="0" presId="urn:microsoft.com/office/officeart/2005/8/layout/hList7#2"/>
    <dgm:cxn modelId="{AD079DD8-442E-40A9-9BE1-2851490FBCBB}" type="presParOf" srcId="{32BC3BEB-32A6-46F6-B5BA-2EDDEECE07A6}" destId="{C339756E-28FF-4FD6-B58D-C424AB778E5B}" srcOrd="4" destOrd="0" presId="urn:microsoft.com/office/officeart/2005/8/layout/hList7#2"/>
    <dgm:cxn modelId="{4BDBD429-8FC8-4D77-BF4C-DD63FEFB8B46}" type="presParOf" srcId="{C339756E-28FF-4FD6-B58D-C424AB778E5B}" destId="{234A5DCF-9B85-477A-88B3-6369F7EDCBA4}" srcOrd="0" destOrd="0" presId="urn:microsoft.com/office/officeart/2005/8/layout/hList7#2"/>
    <dgm:cxn modelId="{801BB64A-E9C2-4EA8-90B8-CA40D8AA0BDB}" type="presParOf" srcId="{C339756E-28FF-4FD6-B58D-C424AB778E5B}" destId="{13DABF99-E80A-41E7-A658-77B4F0117D50}" srcOrd="1" destOrd="0" presId="urn:microsoft.com/office/officeart/2005/8/layout/hList7#2"/>
    <dgm:cxn modelId="{621EC64F-6B8F-4719-885C-29D67F1CFE23}" type="presParOf" srcId="{C339756E-28FF-4FD6-B58D-C424AB778E5B}" destId="{F5031487-2D24-4A8D-95D0-2F328126A38D}" srcOrd="2" destOrd="0" presId="urn:microsoft.com/office/officeart/2005/8/layout/hList7#2"/>
    <dgm:cxn modelId="{0F88C3A3-958B-4D21-8C22-06EDCB3D843F}" type="presParOf" srcId="{C339756E-28FF-4FD6-B58D-C424AB778E5B}" destId="{A76D475B-7B29-4393-ACD0-1C4DDD6657D3}" srcOrd="3" destOrd="0" presId="urn:microsoft.com/office/officeart/2005/8/layout/hList7#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656805-BD6E-4202-BB0E-22DF43C28AE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983DEE6-3A63-40E7-9B3C-F3433BCFB266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Entire class is divided into different groups consisting of 20 students in each group.</a:t>
          </a:r>
          <a:endParaRPr lang="en-IN" dirty="0">
            <a:solidFill>
              <a:schemeClr val="bg1"/>
            </a:solidFill>
          </a:endParaRPr>
        </a:p>
      </dgm:t>
    </dgm:pt>
    <dgm:pt modelId="{BA1D4D02-C6FD-4EBA-8ECF-B7F316ECA744}" type="parTrans" cxnId="{C3A1ED65-C20F-44C1-9C53-2CA27E0BF30C}">
      <dgm:prSet/>
      <dgm:spPr/>
      <dgm:t>
        <a:bodyPr/>
        <a:lstStyle/>
        <a:p>
          <a:endParaRPr lang="en-IN"/>
        </a:p>
      </dgm:t>
    </dgm:pt>
    <dgm:pt modelId="{AE676410-93FD-46CF-A61D-A8A8CB6EA839}" type="sibTrans" cxnId="{C3A1ED65-C20F-44C1-9C53-2CA27E0BF30C}">
      <dgm:prSet/>
      <dgm:spPr/>
      <dgm:t>
        <a:bodyPr/>
        <a:lstStyle/>
        <a:p>
          <a:endParaRPr lang="en-IN"/>
        </a:p>
      </dgm:t>
    </dgm:pt>
    <dgm:pt modelId="{600795DD-7A2F-451C-AA3F-1EA777FD7C5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Students identify the industries as per their specializations.</a:t>
          </a:r>
          <a:endParaRPr lang="en-IN" dirty="0">
            <a:solidFill>
              <a:schemeClr val="bg1"/>
            </a:solidFill>
          </a:endParaRPr>
        </a:p>
      </dgm:t>
    </dgm:pt>
    <dgm:pt modelId="{3A1A483D-0D84-42AF-9781-2D70BE81BD17}" type="parTrans" cxnId="{7335E572-D467-43A1-91C0-8C7D10F6B085}">
      <dgm:prSet/>
      <dgm:spPr/>
      <dgm:t>
        <a:bodyPr/>
        <a:lstStyle/>
        <a:p>
          <a:endParaRPr lang="en-IN"/>
        </a:p>
      </dgm:t>
    </dgm:pt>
    <dgm:pt modelId="{FC9518C0-C568-4182-A42E-5CAEB546A249}" type="sibTrans" cxnId="{7335E572-D467-43A1-91C0-8C7D10F6B085}">
      <dgm:prSet/>
      <dgm:spPr/>
      <dgm:t>
        <a:bodyPr/>
        <a:lstStyle/>
        <a:p>
          <a:endParaRPr lang="en-IN"/>
        </a:p>
      </dgm:t>
    </dgm:pt>
    <dgm:pt modelId="{C84D5ACC-D9C6-458C-870B-EDBF71860AEE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An official letter from the college is given to the students for seeking permission for industrial visit in a particular industry.</a:t>
          </a:r>
          <a:endParaRPr lang="en-IN" dirty="0">
            <a:solidFill>
              <a:schemeClr val="bg1"/>
            </a:solidFill>
          </a:endParaRPr>
        </a:p>
      </dgm:t>
    </dgm:pt>
    <dgm:pt modelId="{5BF298BC-40C1-439F-A263-7A0DAD7E2886}" type="parTrans" cxnId="{1023E6CD-2129-4839-9C6A-8D224DDA3774}">
      <dgm:prSet/>
      <dgm:spPr/>
      <dgm:t>
        <a:bodyPr/>
        <a:lstStyle/>
        <a:p>
          <a:endParaRPr lang="en-IN"/>
        </a:p>
      </dgm:t>
    </dgm:pt>
    <dgm:pt modelId="{DA15ECA6-C523-499A-80EA-24840FF15C25}" type="sibTrans" cxnId="{1023E6CD-2129-4839-9C6A-8D224DDA3774}">
      <dgm:prSet/>
      <dgm:spPr/>
      <dgm:t>
        <a:bodyPr/>
        <a:lstStyle/>
        <a:p>
          <a:endParaRPr lang="en-IN"/>
        </a:p>
      </dgm:t>
    </dgm:pt>
    <dgm:pt modelId="{41AC495F-BFEC-4983-A11F-1F6BE90DA4B2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It is mandatory for the students to give presentations before visiting any industry.</a:t>
          </a:r>
          <a:endParaRPr lang="en-IN" dirty="0">
            <a:solidFill>
              <a:schemeClr val="bg1"/>
            </a:solidFill>
          </a:endParaRPr>
        </a:p>
      </dgm:t>
    </dgm:pt>
    <dgm:pt modelId="{BEE50F59-3285-4520-AEE9-CE4B4AC71961}" type="parTrans" cxnId="{66C406ED-CEC1-48AE-849C-B7BC503B2AE0}">
      <dgm:prSet/>
      <dgm:spPr/>
      <dgm:t>
        <a:bodyPr/>
        <a:lstStyle/>
        <a:p>
          <a:endParaRPr lang="en-IN"/>
        </a:p>
      </dgm:t>
    </dgm:pt>
    <dgm:pt modelId="{FD1B9937-3E86-49F3-B863-22495BCCE3A2}" type="sibTrans" cxnId="{66C406ED-CEC1-48AE-849C-B7BC503B2AE0}">
      <dgm:prSet/>
      <dgm:spPr/>
      <dgm:t>
        <a:bodyPr/>
        <a:lstStyle/>
        <a:p>
          <a:endParaRPr lang="en-IN"/>
        </a:p>
      </dgm:t>
    </dgm:pt>
    <dgm:pt modelId="{D15ED59D-8BAD-4EE3-B25B-2C9FBA0C3F85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They are also required to submit a copy of their presentation.</a:t>
          </a:r>
          <a:endParaRPr lang="en-IN" dirty="0">
            <a:solidFill>
              <a:schemeClr val="bg1"/>
            </a:solidFill>
          </a:endParaRPr>
        </a:p>
      </dgm:t>
    </dgm:pt>
    <dgm:pt modelId="{0FFA13BF-7FCB-4A27-9C0D-E636B7A30E96}" type="parTrans" cxnId="{D93E2F7A-01CD-4543-A3AA-BA9EE3CDB0FF}">
      <dgm:prSet/>
      <dgm:spPr/>
      <dgm:t>
        <a:bodyPr/>
        <a:lstStyle/>
        <a:p>
          <a:endParaRPr lang="en-IN"/>
        </a:p>
      </dgm:t>
    </dgm:pt>
    <dgm:pt modelId="{7CE9A60C-11C1-4A62-8F8B-692C23301FC9}" type="sibTrans" cxnId="{D93E2F7A-01CD-4543-A3AA-BA9EE3CDB0FF}">
      <dgm:prSet/>
      <dgm:spPr/>
      <dgm:t>
        <a:bodyPr/>
        <a:lstStyle/>
        <a:p>
          <a:endParaRPr lang="en-IN"/>
        </a:p>
      </dgm:t>
    </dgm:pt>
    <dgm:pt modelId="{077E310E-FF4F-4E97-8B1B-8CFD9708C83E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The students are accompanied by Faculty during group industrial visits.</a:t>
          </a:r>
          <a:endParaRPr lang="en-IN" dirty="0">
            <a:solidFill>
              <a:schemeClr val="bg1"/>
            </a:solidFill>
          </a:endParaRPr>
        </a:p>
      </dgm:t>
    </dgm:pt>
    <dgm:pt modelId="{66FF4957-A2EA-48FC-98AD-8240CC9B01D8}" type="parTrans" cxnId="{E960F232-EF08-478F-9426-1F3B33890788}">
      <dgm:prSet/>
      <dgm:spPr/>
      <dgm:t>
        <a:bodyPr/>
        <a:lstStyle/>
        <a:p>
          <a:endParaRPr lang="en-IN"/>
        </a:p>
      </dgm:t>
    </dgm:pt>
    <dgm:pt modelId="{7EEEB963-113B-470F-988A-AF3A8320AE92}" type="sibTrans" cxnId="{E960F232-EF08-478F-9426-1F3B33890788}">
      <dgm:prSet/>
      <dgm:spPr/>
      <dgm:t>
        <a:bodyPr/>
        <a:lstStyle/>
        <a:p>
          <a:endParaRPr lang="en-IN"/>
        </a:p>
      </dgm:t>
    </dgm:pt>
    <dgm:pt modelId="{FF85B6E5-62C2-428F-93E7-D08671E52D8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The rules for the industrial visit are duly communicated to the students and made sure that they abide by the rules.</a:t>
          </a:r>
          <a:endParaRPr lang="en-IN" dirty="0">
            <a:solidFill>
              <a:schemeClr val="bg1"/>
            </a:solidFill>
          </a:endParaRPr>
        </a:p>
      </dgm:t>
    </dgm:pt>
    <dgm:pt modelId="{DA6B67BC-FA1F-42EF-B08E-A83ACBDD3857}" type="parTrans" cxnId="{0E6B3323-B804-40BF-93BB-38679529D0D0}">
      <dgm:prSet/>
      <dgm:spPr/>
      <dgm:t>
        <a:bodyPr/>
        <a:lstStyle/>
        <a:p>
          <a:endParaRPr lang="en-IN"/>
        </a:p>
      </dgm:t>
    </dgm:pt>
    <dgm:pt modelId="{5D3456D7-DB7E-4FF4-9B79-86204F607482}" type="sibTrans" cxnId="{0E6B3323-B804-40BF-93BB-38679529D0D0}">
      <dgm:prSet/>
      <dgm:spPr/>
      <dgm:t>
        <a:bodyPr/>
        <a:lstStyle/>
        <a:p>
          <a:endParaRPr lang="en-IN"/>
        </a:p>
      </dgm:t>
    </dgm:pt>
    <dgm:pt modelId="{B5410AA5-013D-4A6F-8EEF-DA642520FA80}" type="pres">
      <dgm:prSet presAssocID="{B9656805-BD6E-4202-BB0E-22DF43C28A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203EE2D-C437-46F1-9615-C038CDA6DFCE}" type="pres">
      <dgm:prSet presAssocID="{B9656805-BD6E-4202-BB0E-22DF43C28AE4}" presName="Name1" presStyleCnt="0"/>
      <dgm:spPr/>
    </dgm:pt>
    <dgm:pt modelId="{0CB9E96B-8171-4645-B7D9-C265A2736B6D}" type="pres">
      <dgm:prSet presAssocID="{B9656805-BD6E-4202-BB0E-22DF43C28AE4}" presName="cycle" presStyleCnt="0"/>
      <dgm:spPr/>
    </dgm:pt>
    <dgm:pt modelId="{9A4FBCD1-67B3-4C1F-8116-1C177E2E0720}" type="pres">
      <dgm:prSet presAssocID="{B9656805-BD6E-4202-BB0E-22DF43C28AE4}" presName="srcNode" presStyleLbl="node1" presStyleIdx="0" presStyleCnt="7"/>
      <dgm:spPr/>
    </dgm:pt>
    <dgm:pt modelId="{436BF452-2667-4878-B333-C6979B6B8EB9}" type="pres">
      <dgm:prSet presAssocID="{B9656805-BD6E-4202-BB0E-22DF43C28AE4}" presName="conn" presStyleLbl="parChTrans1D2" presStyleIdx="0" presStyleCnt="1"/>
      <dgm:spPr/>
      <dgm:t>
        <a:bodyPr/>
        <a:lstStyle/>
        <a:p>
          <a:endParaRPr lang="en-US"/>
        </a:p>
      </dgm:t>
    </dgm:pt>
    <dgm:pt modelId="{7182609A-C4D1-487B-9D75-548AF12BC20D}" type="pres">
      <dgm:prSet presAssocID="{B9656805-BD6E-4202-BB0E-22DF43C28AE4}" presName="extraNode" presStyleLbl="node1" presStyleIdx="0" presStyleCnt="7"/>
      <dgm:spPr/>
    </dgm:pt>
    <dgm:pt modelId="{FDF4BE31-1D64-4AE7-A901-F139C0C4C3F3}" type="pres">
      <dgm:prSet presAssocID="{B9656805-BD6E-4202-BB0E-22DF43C28AE4}" presName="dstNode" presStyleLbl="node1" presStyleIdx="0" presStyleCnt="7"/>
      <dgm:spPr/>
    </dgm:pt>
    <dgm:pt modelId="{0CC68857-4CEC-4AC5-9A64-6984A013E44F}" type="pres">
      <dgm:prSet presAssocID="{3983DEE6-3A63-40E7-9B3C-F3433BCFB26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9D02DD8-BBF6-4595-BE6B-70629ACD74AD}" type="pres">
      <dgm:prSet presAssocID="{3983DEE6-3A63-40E7-9B3C-F3433BCFB266}" presName="accent_1" presStyleCnt="0"/>
      <dgm:spPr/>
    </dgm:pt>
    <dgm:pt modelId="{7AA56907-F108-498F-B528-8D78F95ABD47}" type="pres">
      <dgm:prSet presAssocID="{3983DEE6-3A63-40E7-9B3C-F3433BCFB266}" presName="accentRepeatNode" presStyleLbl="solidFgAcc1" presStyleIdx="0" presStyleCnt="7"/>
      <dgm:spPr/>
    </dgm:pt>
    <dgm:pt modelId="{384CF3AB-482C-48B3-89C3-0D59030F0432}" type="pres">
      <dgm:prSet presAssocID="{600795DD-7A2F-451C-AA3F-1EA777FD7C59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CD973DC-38D5-4FD2-9069-2D22A2BFE31C}" type="pres">
      <dgm:prSet presAssocID="{600795DD-7A2F-451C-AA3F-1EA777FD7C59}" presName="accent_2" presStyleCnt="0"/>
      <dgm:spPr/>
    </dgm:pt>
    <dgm:pt modelId="{5397C49E-8B4E-4C87-8E37-5626C004D296}" type="pres">
      <dgm:prSet presAssocID="{600795DD-7A2F-451C-AA3F-1EA777FD7C59}" presName="accentRepeatNode" presStyleLbl="solidFgAcc1" presStyleIdx="1" presStyleCnt="7"/>
      <dgm:spPr/>
    </dgm:pt>
    <dgm:pt modelId="{2592AEB8-9752-4F34-9644-32A46322E146}" type="pres">
      <dgm:prSet presAssocID="{C84D5ACC-D9C6-458C-870B-EDBF71860AE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F873EDB-4061-44A7-A313-2560E3ED4BDF}" type="pres">
      <dgm:prSet presAssocID="{C84D5ACC-D9C6-458C-870B-EDBF71860AEE}" presName="accent_3" presStyleCnt="0"/>
      <dgm:spPr/>
    </dgm:pt>
    <dgm:pt modelId="{4F99F30D-D846-4516-AE1E-0534B2415AB8}" type="pres">
      <dgm:prSet presAssocID="{C84D5ACC-D9C6-458C-870B-EDBF71860AEE}" presName="accentRepeatNode" presStyleLbl="solidFgAcc1" presStyleIdx="2" presStyleCnt="7"/>
      <dgm:spPr/>
    </dgm:pt>
    <dgm:pt modelId="{2C2F644B-9366-44CB-A152-17610209B624}" type="pres">
      <dgm:prSet presAssocID="{41AC495F-BFEC-4983-A11F-1F6BE90DA4B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1A5E706-4930-426B-9F8D-0C4A8C8D8DA0}" type="pres">
      <dgm:prSet presAssocID="{41AC495F-BFEC-4983-A11F-1F6BE90DA4B2}" presName="accent_4" presStyleCnt="0"/>
      <dgm:spPr/>
    </dgm:pt>
    <dgm:pt modelId="{A5C83BDE-71EA-4D58-9A3F-4FD970E04DF7}" type="pres">
      <dgm:prSet presAssocID="{41AC495F-BFEC-4983-A11F-1F6BE90DA4B2}" presName="accentRepeatNode" presStyleLbl="solidFgAcc1" presStyleIdx="3" presStyleCnt="7"/>
      <dgm:spPr/>
    </dgm:pt>
    <dgm:pt modelId="{95E08242-C899-4310-A501-F5A25B14984C}" type="pres">
      <dgm:prSet presAssocID="{D15ED59D-8BAD-4EE3-B25B-2C9FBA0C3F8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B8221FA-0D28-47C5-910F-4FCF939DAA60}" type="pres">
      <dgm:prSet presAssocID="{D15ED59D-8BAD-4EE3-B25B-2C9FBA0C3F85}" presName="accent_5" presStyleCnt="0"/>
      <dgm:spPr/>
    </dgm:pt>
    <dgm:pt modelId="{E8365AE4-7370-498D-B354-351B58CE6F0C}" type="pres">
      <dgm:prSet presAssocID="{D15ED59D-8BAD-4EE3-B25B-2C9FBA0C3F85}" presName="accentRepeatNode" presStyleLbl="solidFgAcc1" presStyleIdx="4" presStyleCnt="7"/>
      <dgm:spPr/>
    </dgm:pt>
    <dgm:pt modelId="{B8EBBE1B-2058-4E86-9800-2CC355770257}" type="pres">
      <dgm:prSet presAssocID="{077E310E-FF4F-4E97-8B1B-8CFD9708C83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423FFD6-75AA-4068-80BD-49A66E5FF2D3}" type="pres">
      <dgm:prSet presAssocID="{077E310E-FF4F-4E97-8B1B-8CFD9708C83E}" presName="accent_6" presStyleCnt="0"/>
      <dgm:spPr/>
    </dgm:pt>
    <dgm:pt modelId="{FB69D527-1E0A-4478-A6D7-2ED2D4CA68F9}" type="pres">
      <dgm:prSet presAssocID="{077E310E-FF4F-4E97-8B1B-8CFD9708C83E}" presName="accentRepeatNode" presStyleLbl="solidFgAcc1" presStyleIdx="5" presStyleCnt="7"/>
      <dgm:spPr/>
    </dgm:pt>
    <dgm:pt modelId="{385A373E-E570-43FD-9BC6-9B111D8D410E}" type="pres">
      <dgm:prSet presAssocID="{FF85B6E5-62C2-428F-93E7-D08671E52D83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65D650F-7D63-4BCF-8366-5A56A464FC89}" type="pres">
      <dgm:prSet presAssocID="{FF85B6E5-62C2-428F-93E7-D08671E52D83}" presName="accent_7" presStyleCnt="0"/>
      <dgm:spPr/>
    </dgm:pt>
    <dgm:pt modelId="{5B4DF6A1-F606-45A5-8E3F-60E3112B9EEF}" type="pres">
      <dgm:prSet presAssocID="{FF85B6E5-62C2-428F-93E7-D08671E52D83}" presName="accentRepeatNode" presStyleLbl="solidFgAcc1" presStyleIdx="6" presStyleCnt="7"/>
      <dgm:spPr/>
    </dgm:pt>
  </dgm:ptLst>
  <dgm:cxnLst>
    <dgm:cxn modelId="{51F15336-B481-49C3-8DD6-0823F1A34FA1}" type="presOf" srcId="{FF85B6E5-62C2-428F-93E7-D08671E52D83}" destId="{385A373E-E570-43FD-9BC6-9B111D8D410E}" srcOrd="0" destOrd="0" presId="urn:microsoft.com/office/officeart/2008/layout/VerticalCurvedList"/>
    <dgm:cxn modelId="{D93E2F7A-01CD-4543-A3AA-BA9EE3CDB0FF}" srcId="{B9656805-BD6E-4202-BB0E-22DF43C28AE4}" destId="{D15ED59D-8BAD-4EE3-B25B-2C9FBA0C3F85}" srcOrd="4" destOrd="0" parTransId="{0FFA13BF-7FCB-4A27-9C0D-E636B7A30E96}" sibTransId="{7CE9A60C-11C1-4A62-8F8B-692C23301FC9}"/>
    <dgm:cxn modelId="{7335E572-D467-43A1-91C0-8C7D10F6B085}" srcId="{B9656805-BD6E-4202-BB0E-22DF43C28AE4}" destId="{600795DD-7A2F-451C-AA3F-1EA777FD7C59}" srcOrd="1" destOrd="0" parTransId="{3A1A483D-0D84-42AF-9781-2D70BE81BD17}" sibTransId="{FC9518C0-C568-4182-A42E-5CAEB546A249}"/>
    <dgm:cxn modelId="{064E6AE2-6DEE-4018-8D7F-3D51788392EB}" type="presOf" srcId="{3983DEE6-3A63-40E7-9B3C-F3433BCFB266}" destId="{0CC68857-4CEC-4AC5-9A64-6984A013E44F}" srcOrd="0" destOrd="0" presId="urn:microsoft.com/office/officeart/2008/layout/VerticalCurvedList"/>
    <dgm:cxn modelId="{1023E6CD-2129-4839-9C6A-8D224DDA3774}" srcId="{B9656805-BD6E-4202-BB0E-22DF43C28AE4}" destId="{C84D5ACC-D9C6-458C-870B-EDBF71860AEE}" srcOrd="2" destOrd="0" parTransId="{5BF298BC-40C1-439F-A263-7A0DAD7E2886}" sibTransId="{DA15ECA6-C523-499A-80EA-24840FF15C25}"/>
    <dgm:cxn modelId="{C3A1ED65-C20F-44C1-9C53-2CA27E0BF30C}" srcId="{B9656805-BD6E-4202-BB0E-22DF43C28AE4}" destId="{3983DEE6-3A63-40E7-9B3C-F3433BCFB266}" srcOrd="0" destOrd="0" parTransId="{BA1D4D02-C6FD-4EBA-8ECF-B7F316ECA744}" sibTransId="{AE676410-93FD-46CF-A61D-A8A8CB6EA839}"/>
    <dgm:cxn modelId="{6ECC59E3-636E-47A2-A689-839216C1DA5E}" type="presOf" srcId="{D15ED59D-8BAD-4EE3-B25B-2C9FBA0C3F85}" destId="{95E08242-C899-4310-A501-F5A25B14984C}" srcOrd="0" destOrd="0" presId="urn:microsoft.com/office/officeart/2008/layout/VerticalCurvedList"/>
    <dgm:cxn modelId="{66C406ED-CEC1-48AE-849C-B7BC503B2AE0}" srcId="{B9656805-BD6E-4202-BB0E-22DF43C28AE4}" destId="{41AC495F-BFEC-4983-A11F-1F6BE90DA4B2}" srcOrd="3" destOrd="0" parTransId="{BEE50F59-3285-4520-AEE9-CE4B4AC71961}" sibTransId="{FD1B9937-3E86-49F3-B863-22495BCCE3A2}"/>
    <dgm:cxn modelId="{7936F5D1-0DD1-4E41-85E9-A29153010E1B}" type="presOf" srcId="{B9656805-BD6E-4202-BB0E-22DF43C28AE4}" destId="{B5410AA5-013D-4A6F-8EEF-DA642520FA80}" srcOrd="0" destOrd="0" presId="urn:microsoft.com/office/officeart/2008/layout/VerticalCurvedList"/>
    <dgm:cxn modelId="{0E6B3323-B804-40BF-93BB-38679529D0D0}" srcId="{B9656805-BD6E-4202-BB0E-22DF43C28AE4}" destId="{FF85B6E5-62C2-428F-93E7-D08671E52D83}" srcOrd="6" destOrd="0" parTransId="{DA6B67BC-FA1F-42EF-B08E-A83ACBDD3857}" sibTransId="{5D3456D7-DB7E-4FF4-9B79-86204F607482}"/>
    <dgm:cxn modelId="{1C0D6612-256D-4CD5-A3AA-0C1197B1B1C4}" type="presOf" srcId="{C84D5ACC-D9C6-458C-870B-EDBF71860AEE}" destId="{2592AEB8-9752-4F34-9644-32A46322E146}" srcOrd="0" destOrd="0" presId="urn:microsoft.com/office/officeart/2008/layout/VerticalCurvedList"/>
    <dgm:cxn modelId="{6D836A72-F899-410F-A231-EA6087D1D455}" type="presOf" srcId="{AE676410-93FD-46CF-A61D-A8A8CB6EA839}" destId="{436BF452-2667-4878-B333-C6979B6B8EB9}" srcOrd="0" destOrd="0" presId="urn:microsoft.com/office/officeart/2008/layout/VerticalCurvedList"/>
    <dgm:cxn modelId="{0ABFC198-343B-4DBA-801B-20366A4024BA}" type="presOf" srcId="{41AC495F-BFEC-4983-A11F-1F6BE90DA4B2}" destId="{2C2F644B-9366-44CB-A152-17610209B624}" srcOrd="0" destOrd="0" presId="urn:microsoft.com/office/officeart/2008/layout/VerticalCurvedList"/>
    <dgm:cxn modelId="{11B067DB-85F8-4FD3-B782-1093A5FB5FEB}" type="presOf" srcId="{600795DD-7A2F-451C-AA3F-1EA777FD7C59}" destId="{384CF3AB-482C-48B3-89C3-0D59030F0432}" srcOrd="0" destOrd="0" presId="urn:microsoft.com/office/officeart/2008/layout/VerticalCurvedList"/>
    <dgm:cxn modelId="{E960F232-EF08-478F-9426-1F3B33890788}" srcId="{B9656805-BD6E-4202-BB0E-22DF43C28AE4}" destId="{077E310E-FF4F-4E97-8B1B-8CFD9708C83E}" srcOrd="5" destOrd="0" parTransId="{66FF4957-A2EA-48FC-98AD-8240CC9B01D8}" sibTransId="{7EEEB963-113B-470F-988A-AF3A8320AE92}"/>
    <dgm:cxn modelId="{833AA11B-6348-48C5-B88E-003C5580872F}" type="presOf" srcId="{077E310E-FF4F-4E97-8B1B-8CFD9708C83E}" destId="{B8EBBE1B-2058-4E86-9800-2CC355770257}" srcOrd="0" destOrd="0" presId="urn:microsoft.com/office/officeart/2008/layout/VerticalCurvedList"/>
    <dgm:cxn modelId="{A2F0DC5B-24FC-4C44-9258-F5B8CD605429}" type="presParOf" srcId="{B5410AA5-013D-4A6F-8EEF-DA642520FA80}" destId="{E203EE2D-C437-46F1-9615-C038CDA6DFCE}" srcOrd="0" destOrd="0" presId="urn:microsoft.com/office/officeart/2008/layout/VerticalCurvedList"/>
    <dgm:cxn modelId="{295476A5-6675-4952-9F62-7A72C123DE11}" type="presParOf" srcId="{E203EE2D-C437-46F1-9615-C038CDA6DFCE}" destId="{0CB9E96B-8171-4645-B7D9-C265A2736B6D}" srcOrd="0" destOrd="0" presId="urn:microsoft.com/office/officeart/2008/layout/VerticalCurvedList"/>
    <dgm:cxn modelId="{F481D88D-1F14-42B7-B267-FF8F03CBA507}" type="presParOf" srcId="{0CB9E96B-8171-4645-B7D9-C265A2736B6D}" destId="{9A4FBCD1-67B3-4C1F-8116-1C177E2E0720}" srcOrd="0" destOrd="0" presId="urn:microsoft.com/office/officeart/2008/layout/VerticalCurvedList"/>
    <dgm:cxn modelId="{B564286E-7518-4A0D-B7C9-39421B279C49}" type="presParOf" srcId="{0CB9E96B-8171-4645-B7D9-C265A2736B6D}" destId="{436BF452-2667-4878-B333-C6979B6B8EB9}" srcOrd="1" destOrd="0" presId="urn:microsoft.com/office/officeart/2008/layout/VerticalCurvedList"/>
    <dgm:cxn modelId="{5CD03960-77E4-4F54-95E4-679EF8618B54}" type="presParOf" srcId="{0CB9E96B-8171-4645-B7D9-C265A2736B6D}" destId="{7182609A-C4D1-487B-9D75-548AF12BC20D}" srcOrd="2" destOrd="0" presId="urn:microsoft.com/office/officeart/2008/layout/VerticalCurvedList"/>
    <dgm:cxn modelId="{58996F02-20E3-45E1-814F-99C0AF397625}" type="presParOf" srcId="{0CB9E96B-8171-4645-B7D9-C265A2736B6D}" destId="{FDF4BE31-1D64-4AE7-A901-F139C0C4C3F3}" srcOrd="3" destOrd="0" presId="urn:microsoft.com/office/officeart/2008/layout/VerticalCurvedList"/>
    <dgm:cxn modelId="{E04DEC25-3A42-4174-AD1A-21759A36C4A2}" type="presParOf" srcId="{E203EE2D-C437-46F1-9615-C038CDA6DFCE}" destId="{0CC68857-4CEC-4AC5-9A64-6984A013E44F}" srcOrd="1" destOrd="0" presId="urn:microsoft.com/office/officeart/2008/layout/VerticalCurvedList"/>
    <dgm:cxn modelId="{250049FD-556B-434A-A75F-15FB650045AF}" type="presParOf" srcId="{E203EE2D-C437-46F1-9615-C038CDA6DFCE}" destId="{D9D02DD8-BBF6-4595-BE6B-70629ACD74AD}" srcOrd="2" destOrd="0" presId="urn:microsoft.com/office/officeart/2008/layout/VerticalCurvedList"/>
    <dgm:cxn modelId="{7A6B1F9A-0993-49CC-8D47-C4F2C5D29AF0}" type="presParOf" srcId="{D9D02DD8-BBF6-4595-BE6B-70629ACD74AD}" destId="{7AA56907-F108-498F-B528-8D78F95ABD47}" srcOrd="0" destOrd="0" presId="urn:microsoft.com/office/officeart/2008/layout/VerticalCurvedList"/>
    <dgm:cxn modelId="{5BB94138-1FD1-439B-8100-67B7035A1456}" type="presParOf" srcId="{E203EE2D-C437-46F1-9615-C038CDA6DFCE}" destId="{384CF3AB-482C-48B3-89C3-0D59030F0432}" srcOrd="3" destOrd="0" presId="urn:microsoft.com/office/officeart/2008/layout/VerticalCurvedList"/>
    <dgm:cxn modelId="{08022721-9ACF-498D-A247-8B1754B42748}" type="presParOf" srcId="{E203EE2D-C437-46F1-9615-C038CDA6DFCE}" destId="{DCD973DC-38D5-4FD2-9069-2D22A2BFE31C}" srcOrd="4" destOrd="0" presId="urn:microsoft.com/office/officeart/2008/layout/VerticalCurvedList"/>
    <dgm:cxn modelId="{E00C3901-7AA7-44E1-96E4-8CBB13E0CC90}" type="presParOf" srcId="{DCD973DC-38D5-4FD2-9069-2D22A2BFE31C}" destId="{5397C49E-8B4E-4C87-8E37-5626C004D296}" srcOrd="0" destOrd="0" presId="urn:microsoft.com/office/officeart/2008/layout/VerticalCurvedList"/>
    <dgm:cxn modelId="{188CB78D-E232-429C-AE7D-C2C3B9C6ED13}" type="presParOf" srcId="{E203EE2D-C437-46F1-9615-C038CDA6DFCE}" destId="{2592AEB8-9752-4F34-9644-32A46322E146}" srcOrd="5" destOrd="0" presId="urn:microsoft.com/office/officeart/2008/layout/VerticalCurvedList"/>
    <dgm:cxn modelId="{1EAE03D6-8C45-4B87-84CB-BE1D4A512210}" type="presParOf" srcId="{E203EE2D-C437-46F1-9615-C038CDA6DFCE}" destId="{5F873EDB-4061-44A7-A313-2560E3ED4BDF}" srcOrd="6" destOrd="0" presId="urn:microsoft.com/office/officeart/2008/layout/VerticalCurvedList"/>
    <dgm:cxn modelId="{F6281D44-C484-492D-8105-760D4FD0F339}" type="presParOf" srcId="{5F873EDB-4061-44A7-A313-2560E3ED4BDF}" destId="{4F99F30D-D846-4516-AE1E-0534B2415AB8}" srcOrd="0" destOrd="0" presId="urn:microsoft.com/office/officeart/2008/layout/VerticalCurvedList"/>
    <dgm:cxn modelId="{582E71B5-F1FF-4C4F-A301-EA115920F4E7}" type="presParOf" srcId="{E203EE2D-C437-46F1-9615-C038CDA6DFCE}" destId="{2C2F644B-9366-44CB-A152-17610209B624}" srcOrd="7" destOrd="0" presId="urn:microsoft.com/office/officeart/2008/layout/VerticalCurvedList"/>
    <dgm:cxn modelId="{A6FA00F8-1CEB-4C5F-914A-3B68720A8ECD}" type="presParOf" srcId="{E203EE2D-C437-46F1-9615-C038CDA6DFCE}" destId="{41A5E706-4930-426B-9F8D-0C4A8C8D8DA0}" srcOrd="8" destOrd="0" presId="urn:microsoft.com/office/officeart/2008/layout/VerticalCurvedList"/>
    <dgm:cxn modelId="{927D8537-DEF3-4506-8E75-C8E6D391FF90}" type="presParOf" srcId="{41A5E706-4930-426B-9F8D-0C4A8C8D8DA0}" destId="{A5C83BDE-71EA-4D58-9A3F-4FD970E04DF7}" srcOrd="0" destOrd="0" presId="urn:microsoft.com/office/officeart/2008/layout/VerticalCurvedList"/>
    <dgm:cxn modelId="{ACDF628F-EA6E-4A5A-9EAF-99ABE77A1C55}" type="presParOf" srcId="{E203EE2D-C437-46F1-9615-C038CDA6DFCE}" destId="{95E08242-C899-4310-A501-F5A25B14984C}" srcOrd="9" destOrd="0" presId="urn:microsoft.com/office/officeart/2008/layout/VerticalCurvedList"/>
    <dgm:cxn modelId="{FE2B2B43-30DF-4BC9-8C60-54B06EC47AEC}" type="presParOf" srcId="{E203EE2D-C437-46F1-9615-C038CDA6DFCE}" destId="{FB8221FA-0D28-47C5-910F-4FCF939DAA60}" srcOrd="10" destOrd="0" presId="urn:microsoft.com/office/officeart/2008/layout/VerticalCurvedList"/>
    <dgm:cxn modelId="{97387BBA-4B83-4378-8C0D-D626F3A3E4AF}" type="presParOf" srcId="{FB8221FA-0D28-47C5-910F-4FCF939DAA60}" destId="{E8365AE4-7370-498D-B354-351B58CE6F0C}" srcOrd="0" destOrd="0" presId="urn:microsoft.com/office/officeart/2008/layout/VerticalCurvedList"/>
    <dgm:cxn modelId="{257FBF04-CB90-4B61-83C3-6ECC93B148B7}" type="presParOf" srcId="{E203EE2D-C437-46F1-9615-C038CDA6DFCE}" destId="{B8EBBE1B-2058-4E86-9800-2CC355770257}" srcOrd="11" destOrd="0" presId="urn:microsoft.com/office/officeart/2008/layout/VerticalCurvedList"/>
    <dgm:cxn modelId="{A51584C8-43C4-4027-AF9A-5F7F2A31D380}" type="presParOf" srcId="{E203EE2D-C437-46F1-9615-C038CDA6DFCE}" destId="{6423FFD6-75AA-4068-80BD-49A66E5FF2D3}" srcOrd="12" destOrd="0" presId="urn:microsoft.com/office/officeart/2008/layout/VerticalCurvedList"/>
    <dgm:cxn modelId="{C4537733-8E21-443A-A434-DB98E48E8748}" type="presParOf" srcId="{6423FFD6-75AA-4068-80BD-49A66E5FF2D3}" destId="{FB69D527-1E0A-4478-A6D7-2ED2D4CA68F9}" srcOrd="0" destOrd="0" presId="urn:microsoft.com/office/officeart/2008/layout/VerticalCurvedList"/>
    <dgm:cxn modelId="{E5E4AC20-CF1A-4869-82A2-EB820CC2A1F1}" type="presParOf" srcId="{E203EE2D-C437-46F1-9615-C038CDA6DFCE}" destId="{385A373E-E570-43FD-9BC6-9B111D8D410E}" srcOrd="13" destOrd="0" presId="urn:microsoft.com/office/officeart/2008/layout/VerticalCurvedList"/>
    <dgm:cxn modelId="{2A14F627-37B1-4F35-860B-100722844F30}" type="presParOf" srcId="{E203EE2D-C437-46F1-9615-C038CDA6DFCE}" destId="{165D650F-7D63-4BCF-8366-5A56A464FC89}" srcOrd="14" destOrd="0" presId="urn:microsoft.com/office/officeart/2008/layout/VerticalCurvedList"/>
    <dgm:cxn modelId="{77F4B714-C651-4899-83F5-6D6411FA6EBC}" type="presParOf" srcId="{165D650F-7D63-4BCF-8366-5A56A464FC89}" destId="{5B4DF6A1-F606-45A5-8E3F-60E3112B9EEF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89DC66-F693-465A-9623-48CC012801C5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32F46A4-0055-44D6-B76E-EF2EF1FA1D3D}">
      <dgm:prSet phldrT="[Text]" custT="1"/>
      <dgm:spPr/>
      <dgm:t>
        <a:bodyPr/>
        <a:lstStyle/>
        <a:p>
          <a:r>
            <a:rPr lang="en-US" sz="1800" b="1" dirty="0" smtClean="0"/>
            <a:t>Strengths </a:t>
          </a:r>
          <a:endParaRPr lang="en-IN" sz="1800" dirty="0"/>
        </a:p>
      </dgm:t>
    </dgm:pt>
    <dgm:pt modelId="{8F56C7A8-4278-4B0C-98BF-A37F1B250E7B}" type="parTrans" cxnId="{05C1FFEA-E866-4070-A85B-A586A88B98C1}">
      <dgm:prSet/>
      <dgm:spPr/>
      <dgm:t>
        <a:bodyPr/>
        <a:lstStyle/>
        <a:p>
          <a:endParaRPr lang="en-IN"/>
        </a:p>
      </dgm:t>
    </dgm:pt>
    <dgm:pt modelId="{30AF85ED-53A7-424C-9A15-B393D4129B2D}" type="sibTrans" cxnId="{05C1FFEA-E866-4070-A85B-A586A88B98C1}">
      <dgm:prSet/>
      <dgm:spPr/>
      <dgm:t>
        <a:bodyPr/>
        <a:lstStyle/>
        <a:p>
          <a:endParaRPr lang="en-IN"/>
        </a:p>
      </dgm:t>
    </dgm:pt>
    <dgm:pt modelId="{4624AA49-9DFF-4963-A355-2F73F759A12C}">
      <dgm:prSet phldrT="[Text]"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Dynamic Students</a:t>
          </a:r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E6088-0A3E-42D3-9259-7B43BABC4932}" type="parTrans" cxnId="{284D1BE6-AD4D-4133-8D8F-751C0A42B88D}">
      <dgm:prSet/>
      <dgm:spPr/>
      <dgm:t>
        <a:bodyPr/>
        <a:lstStyle/>
        <a:p>
          <a:endParaRPr lang="en-IN"/>
        </a:p>
      </dgm:t>
    </dgm:pt>
    <dgm:pt modelId="{6044D7B0-2F36-4357-A3AE-7C91A4E013EA}" type="sibTrans" cxnId="{284D1BE6-AD4D-4133-8D8F-751C0A42B88D}">
      <dgm:prSet/>
      <dgm:spPr/>
      <dgm:t>
        <a:bodyPr/>
        <a:lstStyle/>
        <a:p>
          <a:endParaRPr lang="en-IN"/>
        </a:p>
      </dgm:t>
    </dgm:pt>
    <dgm:pt modelId="{C06BCCBF-8D36-4BB2-A360-C4E52B55FE0D}">
      <dgm:prSet phldrT="[Text]" custT="1"/>
      <dgm:spPr/>
      <dgm:t>
        <a:bodyPr/>
        <a:lstStyle/>
        <a:p>
          <a:r>
            <a:rPr lang="en-US" sz="1800" b="1" dirty="0" smtClean="0"/>
            <a:t>Weakness</a:t>
          </a:r>
          <a:endParaRPr lang="en-IN" sz="1800" dirty="0"/>
        </a:p>
      </dgm:t>
    </dgm:pt>
    <dgm:pt modelId="{F04CAE26-CEBB-4303-BC44-75B7E4FDBA21}" type="parTrans" cxnId="{ECF0A598-5D4F-4596-8153-837CFF464DE8}">
      <dgm:prSet/>
      <dgm:spPr/>
      <dgm:t>
        <a:bodyPr/>
        <a:lstStyle/>
        <a:p>
          <a:endParaRPr lang="en-IN"/>
        </a:p>
      </dgm:t>
    </dgm:pt>
    <dgm:pt modelId="{10411238-2AE7-420A-AAA1-37B494A6E3DE}" type="sibTrans" cxnId="{ECF0A598-5D4F-4596-8153-837CFF464DE8}">
      <dgm:prSet/>
      <dgm:spPr/>
      <dgm:t>
        <a:bodyPr/>
        <a:lstStyle/>
        <a:p>
          <a:endParaRPr lang="en-IN"/>
        </a:p>
      </dgm:t>
    </dgm:pt>
    <dgm:pt modelId="{A70262C4-70D6-48DC-8CAB-0C56D024048B}">
      <dgm:prSet phldrT="[Text]" custT="1"/>
      <dgm:spPr/>
      <dgm:t>
        <a:bodyPr/>
        <a:lstStyle/>
        <a:p>
          <a:pPr algn="ctr"/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Less representation of students in other State level Competitions.</a:t>
          </a:r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085C3-24A6-4E2B-9719-76C4547ED025}" type="parTrans" cxnId="{92FB7D2C-FFAF-4C75-8075-47B60F3BB190}">
      <dgm:prSet/>
      <dgm:spPr/>
      <dgm:t>
        <a:bodyPr/>
        <a:lstStyle/>
        <a:p>
          <a:endParaRPr lang="en-IN"/>
        </a:p>
      </dgm:t>
    </dgm:pt>
    <dgm:pt modelId="{DDD9E803-4C96-42DF-92AC-C35E72924C81}" type="sibTrans" cxnId="{92FB7D2C-FFAF-4C75-8075-47B60F3BB190}">
      <dgm:prSet/>
      <dgm:spPr/>
      <dgm:t>
        <a:bodyPr/>
        <a:lstStyle/>
        <a:p>
          <a:endParaRPr lang="en-IN"/>
        </a:p>
      </dgm:t>
    </dgm:pt>
    <dgm:pt modelId="{E4C88CC7-D5BE-468F-93AA-AFEB7A820F90}">
      <dgm:prSet phldrT="[Text]" custT="1"/>
      <dgm:spPr/>
      <dgm:t>
        <a:bodyPr/>
        <a:lstStyle/>
        <a:p>
          <a:r>
            <a:rPr lang="en-US" sz="1800" b="1" dirty="0" smtClean="0"/>
            <a:t>Challenges</a:t>
          </a:r>
          <a:endParaRPr lang="en-IN" sz="1800" dirty="0"/>
        </a:p>
      </dgm:t>
    </dgm:pt>
    <dgm:pt modelId="{3F3F8C94-36DA-4640-BD72-27BEB82A3083}" type="parTrans" cxnId="{238D79A8-6E10-43B6-A914-EE6F246E8401}">
      <dgm:prSet/>
      <dgm:spPr/>
      <dgm:t>
        <a:bodyPr/>
        <a:lstStyle/>
        <a:p>
          <a:endParaRPr lang="en-IN"/>
        </a:p>
      </dgm:t>
    </dgm:pt>
    <dgm:pt modelId="{5FBAEAF5-9C8B-44E3-9679-A3B534F38E6C}" type="sibTrans" cxnId="{238D79A8-6E10-43B6-A914-EE6F246E8401}">
      <dgm:prSet/>
      <dgm:spPr/>
      <dgm:t>
        <a:bodyPr/>
        <a:lstStyle/>
        <a:p>
          <a:endParaRPr lang="en-IN"/>
        </a:p>
      </dgm:t>
    </dgm:pt>
    <dgm:pt modelId="{FF510009-1F9B-4397-99C5-F26429AF607E}">
      <dgm:prSet phldrT="[Text]" custT="1"/>
      <dgm:spPr/>
      <dgm:t>
        <a:bodyPr/>
        <a:lstStyle/>
        <a:p>
          <a:pPr algn="r"/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Fast changing Industrial Scenario</a:t>
          </a:r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EEFD2E-EF77-4886-95F5-30B0CEB9AE36}" type="parTrans" cxnId="{1ECA5764-6FCA-4579-BBAB-476B476517B1}">
      <dgm:prSet/>
      <dgm:spPr/>
      <dgm:t>
        <a:bodyPr/>
        <a:lstStyle/>
        <a:p>
          <a:endParaRPr lang="en-IN"/>
        </a:p>
      </dgm:t>
    </dgm:pt>
    <dgm:pt modelId="{C9624687-0B2A-49ED-A8BB-328C74BC676F}" type="sibTrans" cxnId="{1ECA5764-6FCA-4579-BBAB-476B476517B1}">
      <dgm:prSet/>
      <dgm:spPr/>
      <dgm:t>
        <a:bodyPr/>
        <a:lstStyle/>
        <a:p>
          <a:endParaRPr lang="en-IN"/>
        </a:p>
      </dgm:t>
    </dgm:pt>
    <dgm:pt modelId="{06E4C150-5B8C-406D-AACB-86FB9B43C0C1}">
      <dgm:prSet phldrT="[Text]"/>
      <dgm:spPr/>
      <dgm:t>
        <a:bodyPr/>
        <a:lstStyle/>
        <a:p>
          <a:r>
            <a:rPr lang="en-US" b="1" dirty="0" smtClean="0"/>
            <a:t>Opportunities </a:t>
          </a:r>
          <a:endParaRPr lang="en-IN" dirty="0"/>
        </a:p>
      </dgm:t>
    </dgm:pt>
    <dgm:pt modelId="{75236D40-183F-4174-86E1-E50B928DD614}" type="parTrans" cxnId="{DD53013A-A6C7-4FC9-A93A-95B170EFCD93}">
      <dgm:prSet/>
      <dgm:spPr/>
      <dgm:t>
        <a:bodyPr/>
        <a:lstStyle/>
        <a:p>
          <a:endParaRPr lang="en-IN"/>
        </a:p>
      </dgm:t>
    </dgm:pt>
    <dgm:pt modelId="{59988BD9-F151-43BF-A0FD-FEB19D68B64C}" type="sibTrans" cxnId="{DD53013A-A6C7-4FC9-A93A-95B170EFCD93}">
      <dgm:prSet/>
      <dgm:spPr/>
      <dgm:t>
        <a:bodyPr/>
        <a:lstStyle/>
        <a:p>
          <a:endParaRPr lang="en-IN"/>
        </a:p>
      </dgm:t>
    </dgm:pt>
    <dgm:pt modelId="{7A74D1BC-3597-497B-809C-A169731E767A}">
      <dgm:prSet phldrT="[Text]"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Smooth Journey from Campus to Corporate</a:t>
          </a:r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A63E5A-2BA3-4AF7-AB7B-6DD0410BBC8E}" type="parTrans" cxnId="{969E1029-9BB2-43B2-8FF0-08D210D57F90}">
      <dgm:prSet/>
      <dgm:spPr/>
      <dgm:t>
        <a:bodyPr/>
        <a:lstStyle/>
        <a:p>
          <a:endParaRPr lang="en-IN"/>
        </a:p>
      </dgm:t>
    </dgm:pt>
    <dgm:pt modelId="{CEEE07D3-4F98-49CF-AC97-2EE4B543C6E4}" type="sibTrans" cxnId="{969E1029-9BB2-43B2-8FF0-08D210D57F90}">
      <dgm:prSet/>
      <dgm:spPr/>
      <dgm:t>
        <a:bodyPr/>
        <a:lstStyle/>
        <a:p>
          <a:endParaRPr lang="en-IN"/>
        </a:p>
      </dgm:t>
    </dgm:pt>
    <dgm:pt modelId="{539C6E09-4FC6-48F1-A423-DDBC63F0A7B1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Strong B.Y.K Brand </a:t>
          </a:r>
        </a:p>
      </dgm:t>
    </dgm:pt>
    <dgm:pt modelId="{1B029069-5CB7-4727-AA57-3BB84D6AAE3F}" type="parTrans" cxnId="{D4CF0023-BF9A-4D40-B530-A6780705A697}">
      <dgm:prSet/>
      <dgm:spPr/>
      <dgm:t>
        <a:bodyPr/>
        <a:lstStyle/>
        <a:p>
          <a:endParaRPr lang="en-IN"/>
        </a:p>
      </dgm:t>
    </dgm:pt>
    <dgm:pt modelId="{67F053DD-BF4F-4119-8035-BD7F797F97CA}" type="sibTrans" cxnId="{D4CF0023-BF9A-4D40-B530-A6780705A697}">
      <dgm:prSet/>
      <dgm:spPr/>
      <dgm:t>
        <a:bodyPr/>
        <a:lstStyle/>
        <a:p>
          <a:endParaRPr lang="en-IN"/>
        </a:p>
      </dgm:t>
    </dgm:pt>
    <dgm:pt modelId="{4E0B20BA-83DE-4C2E-95B1-7337343A41F6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Excellent &amp; Hardworking Faculty</a:t>
          </a:r>
        </a:p>
      </dgm:t>
    </dgm:pt>
    <dgm:pt modelId="{78BC91A6-5C5A-4755-802C-91E2B3E06044}" type="parTrans" cxnId="{DB57B43D-FFC9-46AA-BB76-F5947E60361C}">
      <dgm:prSet/>
      <dgm:spPr/>
      <dgm:t>
        <a:bodyPr/>
        <a:lstStyle/>
        <a:p>
          <a:endParaRPr lang="en-IN"/>
        </a:p>
      </dgm:t>
    </dgm:pt>
    <dgm:pt modelId="{61C5F130-20E2-4270-8F0F-3C0E63455333}" type="sibTrans" cxnId="{DB57B43D-FFC9-46AA-BB76-F5947E60361C}">
      <dgm:prSet/>
      <dgm:spPr/>
      <dgm:t>
        <a:bodyPr/>
        <a:lstStyle/>
        <a:p>
          <a:endParaRPr lang="en-IN"/>
        </a:p>
      </dgm:t>
    </dgm:pt>
    <dgm:pt modelId="{C0133791-43CE-495F-93C5-AC94CFA62AC2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360 Degree Student Development – NEP 2020 Vision</a:t>
          </a:r>
        </a:p>
      </dgm:t>
    </dgm:pt>
    <dgm:pt modelId="{A8932E35-94DE-477F-9940-8FE1D8B595C1}" type="parTrans" cxnId="{FC10DFF2-7389-44B1-A5E4-F4697D8EB9D5}">
      <dgm:prSet/>
      <dgm:spPr/>
      <dgm:t>
        <a:bodyPr/>
        <a:lstStyle/>
        <a:p>
          <a:endParaRPr lang="en-IN"/>
        </a:p>
      </dgm:t>
    </dgm:pt>
    <dgm:pt modelId="{CC9B3EE6-49A7-4D7A-A89F-5A0D5ECF99B4}" type="sibTrans" cxnId="{FC10DFF2-7389-44B1-A5E4-F4697D8EB9D5}">
      <dgm:prSet/>
      <dgm:spPr/>
      <dgm:t>
        <a:bodyPr/>
        <a:lstStyle/>
        <a:p>
          <a:endParaRPr lang="en-IN"/>
        </a:p>
      </dgm:t>
    </dgm:pt>
    <dgm:pt modelId="{3162DA44-5033-4398-AECC-43191ED42DAB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Strong Alumni</a:t>
          </a:r>
        </a:p>
      </dgm:t>
    </dgm:pt>
    <dgm:pt modelId="{A46A058D-4262-4199-A25A-0E49F05B6A2E}" type="parTrans" cxnId="{271584B9-B549-4C93-8849-17475D9F72FE}">
      <dgm:prSet/>
      <dgm:spPr/>
      <dgm:t>
        <a:bodyPr/>
        <a:lstStyle/>
        <a:p>
          <a:endParaRPr lang="en-IN"/>
        </a:p>
      </dgm:t>
    </dgm:pt>
    <dgm:pt modelId="{117FE7EF-F6B7-4A98-8C5D-35D946BA3AFE}" type="sibTrans" cxnId="{271584B9-B549-4C93-8849-17475D9F72FE}">
      <dgm:prSet/>
      <dgm:spPr/>
      <dgm:t>
        <a:bodyPr/>
        <a:lstStyle/>
        <a:p>
          <a:endParaRPr lang="en-IN"/>
        </a:p>
      </dgm:t>
    </dgm:pt>
    <dgm:pt modelId="{C81FA3DE-5A99-42F9-A4B6-F8D9170C95F8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Entrepreneurial Prospects for Students </a:t>
          </a:r>
        </a:p>
      </dgm:t>
    </dgm:pt>
    <dgm:pt modelId="{53E9D1F1-3718-46F4-8086-9CEC154627D5}" type="parTrans" cxnId="{CB4FA790-0203-438C-AF14-9F2A2FA1944F}">
      <dgm:prSet/>
      <dgm:spPr/>
      <dgm:t>
        <a:bodyPr/>
        <a:lstStyle/>
        <a:p>
          <a:endParaRPr lang="en-IN"/>
        </a:p>
      </dgm:t>
    </dgm:pt>
    <dgm:pt modelId="{646D6E18-4757-4546-AE00-C71C166DC17D}" type="sibTrans" cxnId="{CB4FA790-0203-438C-AF14-9F2A2FA1944F}">
      <dgm:prSet/>
      <dgm:spPr/>
      <dgm:t>
        <a:bodyPr/>
        <a:lstStyle/>
        <a:p>
          <a:endParaRPr lang="en-IN"/>
        </a:p>
      </dgm:t>
    </dgm:pt>
    <dgm:pt modelId="{E696D9A3-D3B0-4BD8-AFD6-122648046461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Adaptability to face the Competitive World</a:t>
          </a:r>
        </a:p>
      </dgm:t>
    </dgm:pt>
    <dgm:pt modelId="{23B7CC36-7ECF-403C-8106-A7BD2E01BDD7}" type="parTrans" cxnId="{5C755C5E-F058-41E0-93EC-F1BCD033510B}">
      <dgm:prSet/>
      <dgm:spPr/>
      <dgm:t>
        <a:bodyPr/>
        <a:lstStyle/>
        <a:p>
          <a:endParaRPr lang="en-IN"/>
        </a:p>
      </dgm:t>
    </dgm:pt>
    <dgm:pt modelId="{FCD51DC1-973E-4EA3-8AF4-6CC099827FBF}" type="sibTrans" cxnId="{5C755C5E-F058-41E0-93EC-F1BCD033510B}">
      <dgm:prSet/>
      <dgm:spPr/>
      <dgm:t>
        <a:bodyPr/>
        <a:lstStyle/>
        <a:p>
          <a:endParaRPr lang="en-IN"/>
        </a:p>
      </dgm:t>
    </dgm:pt>
    <dgm:pt modelId="{E0865226-BFEC-4527-87FD-BE2C5437D6E6}">
      <dgm:prSet custT="1"/>
      <dgm:spPr/>
      <dgm:t>
        <a:bodyPr/>
        <a:lstStyle/>
        <a:p>
          <a:pPr algn="r"/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Global Competition</a:t>
          </a:r>
        </a:p>
      </dgm:t>
    </dgm:pt>
    <dgm:pt modelId="{BD24BBC3-861D-415D-942C-8A8CDCEB809B}" type="parTrans" cxnId="{245DAC51-6751-41A9-B5E2-54DCAEDD0741}">
      <dgm:prSet/>
      <dgm:spPr/>
      <dgm:t>
        <a:bodyPr/>
        <a:lstStyle/>
        <a:p>
          <a:endParaRPr lang="en-IN"/>
        </a:p>
      </dgm:t>
    </dgm:pt>
    <dgm:pt modelId="{93A03804-078D-4997-8EE9-3E198C9127E4}" type="sibTrans" cxnId="{245DAC51-6751-41A9-B5E2-54DCAEDD0741}">
      <dgm:prSet/>
      <dgm:spPr/>
      <dgm:t>
        <a:bodyPr/>
        <a:lstStyle/>
        <a:p>
          <a:endParaRPr lang="en-IN"/>
        </a:p>
      </dgm:t>
    </dgm:pt>
    <dgm:pt modelId="{C2E1644A-9628-42C8-BEA1-F837B1B6B1A7}">
      <dgm:prSet custT="1"/>
      <dgm:spPr/>
      <dgm:t>
        <a:bodyPr/>
        <a:lstStyle/>
        <a:p>
          <a:pPr algn="r"/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Making Students Industry-Fit. </a:t>
          </a:r>
        </a:p>
      </dgm:t>
    </dgm:pt>
    <dgm:pt modelId="{81135DB2-82A8-4AEC-A886-86252D3EEF35}" type="parTrans" cxnId="{3FB41F05-715F-401C-9599-64B50711FAB5}">
      <dgm:prSet/>
      <dgm:spPr/>
      <dgm:t>
        <a:bodyPr/>
        <a:lstStyle/>
        <a:p>
          <a:endParaRPr lang="en-IN"/>
        </a:p>
      </dgm:t>
    </dgm:pt>
    <dgm:pt modelId="{2E71BFA0-61AE-4548-8B52-B1243B562247}" type="sibTrans" cxnId="{3FB41F05-715F-401C-9599-64B50711FAB5}">
      <dgm:prSet/>
      <dgm:spPr/>
      <dgm:t>
        <a:bodyPr/>
        <a:lstStyle/>
        <a:p>
          <a:endParaRPr lang="en-IN"/>
        </a:p>
      </dgm:t>
    </dgm:pt>
    <dgm:pt modelId="{98B0F081-47D5-4B3B-82B3-EA14DF49992A}">
      <dgm:prSet phldrT="[Text]" custT="1"/>
      <dgm:spPr/>
      <dgm:t>
        <a:bodyPr/>
        <a:lstStyle/>
        <a:p>
          <a:pPr algn="l"/>
          <a:r>
            <a:rPr lang="en-I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Industry Visits outside </a:t>
          </a:r>
          <a:r>
            <a:rPr lang="en-IN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Nashik</a:t>
          </a:r>
          <a:r>
            <a:rPr lang="en-I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City</a:t>
          </a:r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ABE596-6009-44A2-BAD3-821846C7B6E4}" type="parTrans" cxnId="{A27C1BEA-D9EC-472F-9FEF-AB4066404B1E}">
      <dgm:prSet/>
      <dgm:spPr/>
      <dgm:t>
        <a:bodyPr/>
        <a:lstStyle/>
        <a:p>
          <a:endParaRPr lang="en-IN"/>
        </a:p>
      </dgm:t>
    </dgm:pt>
    <dgm:pt modelId="{7CF58E8D-3E74-4AF0-A468-0B9D13CE7AB4}" type="sibTrans" cxnId="{A27C1BEA-D9EC-472F-9FEF-AB4066404B1E}">
      <dgm:prSet/>
      <dgm:spPr/>
      <dgm:t>
        <a:bodyPr/>
        <a:lstStyle/>
        <a:p>
          <a:endParaRPr lang="en-IN"/>
        </a:p>
      </dgm:t>
    </dgm:pt>
    <dgm:pt modelId="{C5CF79C8-3DAA-4D33-9AF9-7DD9892A5A41}">
      <dgm:prSet phldrT="[Text]" custT="1"/>
      <dgm:spPr/>
      <dgm:t>
        <a:bodyPr/>
        <a:lstStyle/>
        <a:p>
          <a:pPr algn="ctr"/>
          <a:endParaRPr lang="en-IN" sz="1400" dirty="0"/>
        </a:p>
      </dgm:t>
    </dgm:pt>
    <dgm:pt modelId="{72BC5713-1B66-4293-AA1F-AC67A95CEC8D}" type="parTrans" cxnId="{1CDFAD99-65AB-416B-952B-7EDBFFA3123B}">
      <dgm:prSet/>
      <dgm:spPr/>
      <dgm:t>
        <a:bodyPr/>
        <a:lstStyle/>
        <a:p>
          <a:endParaRPr lang="en-IN"/>
        </a:p>
      </dgm:t>
    </dgm:pt>
    <dgm:pt modelId="{73A0325F-F457-404B-BDE1-A79C3CFD5AF7}" type="sibTrans" cxnId="{1CDFAD99-65AB-416B-952B-7EDBFFA3123B}">
      <dgm:prSet/>
      <dgm:spPr/>
      <dgm:t>
        <a:bodyPr/>
        <a:lstStyle/>
        <a:p>
          <a:endParaRPr lang="en-IN"/>
        </a:p>
      </dgm:t>
    </dgm:pt>
    <dgm:pt modelId="{C76C7FA6-73B1-46BB-AB2C-ED681FB4354E}">
      <dgm:prSet phldrT="[Text]" custT="1"/>
      <dgm:spPr/>
      <dgm:t>
        <a:bodyPr/>
        <a:lstStyle/>
        <a:p>
          <a:pPr algn="r"/>
          <a:endParaRPr lang="en-IN" sz="1400" dirty="0"/>
        </a:p>
      </dgm:t>
    </dgm:pt>
    <dgm:pt modelId="{C0A8137F-2AA1-401A-A7FA-DCE9CAA02B1C}" type="parTrans" cxnId="{7EBDFBEA-00C1-4F81-8095-E81087E51A3F}">
      <dgm:prSet/>
      <dgm:spPr/>
      <dgm:t>
        <a:bodyPr/>
        <a:lstStyle/>
        <a:p>
          <a:endParaRPr lang="en-IN"/>
        </a:p>
      </dgm:t>
    </dgm:pt>
    <dgm:pt modelId="{1A6EDD99-C445-415A-9692-D338DDDA64D2}" type="sibTrans" cxnId="{7EBDFBEA-00C1-4F81-8095-E81087E51A3F}">
      <dgm:prSet/>
      <dgm:spPr/>
      <dgm:t>
        <a:bodyPr/>
        <a:lstStyle/>
        <a:p>
          <a:endParaRPr lang="en-IN"/>
        </a:p>
      </dgm:t>
    </dgm:pt>
    <dgm:pt modelId="{D6A3C47B-75DC-4E6C-973D-A99653B273E0}">
      <dgm:prSet phldrT="[Text]" custT="1"/>
      <dgm:spPr/>
      <dgm:t>
        <a:bodyPr/>
        <a:lstStyle/>
        <a:p>
          <a:pPr algn="ctr"/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040CC3-8618-4CAF-9F59-564F7D1BFDDD}" type="parTrans" cxnId="{479FE085-9D45-4B90-9C02-912CE9A29E4E}">
      <dgm:prSet/>
      <dgm:spPr/>
      <dgm:t>
        <a:bodyPr/>
        <a:lstStyle/>
        <a:p>
          <a:endParaRPr lang="en-US"/>
        </a:p>
      </dgm:t>
    </dgm:pt>
    <dgm:pt modelId="{0BC13C15-3565-47D2-8F77-4F5FC1FFA6C4}" type="sibTrans" cxnId="{479FE085-9D45-4B90-9C02-912CE9A29E4E}">
      <dgm:prSet/>
      <dgm:spPr/>
      <dgm:t>
        <a:bodyPr/>
        <a:lstStyle/>
        <a:p>
          <a:endParaRPr lang="en-US"/>
        </a:p>
      </dgm:t>
    </dgm:pt>
    <dgm:pt modelId="{A7B245BD-DAB1-4EA4-8C02-A9F4C0BF27A5}" type="pres">
      <dgm:prSet presAssocID="{2589DC66-F693-465A-9623-48CC012801C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87DFADC-8D6A-48DB-80CB-37E3B25A5600}" type="pres">
      <dgm:prSet presAssocID="{2589DC66-F693-465A-9623-48CC012801C5}" presName="children" presStyleCnt="0"/>
      <dgm:spPr/>
    </dgm:pt>
    <dgm:pt modelId="{422CAB71-8D62-4ADE-9CEA-04C9288B1912}" type="pres">
      <dgm:prSet presAssocID="{2589DC66-F693-465A-9623-48CC012801C5}" presName="child1group" presStyleCnt="0"/>
      <dgm:spPr/>
    </dgm:pt>
    <dgm:pt modelId="{420B0B8E-B5D8-431B-B342-D02540C202F4}" type="pres">
      <dgm:prSet presAssocID="{2589DC66-F693-465A-9623-48CC012801C5}" presName="child1" presStyleLbl="bgAcc1" presStyleIdx="0" presStyleCnt="4" custScaleX="129135" custScaleY="134182" custLinFactNeighborX="-20598" custLinFactNeighborY="17996"/>
      <dgm:spPr/>
      <dgm:t>
        <a:bodyPr/>
        <a:lstStyle/>
        <a:p>
          <a:endParaRPr lang="en-IN"/>
        </a:p>
      </dgm:t>
    </dgm:pt>
    <dgm:pt modelId="{43065C4F-08CB-4BD9-BA0E-3C744F7323A2}" type="pres">
      <dgm:prSet presAssocID="{2589DC66-F693-465A-9623-48CC012801C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50C673E-0A0A-48A5-94FB-F070095CD0E9}" type="pres">
      <dgm:prSet presAssocID="{2589DC66-F693-465A-9623-48CC012801C5}" presName="child2group" presStyleCnt="0"/>
      <dgm:spPr/>
    </dgm:pt>
    <dgm:pt modelId="{C7CF08E2-E0F4-4F9D-945C-2EEFF8A0B846}" type="pres">
      <dgm:prSet presAssocID="{2589DC66-F693-465A-9623-48CC012801C5}" presName="child2" presStyleLbl="bgAcc1" presStyleIdx="1" presStyleCnt="4" custScaleX="146054" custScaleY="125030" custLinFactNeighborX="28410" custLinFactNeighborY="18952"/>
      <dgm:spPr/>
      <dgm:t>
        <a:bodyPr/>
        <a:lstStyle/>
        <a:p>
          <a:endParaRPr lang="en-IN"/>
        </a:p>
      </dgm:t>
    </dgm:pt>
    <dgm:pt modelId="{0DCB58C6-3049-4C98-A251-6BF38175DE2F}" type="pres">
      <dgm:prSet presAssocID="{2589DC66-F693-465A-9623-48CC012801C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6310377-35F4-4340-9B6C-27D7024ACD0D}" type="pres">
      <dgm:prSet presAssocID="{2589DC66-F693-465A-9623-48CC012801C5}" presName="child3group" presStyleCnt="0"/>
      <dgm:spPr/>
    </dgm:pt>
    <dgm:pt modelId="{EC83B751-BC6A-4EE4-8C0F-5F13284808C9}" type="pres">
      <dgm:prSet presAssocID="{2589DC66-F693-465A-9623-48CC012801C5}" presName="child3" presStyleLbl="bgAcc1" presStyleIdx="2" presStyleCnt="4" custScaleX="163250" custScaleY="166735" custLinFactNeighborX="21737" custLinFactNeighborY="-8810"/>
      <dgm:spPr/>
      <dgm:t>
        <a:bodyPr/>
        <a:lstStyle/>
        <a:p>
          <a:endParaRPr lang="en-IN"/>
        </a:p>
      </dgm:t>
    </dgm:pt>
    <dgm:pt modelId="{0D724777-3457-4267-AD91-854AED4CE8D3}" type="pres">
      <dgm:prSet presAssocID="{2589DC66-F693-465A-9623-48CC012801C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859FDF4-D1EC-4AA3-8E84-F6F30195D404}" type="pres">
      <dgm:prSet presAssocID="{2589DC66-F693-465A-9623-48CC012801C5}" presName="child4group" presStyleCnt="0"/>
      <dgm:spPr/>
    </dgm:pt>
    <dgm:pt modelId="{CE89E6EB-B256-4ED7-BA08-BAE7E87B9843}" type="pres">
      <dgm:prSet presAssocID="{2589DC66-F693-465A-9623-48CC012801C5}" presName="child4" presStyleLbl="bgAcc1" presStyleIdx="3" presStyleCnt="4" custScaleX="145564" custScaleY="179495" custLinFactNeighborX="-19674" custLinFactNeighborY="-5299"/>
      <dgm:spPr/>
      <dgm:t>
        <a:bodyPr/>
        <a:lstStyle/>
        <a:p>
          <a:endParaRPr lang="en-IN"/>
        </a:p>
      </dgm:t>
    </dgm:pt>
    <dgm:pt modelId="{99DD6926-9CE3-4237-88CA-8EDB9758C693}" type="pres">
      <dgm:prSet presAssocID="{2589DC66-F693-465A-9623-48CC012801C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70403B4-1A1F-4937-A6AF-823C5BAFF398}" type="pres">
      <dgm:prSet presAssocID="{2589DC66-F693-465A-9623-48CC012801C5}" presName="childPlaceholder" presStyleCnt="0"/>
      <dgm:spPr/>
    </dgm:pt>
    <dgm:pt modelId="{3A83CA02-7212-4D23-91CF-399568BCBFDD}" type="pres">
      <dgm:prSet presAssocID="{2589DC66-F693-465A-9623-48CC012801C5}" presName="circle" presStyleCnt="0"/>
      <dgm:spPr/>
    </dgm:pt>
    <dgm:pt modelId="{FB520F66-D41B-4F55-916A-5E4A164767F8}" type="pres">
      <dgm:prSet presAssocID="{2589DC66-F693-465A-9623-48CC012801C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BBD9F0-8AB9-40D0-9BEA-3862C026916B}" type="pres">
      <dgm:prSet presAssocID="{2589DC66-F693-465A-9623-48CC012801C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7F8DCC9-9431-43C5-A39F-588FA9C8F462}" type="pres">
      <dgm:prSet presAssocID="{2589DC66-F693-465A-9623-48CC012801C5}" presName="quadrant3" presStyleLbl="node1" presStyleIdx="2" presStyleCnt="4" custLinFactNeighborX="-2309" custLinFactNeighborY="-1135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262EE0C-EF1A-4AA3-B000-81FA1E48EC15}" type="pres">
      <dgm:prSet presAssocID="{2589DC66-F693-465A-9623-48CC012801C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17D75A9-2A04-4CEA-B6AE-D444195DE292}" type="pres">
      <dgm:prSet presAssocID="{2589DC66-F693-465A-9623-48CC012801C5}" presName="quadrantPlaceholder" presStyleCnt="0"/>
      <dgm:spPr/>
    </dgm:pt>
    <dgm:pt modelId="{1088B534-24B6-4D4C-BC76-E23FA9C40E2D}" type="pres">
      <dgm:prSet presAssocID="{2589DC66-F693-465A-9623-48CC012801C5}" presName="center1" presStyleLbl="fgShp" presStyleIdx="0" presStyleCnt="2"/>
      <dgm:spPr/>
    </dgm:pt>
    <dgm:pt modelId="{A1C9F2CC-0CC4-4B79-8E16-E376DF65AB98}" type="pres">
      <dgm:prSet presAssocID="{2589DC66-F693-465A-9623-48CC012801C5}" presName="center2" presStyleLbl="fgShp" presStyleIdx="1" presStyleCnt="2"/>
      <dgm:spPr/>
    </dgm:pt>
  </dgm:ptLst>
  <dgm:cxnLst>
    <dgm:cxn modelId="{8DF6F99C-685C-4882-86A0-6FDB466338FD}" type="presOf" srcId="{A70262C4-70D6-48DC-8CAB-0C56D024048B}" destId="{0DCB58C6-3049-4C98-A251-6BF38175DE2F}" srcOrd="1" destOrd="1" presId="urn:microsoft.com/office/officeart/2005/8/layout/cycle4#1"/>
    <dgm:cxn modelId="{817988B0-9327-4C77-9CB8-95643C297618}" type="presOf" srcId="{C0133791-43CE-495F-93C5-AC94CFA62AC2}" destId="{43065C4F-08CB-4BD9-BA0E-3C744F7323A2}" srcOrd="1" destOrd="3" presId="urn:microsoft.com/office/officeart/2005/8/layout/cycle4#1"/>
    <dgm:cxn modelId="{CB4FA790-0203-438C-AF14-9F2A2FA1944F}" srcId="{06E4C150-5B8C-406D-AACB-86FB9B43C0C1}" destId="{C81FA3DE-5A99-42F9-A4B6-F8D9170C95F8}" srcOrd="1" destOrd="0" parTransId="{53E9D1F1-3718-46F4-8086-9CEC154627D5}" sibTransId="{646D6E18-4757-4546-AE00-C71C166DC17D}"/>
    <dgm:cxn modelId="{9A225211-2FDA-4BA4-96A5-1034985F916E}" type="presOf" srcId="{E0865226-BFEC-4527-87FD-BE2C5437D6E6}" destId="{0D724777-3457-4267-AD91-854AED4CE8D3}" srcOrd="1" destOrd="3" presId="urn:microsoft.com/office/officeart/2005/8/layout/cycle4#1"/>
    <dgm:cxn modelId="{860EE189-8EC9-458F-8D24-93FDB5C7CFB3}" type="presOf" srcId="{C76C7FA6-73B1-46BB-AB2C-ED681FB4354E}" destId="{0D724777-3457-4267-AD91-854AED4CE8D3}" srcOrd="1" destOrd="1" presId="urn:microsoft.com/office/officeart/2005/8/layout/cycle4#1"/>
    <dgm:cxn modelId="{380D909B-854B-4713-862A-4241694EDE71}" type="presOf" srcId="{E4C88CC7-D5BE-468F-93AA-AFEB7A820F90}" destId="{07F8DCC9-9431-43C5-A39F-588FA9C8F462}" srcOrd="0" destOrd="0" presId="urn:microsoft.com/office/officeart/2005/8/layout/cycle4#1"/>
    <dgm:cxn modelId="{13668391-FF2D-4F8D-9169-F4EF785B257A}" type="presOf" srcId="{C0133791-43CE-495F-93C5-AC94CFA62AC2}" destId="{420B0B8E-B5D8-431B-B342-D02540C202F4}" srcOrd="0" destOrd="3" presId="urn:microsoft.com/office/officeart/2005/8/layout/cycle4#1"/>
    <dgm:cxn modelId="{DD53013A-A6C7-4FC9-A93A-95B170EFCD93}" srcId="{2589DC66-F693-465A-9623-48CC012801C5}" destId="{06E4C150-5B8C-406D-AACB-86FB9B43C0C1}" srcOrd="3" destOrd="0" parTransId="{75236D40-183F-4174-86E1-E50B928DD614}" sibTransId="{59988BD9-F151-43BF-A0FD-FEB19D68B64C}"/>
    <dgm:cxn modelId="{271584B9-B549-4C93-8849-17475D9F72FE}" srcId="{532F46A4-0055-44D6-B76E-EF2EF1FA1D3D}" destId="{3162DA44-5033-4398-AECC-43191ED42DAB}" srcOrd="4" destOrd="0" parTransId="{A46A058D-4262-4199-A25A-0E49F05B6A2E}" sibTransId="{117FE7EF-F6B7-4A98-8C5D-35D946BA3AFE}"/>
    <dgm:cxn modelId="{FC10DFF2-7389-44B1-A5E4-F4697D8EB9D5}" srcId="{532F46A4-0055-44D6-B76E-EF2EF1FA1D3D}" destId="{C0133791-43CE-495F-93C5-AC94CFA62AC2}" srcOrd="3" destOrd="0" parTransId="{A8932E35-94DE-477F-9940-8FE1D8B595C1}" sibTransId="{CC9B3EE6-49A7-4D7A-A89F-5A0D5ECF99B4}"/>
    <dgm:cxn modelId="{28EE5915-B735-4E7F-8989-92A872521DE3}" type="presOf" srcId="{539C6E09-4FC6-48F1-A423-DDBC63F0A7B1}" destId="{43065C4F-08CB-4BD9-BA0E-3C744F7323A2}" srcOrd="1" destOrd="1" presId="urn:microsoft.com/office/officeart/2005/8/layout/cycle4#1"/>
    <dgm:cxn modelId="{E3E041FB-6D9B-452F-85E9-FBB46080AEA1}" type="presOf" srcId="{D6A3C47B-75DC-4E6C-973D-A99653B273E0}" destId="{C7CF08E2-E0F4-4F9D-945C-2EEFF8A0B846}" srcOrd="0" destOrd="2" presId="urn:microsoft.com/office/officeart/2005/8/layout/cycle4#1"/>
    <dgm:cxn modelId="{284D1BE6-AD4D-4133-8D8F-751C0A42B88D}" srcId="{532F46A4-0055-44D6-B76E-EF2EF1FA1D3D}" destId="{4624AA49-9DFF-4963-A355-2F73F759A12C}" srcOrd="0" destOrd="0" parTransId="{784E6088-0A3E-42D3-9259-7B43BABC4932}" sibTransId="{6044D7B0-2F36-4357-A3AE-7C91A4E013EA}"/>
    <dgm:cxn modelId="{D877AF2F-8199-4A20-9371-81C7F3C5B077}" type="presOf" srcId="{C06BCCBF-8D36-4BB2-A360-C4E52B55FE0D}" destId="{79BBD9F0-8AB9-40D0-9BEA-3862C026916B}" srcOrd="0" destOrd="0" presId="urn:microsoft.com/office/officeart/2005/8/layout/cycle4#1"/>
    <dgm:cxn modelId="{63F13ECB-9A93-4538-8E12-D0209D9CA9F9}" type="presOf" srcId="{E696D9A3-D3B0-4BD8-AFD6-122648046461}" destId="{CE89E6EB-B256-4ED7-BA08-BAE7E87B9843}" srcOrd="0" destOrd="2" presId="urn:microsoft.com/office/officeart/2005/8/layout/cycle4#1"/>
    <dgm:cxn modelId="{88CF3D3F-0A3D-4C76-BCF9-117EBDA0CC4B}" type="presOf" srcId="{3162DA44-5033-4398-AECC-43191ED42DAB}" destId="{43065C4F-08CB-4BD9-BA0E-3C744F7323A2}" srcOrd="1" destOrd="4" presId="urn:microsoft.com/office/officeart/2005/8/layout/cycle4#1"/>
    <dgm:cxn modelId="{7C3FBB6E-9A57-4F98-8F4D-1E7B6986D639}" type="presOf" srcId="{C5CF79C8-3DAA-4D33-9AF9-7DD9892A5A41}" destId="{EC83B751-BC6A-4EE4-8C0F-5F13284808C9}" srcOrd="0" destOrd="0" presId="urn:microsoft.com/office/officeart/2005/8/layout/cycle4#1"/>
    <dgm:cxn modelId="{FD9D1D88-E04F-450F-BBE4-3873AD0ABF00}" type="presOf" srcId="{E696D9A3-D3B0-4BD8-AFD6-122648046461}" destId="{99DD6926-9CE3-4237-88CA-8EDB9758C693}" srcOrd="1" destOrd="2" presId="urn:microsoft.com/office/officeart/2005/8/layout/cycle4#1"/>
    <dgm:cxn modelId="{AC735002-B94E-45D0-BD12-DFE1024C6C8B}" type="presOf" srcId="{4E0B20BA-83DE-4C2E-95B1-7337343A41F6}" destId="{420B0B8E-B5D8-431B-B342-D02540C202F4}" srcOrd="0" destOrd="2" presId="urn:microsoft.com/office/officeart/2005/8/layout/cycle4#1"/>
    <dgm:cxn modelId="{E740F409-0E98-4941-8C5D-056932452B3E}" type="presOf" srcId="{C76C7FA6-73B1-46BB-AB2C-ED681FB4354E}" destId="{EC83B751-BC6A-4EE4-8C0F-5F13284808C9}" srcOrd="0" destOrd="1" presId="urn:microsoft.com/office/officeart/2005/8/layout/cycle4#1"/>
    <dgm:cxn modelId="{238D79A8-6E10-43B6-A914-EE6F246E8401}" srcId="{2589DC66-F693-465A-9623-48CC012801C5}" destId="{E4C88CC7-D5BE-468F-93AA-AFEB7A820F90}" srcOrd="2" destOrd="0" parTransId="{3F3F8C94-36DA-4640-BD72-27BEB82A3083}" sibTransId="{5FBAEAF5-9C8B-44E3-9679-A3B534F38E6C}"/>
    <dgm:cxn modelId="{05C1FFEA-E866-4070-A85B-A586A88B98C1}" srcId="{2589DC66-F693-465A-9623-48CC012801C5}" destId="{532F46A4-0055-44D6-B76E-EF2EF1FA1D3D}" srcOrd="0" destOrd="0" parTransId="{8F56C7A8-4278-4B0C-98BF-A37F1B250E7B}" sibTransId="{30AF85ED-53A7-424C-9A15-B393D4129B2D}"/>
    <dgm:cxn modelId="{7C786F65-49BB-4403-813F-86543FDB3B15}" type="presOf" srcId="{98B0F081-47D5-4B3B-82B3-EA14DF49992A}" destId="{C7CF08E2-E0F4-4F9D-945C-2EEFF8A0B846}" srcOrd="0" destOrd="0" presId="urn:microsoft.com/office/officeart/2005/8/layout/cycle4#1"/>
    <dgm:cxn modelId="{3129441A-648F-4D56-9C30-F7E1B4382279}" type="presOf" srcId="{C81FA3DE-5A99-42F9-A4B6-F8D9170C95F8}" destId="{CE89E6EB-B256-4ED7-BA08-BAE7E87B9843}" srcOrd="0" destOrd="1" presId="urn:microsoft.com/office/officeart/2005/8/layout/cycle4#1"/>
    <dgm:cxn modelId="{99B0A351-393C-4627-B753-B16AE284F80C}" type="presOf" srcId="{539C6E09-4FC6-48F1-A423-DDBC63F0A7B1}" destId="{420B0B8E-B5D8-431B-B342-D02540C202F4}" srcOrd="0" destOrd="1" presId="urn:microsoft.com/office/officeart/2005/8/layout/cycle4#1"/>
    <dgm:cxn modelId="{A27C1BEA-D9EC-472F-9FEF-AB4066404B1E}" srcId="{C06BCCBF-8D36-4BB2-A360-C4E52B55FE0D}" destId="{98B0F081-47D5-4B3B-82B3-EA14DF49992A}" srcOrd="0" destOrd="0" parTransId="{0DABE596-6009-44A2-BAD3-821846C7B6E4}" sibTransId="{7CF58E8D-3E74-4AF0-A468-0B9D13CE7AB4}"/>
    <dgm:cxn modelId="{8822570F-9714-4734-9F28-1DDDC22FA0C6}" type="presOf" srcId="{C2E1644A-9628-42C8-BEA1-F837B1B6B1A7}" destId="{0D724777-3457-4267-AD91-854AED4CE8D3}" srcOrd="1" destOrd="4" presId="urn:microsoft.com/office/officeart/2005/8/layout/cycle4#1"/>
    <dgm:cxn modelId="{A5B712F2-E2A2-4647-91AE-1C7BBFD011C5}" type="presOf" srcId="{FF510009-1F9B-4397-99C5-F26429AF607E}" destId="{0D724777-3457-4267-AD91-854AED4CE8D3}" srcOrd="1" destOrd="2" presId="urn:microsoft.com/office/officeart/2005/8/layout/cycle4#1"/>
    <dgm:cxn modelId="{62091C4B-C767-4BB0-8384-D5843B30C353}" type="presOf" srcId="{D6A3C47B-75DC-4E6C-973D-A99653B273E0}" destId="{0DCB58C6-3049-4C98-A251-6BF38175DE2F}" srcOrd="1" destOrd="2" presId="urn:microsoft.com/office/officeart/2005/8/layout/cycle4#1"/>
    <dgm:cxn modelId="{E3C24C96-3AA6-49BA-8781-51FFD708B052}" type="presOf" srcId="{FF510009-1F9B-4397-99C5-F26429AF607E}" destId="{EC83B751-BC6A-4EE4-8C0F-5F13284808C9}" srcOrd="0" destOrd="2" presId="urn:microsoft.com/office/officeart/2005/8/layout/cycle4#1"/>
    <dgm:cxn modelId="{1220811F-D468-4809-962B-930C4A34153E}" type="presOf" srcId="{E0865226-BFEC-4527-87FD-BE2C5437D6E6}" destId="{EC83B751-BC6A-4EE4-8C0F-5F13284808C9}" srcOrd="0" destOrd="3" presId="urn:microsoft.com/office/officeart/2005/8/layout/cycle4#1"/>
    <dgm:cxn modelId="{5C1DC594-3AE5-4F3D-ABDE-3ED26D52E61E}" type="presOf" srcId="{2589DC66-F693-465A-9623-48CC012801C5}" destId="{A7B245BD-DAB1-4EA4-8C02-A9F4C0BF27A5}" srcOrd="0" destOrd="0" presId="urn:microsoft.com/office/officeart/2005/8/layout/cycle4#1"/>
    <dgm:cxn modelId="{ECF0A598-5D4F-4596-8153-837CFF464DE8}" srcId="{2589DC66-F693-465A-9623-48CC012801C5}" destId="{C06BCCBF-8D36-4BB2-A360-C4E52B55FE0D}" srcOrd="1" destOrd="0" parTransId="{F04CAE26-CEBB-4303-BC44-75B7E4FDBA21}" sibTransId="{10411238-2AE7-420A-AAA1-37B494A6E3DE}"/>
    <dgm:cxn modelId="{0872FC6D-D76F-485F-9740-8FC9BF4AAC4E}" type="presOf" srcId="{C81FA3DE-5A99-42F9-A4B6-F8D9170C95F8}" destId="{99DD6926-9CE3-4237-88CA-8EDB9758C693}" srcOrd="1" destOrd="1" presId="urn:microsoft.com/office/officeart/2005/8/layout/cycle4#1"/>
    <dgm:cxn modelId="{A8EA823A-F82B-48CD-88AF-2ED0C10298CE}" type="presOf" srcId="{532F46A4-0055-44D6-B76E-EF2EF1FA1D3D}" destId="{FB520F66-D41B-4F55-916A-5E4A164767F8}" srcOrd="0" destOrd="0" presId="urn:microsoft.com/office/officeart/2005/8/layout/cycle4#1"/>
    <dgm:cxn modelId="{474ED83A-BD15-46A5-84F4-B1D69540345D}" type="presOf" srcId="{06E4C150-5B8C-406D-AACB-86FB9B43C0C1}" destId="{1262EE0C-EF1A-4AA3-B000-81FA1E48EC15}" srcOrd="0" destOrd="0" presId="urn:microsoft.com/office/officeart/2005/8/layout/cycle4#1"/>
    <dgm:cxn modelId="{C7A9998A-21AC-4BDE-8FCC-CBD83C9E71D2}" type="presOf" srcId="{7A74D1BC-3597-497B-809C-A169731E767A}" destId="{99DD6926-9CE3-4237-88CA-8EDB9758C693}" srcOrd="1" destOrd="0" presId="urn:microsoft.com/office/officeart/2005/8/layout/cycle4#1"/>
    <dgm:cxn modelId="{479FE085-9D45-4B90-9C02-912CE9A29E4E}" srcId="{C06BCCBF-8D36-4BB2-A360-C4E52B55FE0D}" destId="{D6A3C47B-75DC-4E6C-973D-A99653B273E0}" srcOrd="2" destOrd="0" parTransId="{BF040CC3-8618-4CAF-9F59-564F7D1BFDDD}" sibTransId="{0BC13C15-3565-47D2-8F77-4F5FC1FFA6C4}"/>
    <dgm:cxn modelId="{1CDFAD99-65AB-416B-952B-7EDBFFA3123B}" srcId="{E4C88CC7-D5BE-468F-93AA-AFEB7A820F90}" destId="{C5CF79C8-3DAA-4D33-9AF9-7DD9892A5A41}" srcOrd="0" destOrd="0" parTransId="{72BC5713-1B66-4293-AA1F-AC67A95CEC8D}" sibTransId="{73A0325F-F457-404B-BDE1-A79C3CFD5AF7}"/>
    <dgm:cxn modelId="{E9CC660F-3791-4A37-BA34-5385B96F97CC}" type="presOf" srcId="{4624AA49-9DFF-4963-A355-2F73F759A12C}" destId="{420B0B8E-B5D8-431B-B342-D02540C202F4}" srcOrd="0" destOrd="0" presId="urn:microsoft.com/office/officeart/2005/8/layout/cycle4#1"/>
    <dgm:cxn modelId="{930DEA50-4902-423B-A775-3C320DC6C41A}" type="presOf" srcId="{4624AA49-9DFF-4963-A355-2F73F759A12C}" destId="{43065C4F-08CB-4BD9-BA0E-3C744F7323A2}" srcOrd="1" destOrd="0" presId="urn:microsoft.com/office/officeart/2005/8/layout/cycle4#1"/>
    <dgm:cxn modelId="{7EBDFBEA-00C1-4F81-8095-E81087E51A3F}" srcId="{E4C88CC7-D5BE-468F-93AA-AFEB7A820F90}" destId="{C76C7FA6-73B1-46BB-AB2C-ED681FB4354E}" srcOrd="1" destOrd="0" parTransId="{C0A8137F-2AA1-401A-A7FA-DCE9CAA02B1C}" sibTransId="{1A6EDD99-C445-415A-9692-D338DDDA64D2}"/>
    <dgm:cxn modelId="{5C755C5E-F058-41E0-93EC-F1BCD033510B}" srcId="{06E4C150-5B8C-406D-AACB-86FB9B43C0C1}" destId="{E696D9A3-D3B0-4BD8-AFD6-122648046461}" srcOrd="2" destOrd="0" parTransId="{23B7CC36-7ECF-403C-8106-A7BD2E01BDD7}" sibTransId="{FCD51DC1-973E-4EA3-8AF4-6CC099827FBF}"/>
    <dgm:cxn modelId="{A317E65E-9B1D-4F58-8BC0-5CF56FFA7805}" type="presOf" srcId="{C5CF79C8-3DAA-4D33-9AF9-7DD9892A5A41}" destId="{0D724777-3457-4267-AD91-854AED4CE8D3}" srcOrd="1" destOrd="0" presId="urn:microsoft.com/office/officeart/2005/8/layout/cycle4#1"/>
    <dgm:cxn modelId="{92FB7D2C-FFAF-4C75-8075-47B60F3BB190}" srcId="{C06BCCBF-8D36-4BB2-A360-C4E52B55FE0D}" destId="{A70262C4-70D6-48DC-8CAB-0C56D024048B}" srcOrd="1" destOrd="0" parTransId="{81E085C3-24A6-4E2B-9719-76C4547ED025}" sibTransId="{DDD9E803-4C96-42DF-92AC-C35E72924C81}"/>
    <dgm:cxn modelId="{969E1029-9BB2-43B2-8FF0-08D210D57F90}" srcId="{06E4C150-5B8C-406D-AACB-86FB9B43C0C1}" destId="{7A74D1BC-3597-497B-809C-A169731E767A}" srcOrd="0" destOrd="0" parTransId="{AFA63E5A-2BA3-4AF7-AB7B-6DD0410BBC8E}" sibTransId="{CEEE07D3-4F98-49CF-AC97-2EE4B543C6E4}"/>
    <dgm:cxn modelId="{D4CF0023-BF9A-4D40-B530-A6780705A697}" srcId="{532F46A4-0055-44D6-B76E-EF2EF1FA1D3D}" destId="{539C6E09-4FC6-48F1-A423-DDBC63F0A7B1}" srcOrd="1" destOrd="0" parTransId="{1B029069-5CB7-4727-AA57-3BB84D6AAE3F}" sibTransId="{67F053DD-BF4F-4119-8035-BD7F797F97CA}"/>
    <dgm:cxn modelId="{EF04482C-E2A7-4BA0-BAA0-6426E8A5BA1B}" type="presOf" srcId="{A70262C4-70D6-48DC-8CAB-0C56D024048B}" destId="{C7CF08E2-E0F4-4F9D-945C-2EEFF8A0B846}" srcOrd="0" destOrd="1" presId="urn:microsoft.com/office/officeart/2005/8/layout/cycle4#1"/>
    <dgm:cxn modelId="{DB57B43D-FFC9-46AA-BB76-F5947E60361C}" srcId="{532F46A4-0055-44D6-B76E-EF2EF1FA1D3D}" destId="{4E0B20BA-83DE-4C2E-95B1-7337343A41F6}" srcOrd="2" destOrd="0" parTransId="{78BC91A6-5C5A-4755-802C-91E2B3E06044}" sibTransId="{61C5F130-20E2-4270-8F0F-3C0E63455333}"/>
    <dgm:cxn modelId="{F7CEA0DE-FBFD-4CA4-8FFC-737496F2F64F}" type="presOf" srcId="{4E0B20BA-83DE-4C2E-95B1-7337343A41F6}" destId="{43065C4F-08CB-4BD9-BA0E-3C744F7323A2}" srcOrd="1" destOrd="2" presId="urn:microsoft.com/office/officeart/2005/8/layout/cycle4#1"/>
    <dgm:cxn modelId="{3FB41F05-715F-401C-9599-64B50711FAB5}" srcId="{E4C88CC7-D5BE-468F-93AA-AFEB7A820F90}" destId="{C2E1644A-9628-42C8-BEA1-F837B1B6B1A7}" srcOrd="4" destOrd="0" parTransId="{81135DB2-82A8-4AEC-A886-86252D3EEF35}" sibTransId="{2E71BFA0-61AE-4548-8B52-B1243B562247}"/>
    <dgm:cxn modelId="{8CD2521D-7C6A-4A32-8BB2-8A6F0D454CA7}" type="presOf" srcId="{3162DA44-5033-4398-AECC-43191ED42DAB}" destId="{420B0B8E-B5D8-431B-B342-D02540C202F4}" srcOrd="0" destOrd="4" presId="urn:microsoft.com/office/officeart/2005/8/layout/cycle4#1"/>
    <dgm:cxn modelId="{F20D312F-0175-451A-8084-AA036FA89105}" type="presOf" srcId="{C2E1644A-9628-42C8-BEA1-F837B1B6B1A7}" destId="{EC83B751-BC6A-4EE4-8C0F-5F13284808C9}" srcOrd="0" destOrd="4" presId="urn:microsoft.com/office/officeart/2005/8/layout/cycle4#1"/>
    <dgm:cxn modelId="{CA09D430-3A26-4C19-B8D1-18B9E5D0DDB3}" type="presOf" srcId="{98B0F081-47D5-4B3B-82B3-EA14DF49992A}" destId="{0DCB58C6-3049-4C98-A251-6BF38175DE2F}" srcOrd="1" destOrd="0" presId="urn:microsoft.com/office/officeart/2005/8/layout/cycle4#1"/>
    <dgm:cxn modelId="{1ECA5764-6FCA-4579-BBAB-476B476517B1}" srcId="{E4C88CC7-D5BE-468F-93AA-AFEB7A820F90}" destId="{FF510009-1F9B-4397-99C5-F26429AF607E}" srcOrd="2" destOrd="0" parTransId="{23EEFD2E-EF77-4886-95F5-30B0CEB9AE36}" sibTransId="{C9624687-0B2A-49ED-A8BB-328C74BC676F}"/>
    <dgm:cxn modelId="{21E766D5-D638-4440-8D7D-EA723FCFD549}" type="presOf" srcId="{7A74D1BC-3597-497B-809C-A169731E767A}" destId="{CE89E6EB-B256-4ED7-BA08-BAE7E87B9843}" srcOrd="0" destOrd="0" presId="urn:microsoft.com/office/officeart/2005/8/layout/cycle4#1"/>
    <dgm:cxn modelId="{245DAC51-6751-41A9-B5E2-54DCAEDD0741}" srcId="{E4C88CC7-D5BE-468F-93AA-AFEB7A820F90}" destId="{E0865226-BFEC-4527-87FD-BE2C5437D6E6}" srcOrd="3" destOrd="0" parTransId="{BD24BBC3-861D-415D-942C-8A8CDCEB809B}" sibTransId="{93A03804-078D-4997-8EE9-3E198C9127E4}"/>
    <dgm:cxn modelId="{3E4B217C-17B1-4A79-8988-61DCE0520309}" type="presParOf" srcId="{A7B245BD-DAB1-4EA4-8C02-A9F4C0BF27A5}" destId="{087DFADC-8D6A-48DB-80CB-37E3B25A5600}" srcOrd="0" destOrd="0" presId="urn:microsoft.com/office/officeart/2005/8/layout/cycle4#1"/>
    <dgm:cxn modelId="{C4C8FB6C-0E79-4F05-BAC4-2EAF47AE83F6}" type="presParOf" srcId="{087DFADC-8D6A-48DB-80CB-37E3B25A5600}" destId="{422CAB71-8D62-4ADE-9CEA-04C9288B1912}" srcOrd="0" destOrd="0" presId="urn:microsoft.com/office/officeart/2005/8/layout/cycle4#1"/>
    <dgm:cxn modelId="{C5AFD818-5F74-4831-9A9A-9C6E407D894D}" type="presParOf" srcId="{422CAB71-8D62-4ADE-9CEA-04C9288B1912}" destId="{420B0B8E-B5D8-431B-B342-D02540C202F4}" srcOrd="0" destOrd="0" presId="urn:microsoft.com/office/officeart/2005/8/layout/cycle4#1"/>
    <dgm:cxn modelId="{433551E5-7109-422F-80CF-A9905E74D69F}" type="presParOf" srcId="{422CAB71-8D62-4ADE-9CEA-04C9288B1912}" destId="{43065C4F-08CB-4BD9-BA0E-3C744F7323A2}" srcOrd="1" destOrd="0" presId="urn:microsoft.com/office/officeart/2005/8/layout/cycle4#1"/>
    <dgm:cxn modelId="{B983B716-D68A-4CDE-B39E-82F77336EB4D}" type="presParOf" srcId="{087DFADC-8D6A-48DB-80CB-37E3B25A5600}" destId="{250C673E-0A0A-48A5-94FB-F070095CD0E9}" srcOrd="1" destOrd="0" presId="urn:microsoft.com/office/officeart/2005/8/layout/cycle4#1"/>
    <dgm:cxn modelId="{8876C3DE-B0C9-4BC7-9B76-ED744E688688}" type="presParOf" srcId="{250C673E-0A0A-48A5-94FB-F070095CD0E9}" destId="{C7CF08E2-E0F4-4F9D-945C-2EEFF8A0B846}" srcOrd="0" destOrd="0" presId="urn:microsoft.com/office/officeart/2005/8/layout/cycle4#1"/>
    <dgm:cxn modelId="{1F197410-149D-42E1-9B1C-EE75A08A3657}" type="presParOf" srcId="{250C673E-0A0A-48A5-94FB-F070095CD0E9}" destId="{0DCB58C6-3049-4C98-A251-6BF38175DE2F}" srcOrd="1" destOrd="0" presId="urn:microsoft.com/office/officeart/2005/8/layout/cycle4#1"/>
    <dgm:cxn modelId="{16126019-FD0E-4ED5-A778-C108A828AD37}" type="presParOf" srcId="{087DFADC-8D6A-48DB-80CB-37E3B25A5600}" destId="{26310377-35F4-4340-9B6C-27D7024ACD0D}" srcOrd="2" destOrd="0" presId="urn:microsoft.com/office/officeart/2005/8/layout/cycle4#1"/>
    <dgm:cxn modelId="{58766F8C-2083-4FA8-B9D1-1668E806699E}" type="presParOf" srcId="{26310377-35F4-4340-9B6C-27D7024ACD0D}" destId="{EC83B751-BC6A-4EE4-8C0F-5F13284808C9}" srcOrd="0" destOrd="0" presId="urn:microsoft.com/office/officeart/2005/8/layout/cycle4#1"/>
    <dgm:cxn modelId="{257137C7-4FA3-4B1C-81BB-6AB0ADF4E71D}" type="presParOf" srcId="{26310377-35F4-4340-9B6C-27D7024ACD0D}" destId="{0D724777-3457-4267-AD91-854AED4CE8D3}" srcOrd="1" destOrd="0" presId="urn:microsoft.com/office/officeart/2005/8/layout/cycle4#1"/>
    <dgm:cxn modelId="{4B30F70D-5CB5-4E0D-80D5-96ED18A41719}" type="presParOf" srcId="{087DFADC-8D6A-48DB-80CB-37E3B25A5600}" destId="{8859FDF4-D1EC-4AA3-8E84-F6F30195D404}" srcOrd="3" destOrd="0" presId="urn:microsoft.com/office/officeart/2005/8/layout/cycle4#1"/>
    <dgm:cxn modelId="{86738246-5292-4AF3-8D1E-9AF650B0CF2B}" type="presParOf" srcId="{8859FDF4-D1EC-4AA3-8E84-F6F30195D404}" destId="{CE89E6EB-B256-4ED7-BA08-BAE7E87B9843}" srcOrd="0" destOrd="0" presId="urn:microsoft.com/office/officeart/2005/8/layout/cycle4#1"/>
    <dgm:cxn modelId="{E6B972A2-007C-4189-B5D9-7BA7593800BF}" type="presParOf" srcId="{8859FDF4-D1EC-4AA3-8E84-F6F30195D404}" destId="{99DD6926-9CE3-4237-88CA-8EDB9758C693}" srcOrd="1" destOrd="0" presId="urn:microsoft.com/office/officeart/2005/8/layout/cycle4#1"/>
    <dgm:cxn modelId="{FAFB8E6A-89B5-4630-B1D7-32116C742F48}" type="presParOf" srcId="{087DFADC-8D6A-48DB-80CB-37E3B25A5600}" destId="{170403B4-1A1F-4937-A6AF-823C5BAFF398}" srcOrd="4" destOrd="0" presId="urn:microsoft.com/office/officeart/2005/8/layout/cycle4#1"/>
    <dgm:cxn modelId="{0AAA34CE-6382-48E4-BE6D-49180AE65C5D}" type="presParOf" srcId="{A7B245BD-DAB1-4EA4-8C02-A9F4C0BF27A5}" destId="{3A83CA02-7212-4D23-91CF-399568BCBFDD}" srcOrd="1" destOrd="0" presId="urn:microsoft.com/office/officeart/2005/8/layout/cycle4#1"/>
    <dgm:cxn modelId="{66257421-70D4-4F40-95BD-D7598F0A413E}" type="presParOf" srcId="{3A83CA02-7212-4D23-91CF-399568BCBFDD}" destId="{FB520F66-D41B-4F55-916A-5E4A164767F8}" srcOrd="0" destOrd="0" presId="urn:microsoft.com/office/officeart/2005/8/layout/cycle4#1"/>
    <dgm:cxn modelId="{43239C29-0451-4B25-B1E1-CA4576D68DFE}" type="presParOf" srcId="{3A83CA02-7212-4D23-91CF-399568BCBFDD}" destId="{79BBD9F0-8AB9-40D0-9BEA-3862C026916B}" srcOrd="1" destOrd="0" presId="urn:microsoft.com/office/officeart/2005/8/layout/cycle4#1"/>
    <dgm:cxn modelId="{B1B89374-36A7-407A-BE87-9C74D7158F37}" type="presParOf" srcId="{3A83CA02-7212-4D23-91CF-399568BCBFDD}" destId="{07F8DCC9-9431-43C5-A39F-588FA9C8F462}" srcOrd="2" destOrd="0" presId="urn:microsoft.com/office/officeart/2005/8/layout/cycle4#1"/>
    <dgm:cxn modelId="{53FDD769-5C10-467B-87AB-358CD82CDAC5}" type="presParOf" srcId="{3A83CA02-7212-4D23-91CF-399568BCBFDD}" destId="{1262EE0C-EF1A-4AA3-B000-81FA1E48EC15}" srcOrd="3" destOrd="0" presId="urn:microsoft.com/office/officeart/2005/8/layout/cycle4#1"/>
    <dgm:cxn modelId="{94774F9D-0F7C-4A9D-8E41-B3D71363DB3A}" type="presParOf" srcId="{3A83CA02-7212-4D23-91CF-399568BCBFDD}" destId="{917D75A9-2A04-4CEA-B6AE-D444195DE292}" srcOrd="4" destOrd="0" presId="urn:microsoft.com/office/officeart/2005/8/layout/cycle4#1"/>
    <dgm:cxn modelId="{5F27F2D8-1178-451F-AB90-0402DDAADF98}" type="presParOf" srcId="{A7B245BD-DAB1-4EA4-8C02-A9F4C0BF27A5}" destId="{1088B534-24B6-4D4C-BC76-E23FA9C40E2D}" srcOrd="2" destOrd="0" presId="urn:microsoft.com/office/officeart/2005/8/layout/cycle4#1"/>
    <dgm:cxn modelId="{8FA603AD-E549-4F01-83B8-A736664CB790}" type="presParOf" srcId="{A7B245BD-DAB1-4EA4-8C02-A9F4C0BF27A5}" destId="{A1C9F2CC-0CC4-4B79-8E16-E376DF65AB98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DCE12-7E1F-4AA3-8982-D2712A81387A}">
      <dsp:nvSpPr>
        <dsp:cNvPr id="0" name=""/>
        <dsp:cNvSpPr/>
      </dsp:nvSpPr>
      <dsp:spPr>
        <a:xfrm>
          <a:off x="5" y="0"/>
          <a:ext cx="1991320" cy="3733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Chairperson</a:t>
          </a:r>
          <a:endParaRPr lang="en-US" sz="2500" kern="1200" dirty="0"/>
        </a:p>
      </dsp:txBody>
      <dsp:txXfrm>
        <a:off x="5" y="1493520"/>
        <a:ext cx="1991320" cy="1493520"/>
      </dsp:txXfrm>
    </dsp:sp>
    <dsp:sp modelId="{1003DF34-0A2D-4765-817E-BCAA0AD4F317}">
      <dsp:nvSpPr>
        <dsp:cNvPr id="0" name=""/>
        <dsp:cNvSpPr/>
      </dsp:nvSpPr>
      <dsp:spPr>
        <a:xfrm>
          <a:off x="375262" y="224027"/>
          <a:ext cx="1243355" cy="12433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8405F-F0BC-45B0-80EB-3AF50EE92ED9}">
      <dsp:nvSpPr>
        <dsp:cNvPr id="0" name=""/>
        <dsp:cNvSpPr/>
      </dsp:nvSpPr>
      <dsp:spPr>
        <a:xfrm>
          <a:off x="2057397" y="0"/>
          <a:ext cx="1991320" cy="3733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Member Coordinator </a:t>
          </a:r>
          <a:endParaRPr lang="en-US" sz="2500" kern="1200" dirty="0"/>
        </a:p>
      </dsp:txBody>
      <dsp:txXfrm>
        <a:off x="2057397" y="1493520"/>
        <a:ext cx="1991320" cy="1493520"/>
      </dsp:txXfrm>
    </dsp:sp>
    <dsp:sp modelId="{C0EBD4D2-DBE6-4F47-B481-9F8EBD99F29C}">
      <dsp:nvSpPr>
        <dsp:cNvPr id="0" name=""/>
        <dsp:cNvSpPr/>
      </dsp:nvSpPr>
      <dsp:spPr>
        <a:xfrm>
          <a:off x="2426322" y="224027"/>
          <a:ext cx="1243355" cy="12433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5D097-3930-47F1-A492-E7FE7A447112}">
      <dsp:nvSpPr>
        <dsp:cNvPr id="0" name=""/>
        <dsp:cNvSpPr/>
      </dsp:nvSpPr>
      <dsp:spPr>
        <a:xfrm>
          <a:off x="4103399" y="0"/>
          <a:ext cx="1991320" cy="3733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Member</a:t>
          </a:r>
          <a:endParaRPr lang="en-US" sz="2500" kern="1200" dirty="0"/>
        </a:p>
      </dsp:txBody>
      <dsp:txXfrm>
        <a:off x="4103399" y="1493520"/>
        <a:ext cx="1991320" cy="1493520"/>
      </dsp:txXfrm>
    </dsp:sp>
    <dsp:sp modelId="{13AC01AB-5FCF-49C0-9D9F-88123C606CA6}">
      <dsp:nvSpPr>
        <dsp:cNvPr id="0" name=""/>
        <dsp:cNvSpPr/>
      </dsp:nvSpPr>
      <dsp:spPr>
        <a:xfrm>
          <a:off x="4477382" y="280650"/>
          <a:ext cx="1243355" cy="12433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DD64D-D3AC-4FFA-A5BB-4353891EE7E8}">
      <dsp:nvSpPr>
        <dsp:cNvPr id="0" name=""/>
        <dsp:cNvSpPr/>
      </dsp:nvSpPr>
      <dsp:spPr>
        <a:xfrm>
          <a:off x="243839" y="2987040"/>
          <a:ext cx="5608320" cy="56007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CBBE0-99D3-44FE-90B8-B6A0EBDACDA5}">
      <dsp:nvSpPr>
        <dsp:cNvPr id="0" name=""/>
        <dsp:cNvSpPr/>
      </dsp:nvSpPr>
      <dsp:spPr>
        <a:xfrm>
          <a:off x="0" y="146670"/>
          <a:ext cx="80010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Times New Roman" pitchFamily="18" charset="0"/>
              <a:cs typeface="Times New Roman" pitchFamily="18" charset="0"/>
            </a:rPr>
            <a:t>BBA</a:t>
          </a:r>
          <a:endParaRPr lang="en-US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04" y="168374"/>
        <a:ext cx="7957592" cy="401192"/>
      </dsp:txXfrm>
    </dsp:sp>
    <dsp:sp modelId="{9003FA12-3186-48AF-9A65-DEEB80077C2F}">
      <dsp:nvSpPr>
        <dsp:cNvPr id="0" name=""/>
        <dsp:cNvSpPr/>
      </dsp:nvSpPr>
      <dsp:spPr>
        <a:xfrm>
          <a:off x="0" y="591270"/>
          <a:ext cx="8001000" cy="1415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/>
            <a:t>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develop precise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understanding about business environment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and organizations.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To develop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leadership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aptitude among the students in order to work independently and in organized groups.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inculcate among the students the qualities of a dynamic manager, capable of taking various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decisions and communicating effectively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different groups of people.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understand and gain knowledge of various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financia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l institutions and agencies.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591270"/>
        <a:ext cx="8001000" cy="1415880"/>
      </dsp:txXfrm>
    </dsp:sp>
    <dsp:sp modelId="{CFF2E030-EB1B-4F38-84F3-BECABCC06797}">
      <dsp:nvSpPr>
        <dsp:cNvPr id="0" name=""/>
        <dsp:cNvSpPr/>
      </dsp:nvSpPr>
      <dsp:spPr>
        <a:xfrm>
          <a:off x="0" y="2007150"/>
          <a:ext cx="80010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Times New Roman" pitchFamily="18" charset="0"/>
              <a:cs typeface="Times New Roman" pitchFamily="18" charset="0"/>
            </a:rPr>
            <a:t>BBA (IB)</a:t>
          </a:r>
          <a:endParaRPr lang="en-US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04" y="2028854"/>
        <a:ext cx="7957592" cy="401192"/>
      </dsp:txXfrm>
    </dsp:sp>
    <dsp:sp modelId="{2283BDE8-28AD-4951-9EF9-BB50AC66A5A6}">
      <dsp:nvSpPr>
        <dsp:cNvPr id="0" name=""/>
        <dsp:cNvSpPr/>
      </dsp:nvSpPr>
      <dsp:spPr>
        <a:xfrm>
          <a:off x="0" y="2451750"/>
          <a:ext cx="8001000" cy="1612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provide aright understanding about the present scenario of and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international trade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and relationship of domestic trade with international trade.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explain modalities, functions and activities related with various aspects of international trade.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provide knowledge and understanding as to how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business decisions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are taken while conducting international trade transactions.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To give knowledge about institutional and regulatory framework governing international trade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To inculcate skills useful to analyze various international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business situations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451750"/>
        <a:ext cx="8001000" cy="1612529"/>
      </dsp:txXfrm>
    </dsp:sp>
    <dsp:sp modelId="{7E926876-2FB6-43DD-BA0B-D0AAAEF7D5D7}">
      <dsp:nvSpPr>
        <dsp:cNvPr id="0" name=""/>
        <dsp:cNvSpPr/>
      </dsp:nvSpPr>
      <dsp:spPr>
        <a:xfrm>
          <a:off x="0" y="4064280"/>
          <a:ext cx="80010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Times New Roman" pitchFamily="18" charset="0"/>
              <a:cs typeface="Times New Roman" pitchFamily="18" charset="0"/>
            </a:rPr>
            <a:t>BBA (CA)</a:t>
          </a:r>
          <a:endParaRPr lang="en-US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04" y="4085984"/>
        <a:ext cx="7957592" cy="401192"/>
      </dsp:txXfrm>
    </dsp:sp>
    <dsp:sp modelId="{9077CE75-68E0-4542-9AD7-2E61346CD6DD}">
      <dsp:nvSpPr>
        <dsp:cNvPr id="0" name=""/>
        <dsp:cNvSpPr/>
      </dsp:nvSpPr>
      <dsp:spPr>
        <a:xfrm>
          <a:off x="0" y="4571999"/>
          <a:ext cx="8001000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produce skill oriented human resource.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import practical skills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among students.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make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industry ready 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resource.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To bring the 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spirit of entrepreneurship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571999"/>
        <a:ext cx="8001000" cy="983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3E7BD-27D0-4FE9-B752-3D272A7CFAFD}">
      <dsp:nvSpPr>
        <dsp:cNvPr id="0" name=""/>
        <dsp:cNvSpPr/>
      </dsp:nvSpPr>
      <dsp:spPr>
        <a:xfrm>
          <a:off x="4496343" y="1254011"/>
          <a:ext cx="2800595" cy="401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109"/>
              </a:lnTo>
              <a:lnTo>
                <a:pt x="2800595" y="260109"/>
              </a:lnTo>
              <a:lnTo>
                <a:pt x="2800595" y="4014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BF01C-CD79-45F5-B62A-E55523670D66}">
      <dsp:nvSpPr>
        <dsp:cNvPr id="0" name=""/>
        <dsp:cNvSpPr/>
      </dsp:nvSpPr>
      <dsp:spPr>
        <a:xfrm>
          <a:off x="4315585" y="2560622"/>
          <a:ext cx="2046080" cy="550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849"/>
              </a:lnTo>
              <a:lnTo>
                <a:pt x="2046080" y="408849"/>
              </a:lnTo>
              <a:lnTo>
                <a:pt x="2046080" y="55023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72E-C74A-430D-BD0D-387A14898C78}">
      <dsp:nvSpPr>
        <dsp:cNvPr id="0" name=""/>
        <dsp:cNvSpPr/>
      </dsp:nvSpPr>
      <dsp:spPr>
        <a:xfrm>
          <a:off x="4315585" y="2560622"/>
          <a:ext cx="180758" cy="550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849"/>
              </a:lnTo>
              <a:lnTo>
                <a:pt x="180758" y="408849"/>
              </a:lnTo>
              <a:lnTo>
                <a:pt x="180758" y="55023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5D919-A2C5-45B0-8739-1C58F6C5A351}">
      <dsp:nvSpPr>
        <dsp:cNvPr id="0" name=""/>
        <dsp:cNvSpPr/>
      </dsp:nvSpPr>
      <dsp:spPr>
        <a:xfrm>
          <a:off x="4315585" y="1254011"/>
          <a:ext cx="180758" cy="337491"/>
        </a:xfrm>
        <a:custGeom>
          <a:avLst/>
          <a:gdLst/>
          <a:ahLst/>
          <a:cxnLst/>
          <a:rect l="0" t="0" r="0" b="0"/>
          <a:pathLst>
            <a:path>
              <a:moveTo>
                <a:pt x="180758" y="0"/>
              </a:moveTo>
              <a:lnTo>
                <a:pt x="180758" y="196108"/>
              </a:lnTo>
              <a:lnTo>
                <a:pt x="0" y="196108"/>
              </a:lnTo>
              <a:lnTo>
                <a:pt x="0" y="33749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DEA28-C56C-4692-A25B-D7ACE73E99D8}">
      <dsp:nvSpPr>
        <dsp:cNvPr id="0" name=""/>
        <dsp:cNvSpPr/>
      </dsp:nvSpPr>
      <dsp:spPr>
        <a:xfrm>
          <a:off x="1698359" y="2666993"/>
          <a:ext cx="932661" cy="443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478"/>
              </a:lnTo>
              <a:lnTo>
                <a:pt x="932661" y="302478"/>
              </a:lnTo>
              <a:lnTo>
                <a:pt x="932661" y="44386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DD1F0-44C1-4F7A-B291-B40829ECD5D9}">
      <dsp:nvSpPr>
        <dsp:cNvPr id="0" name=""/>
        <dsp:cNvSpPr/>
      </dsp:nvSpPr>
      <dsp:spPr>
        <a:xfrm>
          <a:off x="765698" y="2666993"/>
          <a:ext cx="932661" cy="443861"/>
        </a:xfrm>
        <a:custGeom>
          <a:avLst/>
          <a:gdLst/>
          <a:ahLst/>
          <a:cxnLst/>
          <a:rect l="0" t="0" r="0" b="0"/>
          <a:pathLst>
            <a:path>
              <a:moveTo>
                <a:pt x="932661" y="0"/>
              </a:moveTo>
              <a:lnTo>
                <a:pt x="932661" y="302478"/>
              </a:lnTo>
              <a:lnTo>
                <a:pt x="0" y="302478"/>
              </a:lnTo>
              <a:lnTo>
                <a:pt x="0" y="44386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5616C-E752-4CA1-BC79-1465F7D180B0}">
      <dsp:nvSpPr>
        <dsp:cNvPr id="0" name=""/>
        <dsp:cNvSpPr/>
      </dsp:nvSpPr>
      <dsp:spPr>
        <a:xfrm>
          <a:off x="1698359" y="1254011"/>
          <a:ext cx="2797983" cy="443861"/>
        </a:xfrm>
        <a:custGeom>
          <a:avLst/>
          <a:gdLst/>
          <a:ahLst/>
          <a:cxnLst/>
          <a:rect l="0" t="0" r="0" b="0"/>
          <a:pathLst>
            <a:path>
              <a:moveTo>
                <a:pt x="2797983" y="0"/>
              </a:moveTo>
              <a:lnTo>
                <a:pt x="2797983" y="302478"/>
              </a:lnTo>
              <a:lnTo>
                <a:pt x="0" y="302478"/>
              </a:lnTo>
              <a:lnTo>
                <a:pt x="0" y="4438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58E51-57F1-4A0A-A003-D8E9B4AA30A3}">
      <dsp:nvSpPr>
        <dsp:cNvPr id="0" name=""/>
        <dsp:cNvSpPr/>
      </dsp:nvSpPr>
      <dsp:spPr>
        <a:xfrm>
          <a:off x="3733256" y="284891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481D4-CB02-4A6B-AE67-83554B29EA94}">
      <dsp:nvSpPr>
        <dsp:cNvPr id="0" name=""/>
        <dsp:cNvSpPr/>
      </dsp:nvSpPr>
      <dsp:spPr>
        <a:xfrm>
          <a:off x="3902831" y="445987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1216" y="474372"/>
        <a:ext cx="1469402" cy="912349"/>
      </dsp:txXfrm>
    </dsp:sp>
    <dsp:sp modelId="{8EA35BDA-B571-4977-BEAC-4B8F33A08C71}">
      <dsp:nvSpPr>
        <dsp:cNvPr id="0" name=""/>
        <dsp:cNvSpPr/>
      </dsp:nvSpPr>
      <dsp:spPr>
        <a:xfrm>
          <a:off x="935273" y="1697873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A88D4-CAB7-4C65-A275-5014C65E706C}">
      <dsp:nvSpPr>
        <dsp:cNvPr id="0" name=""/>
        <dsp:cNvSpPr/>
      </dsp:nvSpPr>
      <dsp:spPr>
        <a:xfrm>
          <a:off x="1104847" y="1858969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3232" y="1887354"/>
        <a:ext cx="1469402" cy="912349"/>
      </dsp:txXfrm>
    </dsp:sp>
    <dsp:sp modelId="{D5972ABA-587C-43B7-97C0-F8E4537B533E}">
      <dsp:nvSpPr>
        <dsp:cNvPr id="0" name=""/>
        <dsp:cNvSpPr/>
      </dsp:nvSpPr>
      <dsp:spPr>
        <a:xfrm>
          <a:off x="2611" y="3110855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DFE86-6ACF-4358-B019-913288B91912}">
      <dsp:nvSpPr>
        <dsp:cNvPr id="0" name=""/>
        <dsp:cNvSpPr/>
      </dsp:nvSpPr>
      <dsp:spPr>
        <a:xfrm>
          <a:off x="172186" y="3271951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Marketing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71" y="3300336"/>
        <a:ext cx="1469402" cy="912349"/>
      </dsp:txXfrm>
    </dsp:sp>
    <dsp:sp modelId="{6D742D70-2038-4149-93E6-B8B34A39B165}">
      <dsp:nvSpPr>
        <dsp:cNvPr id="0" name=""/>
        <dsp:cNvSpPr/>
      </dsp:nvSpPr>
      <dsp:spPr>
        <a:xfrm>
          <a:off x="1867934" y="3110855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25989-9A0B-4A3F-97CC-F9A0C646DB4B}">
      <dsp:nvSpPr>
        <dsp:cNvPr id="0" name=""/>
        <dsp:cNvSpPr/>
      </dsp:nvSpPr>
      <dsp:spPr>
        <a:xfrm>
          <a:off x="2037509" y="3271951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Finance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5894" y="3300336"/>
        <a:ext cx="1469402" cy="912349"/>
      </dsp:txXfrm>
    </dsp:sp>
    <dsp:sp modelId="{31E98DFA-16EB-40B5-B4E9-267B25ED0DB5}">
      <dsp:nvSpPr>
        <dsp:cNvPr id="0" name=""/>
        <dsp:cNvSpPr/>
      </dsp:nvSpPr>
      <dsp:spPr>
        <a:xfrm>
          <a:off x="3552498" y="1591503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2D090-B334-4CFA-BCAF-40213771D5EC}">
      <dsp:nvSpPr>
        <dsp:cNvPr id="0" name=""/>
        <dsp:cNvSpPr/>
      </dsp:nvSpPr>
      <dsp:spPr>
        <a:xfrm>
          <a:off x="3722073" y="1752599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BBA(IB</a:t>
          </a:r>
          <a:r>
            <a:rPr lang="en-US" sz="2400" kern="1200" dirty="0" smtClean="0"/>
            <a:t>)</a:t>
          </a:r>
          <a:endParaRPr lang="en-US" sz="2400" kern="1200" dirty="0"/>
        </a:p>
      </dsp:txBody>
      <dsp:txXfrm>
        <a:off x="3750458" y="1780984"/>
        <a:ext cx="1469402" cy="912349"/>
      </dsp:txXfrm>
    </dsp:sp>
    <dsp:sp modelId="{411C0946-A87B-438D-9868-EEC401813A60}">
      <dsp:nvSpPr>
        <dsp:cNvPr id="0" name=""/>
        <dsp:cNvSpPr/>
      </dsp:nvSpPr>
      <dsp:spPr>
        <a:xfrm>
          <a:off x="3733256" y="3110855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C55B7-818E-47C1-9716-E6EB17F8BE28}">
      <dsp:nvSpPr>
        <dsp:cNvPr id="0" name=""/>
        <dsp:cNvSpPr/>
      </dsp:nvSpPr>
      <dsp:spPr>
        <a:xfrm>
          <a:off x="3902831" y="3271951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Marketing</a:t>
          </a:r>
          <a:endParaRPr lang="en-US" sz="2400" kern="1200" dirty="0"/>
        </a:p>
      </dsp:txBody>
      <dsp:txXfrm>
        <a:off x="3931216" y="3300336"/>
        <a:ext cx="1469402" cy="912349"/>
      </dsp:txXfrm>
    </dsp:sp>
    <dsp:sp modelId="{EE4291D1-0EA4-46E8-B6E6-28AC1ADD0906}">
      <dsp:nvSpPr>
        <dsp:cNvPr id="0" name=""/>
        <dsp:cNvSpPr/>
      </dsp:nvSpPr>
      <dsp:spPr>
        <a:xfrm>
          <a:off x="5598579" y="3110855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B4401-1F69-44B3-9496-48FAC7022784}">
      <dsp:nvSpPr>
        <dsp:cNvPr id="0" name=""/>
        <dsp:cNvSpPr/>
      </dsp:nvSpPr>
      <dsp:spPr>
        <a:xfrm>
          <a:off x="5768153" y="3271951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Finance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96538" y="3300336"/>
        <a:ext cx="1469402" cy="912349"/>
      </dsp:txXfrm>
    </dsp:sp>
    <dsp:sp modelId="{CA2B44E6-57E0-4B9E-BFFE-11A86F691886}">
      <dsp:nvSpPr>
        <dsp:cNvPr id="0" name=""/>
        <dsp:cNvSpPr/>
      </dsp:nvSpPr>
      <dsp:spPr>
        <a:xfrm>
          <a:off x="6533852" y="1655503"/>
          <a:ext cx="1526172" cy="969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98CEA-C5DD-4744-929C-586B1560A739}">
      <dsp:nvSpPr>
        <dsp:cNvPr id="0" name=""/>
        <dsp:cNvSpPr/>
      </dsp:nvSpPr>
      <dsp:spPr>
        <a:xfrm>
          <a:off x="6703427" y="1816599"/>
          <a:ext cx="1526172" cy="969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BBA(CA</a:t>
          </a:r>
          <a:r>
            <a:rPr lang="en-US" sz="2400" kern="1200" dirty="0" smtClean="0"/>
            <a:t>)</a:t>
          </a:r>
          <a:endParaRPr lang="en-US" sz="2400" kern="1200" dirty="0"/>
        </a:p>
      </dsp:txBody>
      <dsp:txXfrm>
        <a:off x="6731812" y="1844984"/>
        <a:ext cx="1469402" cy="912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BFABC-5CD1-426E-A63F-65FFC0FC735E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Personality and Soft Skills Development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Basic Managerial Skills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Democracy, Election and Governance</a:t>
          </a:r>
          <a:endParaRPr lang="en-IN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200" y="0"/>
        <a:ext cx="4749800" cy="1269999"/>
      </dsp:txXfrm>
    </dsp:sp>
    <dsp:sp modelId="{56B26F8B-C8FA-4288-BB11-9437E4766E7D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57110-B351-4AA6-BCC9-9B4B68F6E8D5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Certificate Course in Corporate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Communication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Basic </a:t>
          </a: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Course in Environmental Awareness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International Etiquettes and Mannerisms</a:t>
          </a:r>
          <a:endParaRPr lang="en-IN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200" y="1396999"/>
        <a:ext cx="4749800" cy="1269999"/>
      </dsp:txXfrm>
    </dsp:sp>
    <dsp:sp modelId="{346ACD32-A1A5-4A42-96A8-B77868540B08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5DD3B-93B6-4593-AF54-5A35CBA40A4D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Certificate Course in Artificial Intelligence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Scientific Survey, Societal Survey</a:t>
          </a:r>
          <a:endParaRPr lang="en-IN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200" y="2793999"/>
        <a:ext cx="4749800" cy="1269999"/>
      </dsp:txXfrm>
    </dsp:sp>
    <dsp:sp modelId="{AF259C8B-C3A8-4554-8FA3-2CB75DA6B800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F452-2667-4878-B333-C6979B6B8EB9}">
      <dsp:nvSpPr>
        <dsp:cNvPr id="0" name=""/>
        <dsp:cNvSpPr/>
      </dsp:nvSpPr>
      <dsp:spPr>
        <a:xfrm>
          <a:off x="-6254436" y="-957475"/>
          <a:ext cx="7450275" cy="745027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68857-4CEC-4AC5-9A64-6984A013E44F}">
      <dsp:nvSpPr>
        <dsp:cNvPr id="0" name=""/>
        <dsp:cNvSpPr/>
      </dsp:nvSpPr>
      <dsp:spPr>
        <a:xfrm>
          <a:off x="388302" y="251635"/>
          <a:ext cx="7962736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Entire class is divided into different groups consisting of 20 students in each group.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388302" y="251635"/>
        <a:ext cx="7962736" cy="503050"/>
      </dsp:txXfrm>
    </dsp:sp>
    <dsp:sp modelId="{7AA56907-F108-498F-B528-8D78F95ABD47}">
      <dsp:nvSpPr>
        <dsp:cNvPr id="0" name=""/>
        <dsp:cNvSpPr/>
      </dsp:nvSpPr>
      <dsp:spPr>
        <a:xfrm>
          <a:off x="73896" y="188754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CF3AB-482C-48B3-89C3-0D59030F0432}">
      <dsp:nvSpPr>
        <dsp:cNvPr id="0" name=""/>
        <dsp:cNvSpPr/>
      </dsp:nvSpPr>
      <dsp:spPr>
        <a:xfrm>
          <a:off x="843860" y="1006654"/>
          <a:ext cx="7507179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Students identify the industries as per their specializations.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843860" y="1006654"/>
        <a:ext cx="7507179" cy="503050"/>
      </dsp:txXfrm>
    </dsp:sp>
    <dsp:sp modelId="{5397C49E-8B4E-4C87-8E37-5626C004D296}">
      <dsp:nvSpPr>
        <dsp:cNvPr id="0" name=""/>
        <dsp:cNvSpPr/>
      </dsp:nvSpPr>
      <dsp:spPr>
        <a:xfrm>
          <a:off x="529453" y="943772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2AEB8-9752-4F34-9644-32A46322E146}">
      <dsp:nvSpPr>
        <dsp:cNvPr id="0" name=""/>
        <dsp:cNvSpPr/>
      </dsp:nvSpPr>
      <dsp:spPr>
        <a:xfrm>
          <a:off x="1093503" y="1761118"/>
          <a:ext cx="7257536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An official letter from the college is given to the students for seeking permission for industrial visit in a particular industry.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1093503" y="1761118"/>
        <a:ext cx="7257536" cy="503050"/>
      </dsp:txXfrm>
    </dsp:sp>
    <dsp:sp modelId="{4F99F30D-D846-4516-AE1E-0534B2415AB8}">
      <dsp:nvSpPr>
        <dsp:cNvPr id="0" name=""/>
        <dsp:cNvSpPr/>
      </dsp:nvSpPr>
      <dsp:spPr>
        <a:xfrm>
          <a:off x="779096" y="1698237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F644B-9366-44CB-A152-17610209B624}">
      <dsp:nvSpPr>
        <dsp:cNvPr id="0" name=""/>
        <dsp:cNvSpPr/>
      </dsp:nvSpPr>
      <dsp:spPr>
        <a:xfrm>
          <a:off x="1173211" y="2516136"/>
          <a:ext cx="7177827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It is mandatory for the students to give presentations before visiting any industry.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1173211" y="2516136"/>
        <a:ext cx="7177827" cy="503050"/>
      </dsp:txXfrm>
    </dsp:sp>
    <dsp:sp modelId="{A5C83BDE-71EA-4D58-9A3F-4FD970E04DF7}">
      <dsp:nvSpPr>
        <dsp:cNvPr id="0" name=""/>
        <dsp:cNvSpPr/>
      </dsp:nvSpPr>
      <dsp:spPr>
        <a:xfrm>
          <a:off x="858805" y="2453255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08242-C899-4310-A501-F5A25B14984C}">
      <dsp:nvSpPr>
        <dsp:cNvPr id="0" name=""/>
        <dsp:cNvSpPr/>
      </dsp:nvSpPr>
      <dsp:spPr>
        <a:xfrm>
          <a:off x="1093503" y="3271155"/>
          <a:ext cx="7257536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They are also required to submit a copy of their presentation.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1093503" y="3271155"/>
        <a:ext cx="7257536" cy="503050"/>
      </dsp:txXfrm>
    </dsp:sp>
    <dsp:sp modelId="{E8365AE4-7370-498D-B354-351B58CE6F0C}">
      <dsp:nvSpPr>
        <dsp:cNvPr id="0" name=""/>
        <dsp:cNvSpPr/>
      </dsp:nvSpPr>
      <dsp:spPr>
        <a:xfrm>
          <a:off x="779096" y="3208273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BBE1B-2058-4E86-9800-2CC355770257}">
      <dsp:nvSpPr>
        <dsp:cNvPr id="0" name=""/>
        <dsp:cNvSpPr/>
      </dsp:nvSpPr>
      <dsp:spPr>
        <a:xfrm>
          <a:off x="843860" y="4025619"/>
          <a:ext cx="7507179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The students are accompanied by Faculty during group industrial visits.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843860" y="4025619"/>
        <a:ext cx="7507179" cy="503050"/>
      </dsp:txXfrm>
    </dsp:sp>
    <dsp:sp modelId="{FB69D527-1E0A-4478-A6D7-2ED2D4CA68F9}">
      <dsp:nvSpPr>
        <dsp:cNvPr id="0" name=""/>
        <dsp:cNvSpPr/>
      </dsp:nvSpPr>
      <dsp:spPr>
        <a:xfrm>
          <a:off x="529453" y="3962738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A373E-E570-43FD-9BC6-9B111D8D410E}">
      <dsp:nvSpPr>
        <dsp:cNvPr id="0" name=""/>
        <dsp:cNvSpPr/>
      </dsp:nvSpPr>
      <dsp:spPr>
        <a:xfrm>
          <a:off x="388302" y="4780637"/>
          <a:ext cx="7962736" cy="50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2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The rules for the industrial visit are duly communicated to the students and made sure that they abide by the rules.</a:t>
          </a:r>
          <a:endParaRPr lang="en-IN" sz="1500" kern="1200" dirty="0">
            <a:solidFill>
              <a:schemeClr val="bg1"/>
            </a:solidFill>
          </a:endParaRPr>
        </a:p>
      </dsp:txBody>
      <dsp:txXfrm>
        <a:off x="388302" y="4780637"/>
        <a:ext cx="7962736" cy="503050"/>
      </dsp:txXfrm>
    </dsp:sp>
    <dsp:sp modelId="{5B4DF6A1-F606-45A5-8E3F-60E3112B9EEF}">
      <dsp:nvSpPr>
        <dsp:cNvPr id="0" name=""/>
        <dsp:cNvSpPr/>
      </dsp:nvSpPr>
      <dsp:spPr>
        <a:xfrm>
          <a:off x="73896" y="4717756"/>
          <a:ext cx="628812" cy="62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3B751-BC6A-4EE4-8C0F-5F13284808C9}">
      <dsp:nvSpPr>
        <dsp:cNvPr id="0" name=""/>
        <dsp:cNvSpPr/>
      </dsp:nvSpPr>
      <dsp:spPr>
        <a:xfrm>
          <a:off x="3947002" y="2285999"/>
          <a:ext cx="3498826" cy="23148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400" kern="120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400" kern="120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Fast changing Industrial Scenario</a:t>
          </a: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Global Competition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Making Students Industry-Fit. </a:t>
          </a:r>
        </a:p>
      </dsp:txBody>
      <dsp:txXfrm>
        <a:off x="5047499" y="2915555"/>
        <a:ext cx="2347480" cy="1634424"/>
      </dsp:txXfrm>
    </dsp:sp>
    <dsp:sp modelId="{CE89E6EB-B256-4ED7-BA08-BAE7E87B9843}">
      <dsp:nvSpPr>
        <dsp:cNvPr id="0" name=""/>
        <dsp:cNvSpPr/>
      </dsp:nvSpPr>
      <dsp:spPr>
        <a:xfrm>
          <a:off x="0" y="2246168"/>
          <a:ext cx="3119774" cy="2491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Smooth Journey from Campus to Corporate</a:t>
          </a: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Entrepreneurial Prospects for Students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Adaptability to face the Competitive World</a:t>
          </a:r>
        </a:p>
      </dsp:txBody>
      <dsp:txXfrm>
        <a:off x="54741" y="2923904"/>
        <a:ext cx="2074360" cy="1759503"/>
      </dsp:txXfrm>
    </dsp:sp>
    <dsp:sp modelId="{C7CF08E2-E0F4-4F9D-945C-2EEFF8A0B846}">
      <dsp:nvSpPr>
        <dsp:cNvPr id="0" name=""/>
        <dsp:cNvSpPr/>
      </dsp:nvSpPr>
      <dsp:spPr>
        <a:xfrm>
          <a:off x="4315552" y="10730"/>
          <a:ext cx="3130276" cy="17358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Industry Visits outside </a:t>
          </a:r>
          <a:r>
            <a:rPr lang="en-IN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Nashik</a:t>
          </a:r>
          <a:r>
            <a:rPr lang="en-I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City</a:t>
          </a: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Less representation of students in other State level Competitions.</a:t>
          </a: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92765" y="48860"/>
        <a:ext cx="2114933" cy="1225610"/>
      </dsp:txXfrm>
    </dsp:sp>
    <dsp:sp modelId="{420B0B8E-B5D8-431B-B342-D02540C202F4}">
      <dsp:nvSpPr>
        <dsp:cNvPr id="0" name=""/>
        <dsp:cNvSpPr/>
      </dsp:nvSpPr>
      <dsp:spPr>
        <a:xfrm>
          <a:off x="54430" y="-66072"/>
          <a:ext cx="2767662" cy="1862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Dynamic Students</a:t>
          </a: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Strong B.Y.K Brand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Excellent &amp; Hardworking Faculty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360 Degree Student Development – NEP 2020 Vision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Strong Alumni</a:t>
          </a:r>
        </a:p>
      </dsp:txBody>
      <dsp:txXfrm>
        <a:off x="95352" y="-25150"/>
        <a:ext cx="1855520" cy="1315321"/>
      </dsp:txXfrm>
    </dsp:sp>
    <dsp:sp modelId="{FB520F66-D41B-4F55-916A-5E4A164767F8}">
      <dsp:nvSpPr>
        <dsp:cNvPr id="0" name=""/>
        <dsp:cNvSpPr/>
      </dsp:nvSpPr>
      <dsp:spPr>
        <a:xfrm>
          <a:off x="1800947" y="325932"/>
          <a:ext cx="1878582" cy="18785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Strengths </a:t>
          </a:r>
          <a:endParaRPr lang="en-IN" sz="1800" kern="1200" dirty="0"/>
        </a:p>
      </dsp:txBody>
      <dsp:txXfrm>
        <a:off x="2351171" y="876156"/>
        <a:ext cx="1328358" cy="1328358"/>
      </dsp:txXfrm>
    </dsp:sp>
    <dsp:sp modelId="{79BBD9F0-8AB9-40D0-9BEA-3862C026916B}">
      <dsp:nvSpPr>
        <dsp:cNvPr id="0" name=""/>
        <dsp:cNvSpPr/>
      </dsp:nvSpPr>
      <dsp:spPr>
        <a:xfrm rot="5400000">
          <a:off x="3766299" y="325932"/>
          <a:ext cx="1878582" cy="18785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Weakness</a:t>
          </a:r>
          <a:endParaRPr lang="en-IN" sz="1800" kern="1200" dirty="0"/>
        </a:p>
      </dsp:txBody>
      <dsp:txXfrm rot="-5400000">
        <a:off x="3766299" y="876156"/>
        <a:ext cx="1328358" cy="1328358"/>
      </dsp:txXfrm>
    </dsp:sp>
    <dsp:sp modelId="{07F8DCC9-9431-43C5-A39F-588FA9C8F462}">
      <dsp:nvSpPr>
        <dsp:cNvPr id="0" name=""/>
        <dsp:cNvSpPr/>
      </dsp:nvSpPr>
      <dsp:spPr>
        <a:xfrm rot="10800000">
          <a:off x="3722923" y="2269963"/>
          <a:ext cx="1878582" cy="18785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Challenges</a:t>
          </a:r>
          <a:endParaRPr lang="en-IN" sz="1800" kern="1200" dirty="0"/>
        </a:p>
      </dsp:txBody>
      <dsp:txXfrm rot="10800000">
        <a:off x="3722923" y="2269963"/>
        <a:ext cx="1328358" cy="1328358"/>
      </dsp:txXfrm>
    </dsp:sp>
    <dsp:sp modelId="{1262EE0C-EF1A-4AA3-B000-81FA1E48EC15}">
      <dsp:nvSpPr>
        <dsp:cNvPr id="0" name=""/>
        <dsp:cNvSpPr/>
      </dsp:nvSpPr>
      <dsp:spPr>
        <a:xfrm rot="16200000">
          <a:off x="1800947" y="2291285"/>
          <a:ext cx="1878582" cy="18785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Opportunities </a:t>
          </a:r>
          <a:endParaRPr lang="en-IN" sz="1500" kern="1200" dirty="0"/>
        </a:p>
      </dsp:txBody>
      <dsp:txXfrm rot="5400000">
        <a:off x="2351171" y="2291285"/>
        <a:ext cx="1328358" cy="1328358"/>
      </dsp:txXfrm>
    </dsp:sp>
    <dsp:sp modelId="{1088B534-24B6-4D4C-BC76-E23FA9C40E2D}">
      <dsp:nvSpPr>
        <dsp:cNvPr id="0" name=""/>
        <dsp:cNvSpPr/>
      </dsp:nvSpPr>
      <dsp:spPr>
        <a:xfrm>
          <a:off x="3398609" y="1857432"/>
          <a:ext cx="648609" cy="56400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9F2CC-0CC4-4B79-8E16-E376DF65AB98}">
      <dsp:nvSpPr>
        <dsp:cNvPr id="0" name=""/>
        <dsp:cNvSpPr/>
      </dsp:nvSpPr>
      <dsp:spPr>
        <a:xfrm rot="10800000">
          <a:off x="3398609" y="2074358"/>
          <a:ext cx="648609" cy="56400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B7138-BF0F-4E45-8899-D8C21F87EA7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C8A1F-1CB7-4865-A31E-A736296D23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163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350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2075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054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3784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836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468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8A1F-1CB7-4865-A31E-A736296D23F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270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119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011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375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454333"/>
            <a:ext cx="5367900" cy="394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0468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416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2384" y="23257"/>
            <a:ext cx="81968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C:\Users\Admin\Downloads\Pharmacy Log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4181"/>
            <a:ext cx="810000" cy="10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8523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631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078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204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625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623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349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DF9CC48-EE5F-49BD-8A8D-6DB79812ECE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2289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hyperlink" Target="https://docs.google.com/forms/d/e/1FAIpQLSepXPqwlVY6SY5DTpMRDPWrxcgPNdGEWry83wSemryoBuZiOw/viewform?usp=sf_link" TargetMode="Externa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95400" y="609600"/>
            <a:ext cx="6934200" cy="464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spc="-5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lang="en-US" sz="2200" b="1" spc="-5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900" b="1" spc="-5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Gokhale Education Society’s </a:t>
            </a:r>
            <a:br>
              <a:rPr lang="en-US" sz="4900" b="1" spc="-5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4400" b="1" spc="-50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Y. K. College of </a:t>
            </a:r>
            <a:r>
              <a:rPr lang="en-US" sz="4400" b="1" spc="-50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Commerce</a:t>
            </a:r>
            <a:br>
              <a:rPr lang="en-US" sz="4400" b="1" spc="-50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Nashik</a:t>
            </a:r>
            <a:r>
              <a:rPr lang="en-US" sz="4400" b="1" spc="-50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900" b="1" spc="-50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lang="en-US" sz="4900" b="1" spc="-50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4900" b="1" spc="-50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BBA, BBA(IB), BBA(CA) Programmes</a:t>
            </a:r>
            <a:r>
              <a:rPr lang="en-US" sz="8900" b="1" spc="-50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lang="en-US" sz="8900" b="1" spc="-50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2286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Students Strength(Second Year)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609600" y="1447800"/>
          <a:ext cx="7848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8229600" cy="8683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Students Strength(Third Year)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457200" y="1371600"/>
          <a:ext cx="8001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3600" y="304800"/>
            <a:ext cx="4267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ADD-On Courses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86487972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9264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381000"/>
            <a:ext cx="7543800" cy="144938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Approved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 Course in Corporate Communication BBA &amp; BBA(IB)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 Course in Artificial Intelligence BBA(CA)</a:t>
            </a:r>
            <a:endParaRPr lang="en-US" sz="2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533400" y="1828800"/>
          <a:ext cx="8229600" cy="440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533400"/>
            <a:ext cx="655042" cy="655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Certificate Course in Personality Development &amp; Communication Skills </a:t>
            </a:r>
            <a:b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PDCS )</a:t>
            </a:r>
            <a:endParaRPr lang="en-IN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3" y="1981201"/>
            <a:ext cx="8229600" cy="2133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the Holistic development of the students and to make the students competent for career, P.D.C.S sessions are conducted for all the students of BBA, BBA (IB) and BBA (CA).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Every academic year altogether 8 sessions are conducted for the students of FY, SY and TY.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542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487363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Certificate Course in Personality Development &amp; Communication Skills </a:t>
            </a:r>
            <a:b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PDCS )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BBA, BBA(IB), BBA (CA)</a:t>
            </a:r>
            <a:endParaRPr lang="en-I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02612789"/>
              </p:ext>
            </p:extLst>
          </p:nvPr>
        </p:nvGraphicFramePr>
        <p:xfrm>
          <a:off x="381000" y="990600"/>
          <a:ext cx="8153400" cy="4890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736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284A0-B2FD-D04D-7565-5A15E63A308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33600" y="2438400"/>
            <a:ext cx="5367337" cy="1130300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 Analysis</a:t>
            </a:r>
            <a:endParaRPr lang="en-IN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3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86000" y="457200"/>
            <a:ext cx="4495800" cy="8223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Result Analysis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381000" y="1447801"/>
          <a:ext cx="8382000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09800" y="457200"/>
            <a:ext cx="4913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 Analysis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–TYBBA (Marketing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971800" y="1115704"/>
          <a:ext cx="5605818" cy="444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676400"/>
          <a:ext cx="2590800" cy="3657600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</a:tblGrid>
              <a:tr h="50157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TYBBA(Marketing)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8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Result in Percentage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2018-19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2019-20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2020-21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2021-22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2022-23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graphicFrame>
        <p:nvGraphicFramePr>
          <p:cNvPr id="3" name="Chart 2"/>
          <p:cNvGraphicFramePr/>
          <p:nvPr/>
        </p:nvGraphicFramePr>
        <p:xfrm>
          <a:off x="3352800" y="1371600"/>
          <a:ext cx="5410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676400"/>
          <a:ext cx="2743200" cy="3886201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</a:tblGrid>
              <a:tr h="5415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TYBBA(Finance)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70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Result in Percentage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2018-19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2019-20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2020-21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2021-22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2022-23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381000"/>
            <a:ext cx="7543800" cy="1066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Contents of the Presentation</a:t>
            </a:r>
            <a:endParaRPr lang="en-IN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0"/>
            <a:ext cx="7924800" cy="47244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BBA, BBA(IB) and BBA(CA)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Courses offered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intake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Workload of the Department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ADD- ON Courses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&amp; Teaching Method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Analysis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Sir. Dr. M.S.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Gosavi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Tecmomohatsav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Fest Eureka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Academics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activities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Research and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Staff Achievements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Building 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SWOC Analysis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Plans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2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4111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Toppers List BBA, BBA (IB),BBA(CA)</a:t>
            </a:r>
            <a:endParaRPr lang="en-I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0429865"/>
              </p:ext>
            </p:extLst>
          </p:nvPr>
        </p:nvGraphicFramePr>
        <p:xfrm>
          <a:off x="899593" y="577289"/>
          <a:ext cx="7416824" cy="548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3"/>
                <a:gridCol w="3384376"/>
                <a:gridCol w="1656184"/>
                <a:gridCol w="1080121"/>
              </a:tblGrid>
              <a:tr h="3683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the Student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Gadekar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Sakshi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Sanjay</a:t>
                      </a:r>
                      <a:endParaRPr kumimoji="0" lang="en-IN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 (CA)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82.28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Wadhwani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Sanskruti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TYBBA(IB)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85.4%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A B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Deepika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85.88</a:t>
                      </a:r>
                      <a:endParaRPr lang="en-IN" sz="1400" dirty="0"/>
                    </a:p>
                  </a:txBody>
                  <a:tcPr/>
                </a:tc>
              </a:tr>
              <a:tr h="3109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Ms.Bansode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Samiksha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Mukund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 (CA)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88.3%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Agashe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Taniya 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TYBBA(IB)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88.28%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Patkari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Shafaque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92.2%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Chandak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Amita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Purushottam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 (CA)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86.58%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Machawe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Purva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TYBBA(IB)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84.4%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Bagga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Aanchal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Kaur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84.87%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Walzade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Purva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Anant</a:t>
                      </a:r>
                      <a:endParaRPr kumimoji="0" lang="en-IN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 (CA)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81.79%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Kulkarni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Jayesh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TYBBA(IB)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73%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Bhojwani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Taruna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75.7%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Picha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Mayuri</a:t>
                      </a:r>
                      <a:r>
                        <a:rPr kumimoji="0" lang="en-US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Mahavir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 (CA)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79.83%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Merchant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Fatema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TYBBA(IB)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74.62%</a:t>
                      </a:r>
                      <a:endParaRPr lang="en-IN" sz="1400" dirty="0"/>
                    </a:p>
                  </a:txBody>
                  <a:tcPr/>
                </a:tc>
              </a:tr>
              <a:tr h="343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Agrawal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Ananya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TYBBA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79.54%</a:t>
                      </a:r>
                      <a:endParaRPr lang="en-IN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422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&amp; Evaluation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43400" y="1600200"/>
            <a:ext cx="3657600" cy="609600"/>
          </a:xfrm>
        </p:spPr>
        <p:txBody>
          <a:bodyPr>
            <a:normAutofit fontScale="25000" lnSpcReduction="20000"/>
          </a:bodyPr>
          <a:lstStyle/>
          <a:p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8000" b="1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Evaluation </a:t>
            </a:r>
            <a:r>
              <a:rPr lang="en-US" sz="8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en-IN" sz="8000" b="1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257800" y="2362200"/>
            <a:ext cx="3703320" cy="3378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Exam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Internship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Viva voce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MCQ test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Test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8200" y="1752600"/>
            <a:ext cx="3429000" cy="533400"/>
          </a:xfrm>
        </p:spPr>
        <p:txBody>
          <a:bodyPr>
            <a:normAutofit/>
          </a:bodyPr>
          <a:lstStyle/>
          <a:p>
            <a:pPr algn="ctr"/>
            <a:r>
              <a:rPr lang="en-US" b="1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Methodology </a:t>
            </a:r>
            <a:endParaRPr lang="en-IN" b="1" cap="non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43000" y="2286000"/>
            <a:ext cx="3276600" cy="38862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 Visits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 Lectures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(Individual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Group)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Discussion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Book Test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Mock Viva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Remedial Teaching</a:t>
            </a:r>
          </a:p>
          <a:p>
            <a:endParaRPr lang="en-IN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2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0" y="381000"/>
            <a:ext cx="3187700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7660" y="3418383"/>
            <a:ext cx="3340101" cy="250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200400"/>
            <a:ext cx="334010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381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2792967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Oral Exam : Commercial Geography FYBBA(IB)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792967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Oral Exam Business Demography FYBBA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867400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Group Discussion BBA, BBA(IB) &amp; BBA(CA) Students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5867400"/>
            <a:ext cx="348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Mock Viva TYBBA &amp; TYBBA(IB</a:t>
            </a:r>
            <a:r>
              <a:rPr lang="en-US" dirty="0" smtClean="0"/>
              <a:t>)</a:t>
            </a:r>
            <a:endParaRPr lang="en-IN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54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2895600" y="304800"/>
            <a:ext cx="3352800" cy="5508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Study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533400" y="990600"/>
            <a:ext cx="3703638" cy="1041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Cases in Finance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TYBBA Finance</a:t>
            </a:r>
            <a:endParaRPr lang="en-IN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09600" y="2743200"/>
            <a:ext cx="3703638" cy="277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5257800" y="1143000"/>
            <a:ext cx="3702050" cy="889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Cases in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Marketing: </a:t>
            </a:r>
          </a:p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TYBBA Marketing</a:t>
            </a:r>
            <a:endParaRPr lang="en-IN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902200" y="2743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055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664"/>
          <a:stretch/>
        </p:blipFill>
        <p:spPr>
          <a:xfrm>
            <a:off x="245883" y="560417"/>
            <a:ext cx="4241800" cy="2268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71800" y="40164"/>
            <a:ext cx="4459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Blended Teaching and Learning 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8981" b="16715"/>
          <a:stretch/>
        </p:blipFill>
        <p:spPr>
          <a:xfrm>
            <a:off x="4766406" y="578167"/>
            <a:ext cx="41021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t="7738" b="13883"/>
          <a:stretch/>
        </p:blipFill>
        <p:spPr>
          <a:xfrm>
            <a:off x="304800" y="3505200"/>
            <a:ext cx="4096468" cy="2209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-1574" t="13334" r="1574" b="6666"/>
          <a:stretch/>
        </p:blipFill>
        <p:spPr>
          <a:xfrm>
            <a:off x="5105400" y="3505200"/>
            <a:ext cx="3627469" cy="2209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5883" y="2881846"/>
            <a:ext cx="452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 Pre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Internship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presentation of TYBBA(IB) students 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7195" y="2857740"/>
            <a:ext cx="433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 lecture by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Sapna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Mathure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JDC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Bytco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regarding Career Guidance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867400"/>
            <a:ext cx="3667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 Class test of TYBBA Marketing students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867400"/>
            <a:ext cx="3250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 lecture of TYBBA finance students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39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b="2428"/>
          <a:stretch/>
        </p:blipFill>
        <p:spPr>
          <a:xfrm>
            <a:off x="152401" y="990601"/>
            <a:ext cx="25908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868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Classrooms Created for Blended Teaching BBA </a:t>
            </a:r>
            <a:endParaRPr lang="en-I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0938" b="5932"/>
          <a:stretch/>
        </p:blipFill>
        <p:spPr>
          <a:xfrm>
            <a:off x="5715000" y="990601"/>
            <a:ext cx="2743200" cy="494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5298" t="11921" r="5298" b="-4636"/>
          <a:stretch/>
        </p:blipFill>
        <p:spPr>
          <a:xfrm>
            <a:off x="2667000" y="1066800"/>
            <a:ext cx="2876550" cy="5334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35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91" b="3623"/>
          <a:stretch/>
        </p:blipFill>
        <p:spPr>
          <a:xfrm>
            <a:off x="6276621" y="761999"/>
            <a:ext cx="2834722" cy="541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720" b="5605"/>
          <a:stretch/>
        </p:blipFill>
        <p:spPr>
          <a:xfrm>
            <a:off x="3289155" y="670132"/>
            <a:ext cx="2801080" cy="5251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1268" b="5634"/>
          <a:stretch/>
        </p:blipFill>
        <p:spPr>
          <a:xfrm>
            <a:off x="228600" y="761999"/>
            <a:ext cx="2874169" cy="5181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228600"/>
            <a:ext cx="79471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Classrooms Created for Blended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BBA(IB)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63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219200"/>
            <a:ext cx="2630091" cy="5100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1359081"/>
            <a:ext cx="2938373" cy="4754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2287" y="1359081"/>
            <a:ext cx="2881313" cy="4821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381000"/>
            <a:ext cx="782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Classrooms Created for Extra Academic/ Curricular Activities</a:t>
            </a:r>
            <a:endParaRPr lang="en-I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45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 Lectures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23432801"/>
              </p:ext>
            </p:extLst>
          </p:nvPr>
        </p:nvGraphicFramePr>
        <p:xfrm>
          <a:off x="470053" y="990600"/>
          <a:ext cx="82296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2819400"/>
                <a:gridCol w="3962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</a:t>
                      </a:r>
                      <a:r>
                        <a:rPr lang="en-US" baseline="0" dirty="0" smtClean="0"/>
                        <a:t> of the Speaker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2018-19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Sneha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Ratnaparkhi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Time Management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2018-19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Geetanjali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Gite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Coping with Stress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2018-19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Dr. K. R. </a:t>
                      </a:r>
                      <a:r>
                        <a:rPr lang="en-US" dirty="0" err="1" smtClean="0"/>
                        <a:t>Shimpi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Presentation</a:t>
                      </a:r>
                      <a:r>
                        <a:rPr lang="en-US" baseline="0" dirty="0" smtClean="0"/>
                        <a:t> Skills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2019-20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Kanchan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Nikam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Business Ethics</a:t>
                      </a:r>
                      <a:endParaRPr lang="en-IN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2020-21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Mr. </a:t>
                      </a:r>
                      <a:r>
                        <a:rPr lang="en-US" dirty="0" err="1" smtClean="0"/>
                        <a:t>Shishir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Sindekar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Basics of Economics</a:t>
                      </a:r>
                      <a:endParaRPr lang="en-IN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2020-21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Ashlesha</a:t>
                      </a:r>
                      <a:r>
                        <a:rPr lang="en-US" baseline="0" dirty="0" smtClean="0"/>
                        <a:t> Kulkarni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Basics of Economics</a:t>
                      </a:r>
                      <a:endParaRPr lang="en-IN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2020-21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Dr.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Suneeta</a:t>
                      </a:r>
                      <a:r>
                        <a:rPr lang="en-US" baseline="0" dirty="0" smtClean="0"/>
                        <a:t> Pimple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Long term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Finance</a:t>
                      </a:r>
                      <a:endParaRPr lang="en-IN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2020-21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Mr. Amit </a:t>
                      </a:r>
                      <a:r>
                        <a:rPr lang="en-US" dirty="0" err="1" smtClean="0"/>
                        <a:t>Jadhav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Analysis of Financial Statement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2021-22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Dr. Yogini Dixit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Basics of Economics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2021-22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Sonali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Chindhade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Advertising and Sales Promotion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2021-22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Dr.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Suneeta</a:t>
                      </a:r>
                      <a:r>
                        <a:rPr lang="en-US" baseline="0" dirty="0" smtClean="0"/>
                        <a:t> Pimple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Cases in Finance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2022-23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Mr. </a:t>
                      </a:r>
                      <a:r>
                        <a:rPr lang="en-US" dirty="0" err="1" smtClean="0"/>
                        <a:t>Nandkishor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Shimpi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Right Attitude for</a:t>
                      </a:r>
                      <a:r>
                        <a:rPr lang="en-US" baseline="0" dirty="0" smtClean="0"/>
                        <a:t> Successful Life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33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657600"/>
            <a:ext cx="4234543" cy="220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Speakers for Guest Lectures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33800"/>
            <a:ext cx="4002374" cy="217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358" y="685800"/>
            <a:ext cx="1416193" cy="249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6520" y="664029"/>
            <a:ext cx="1595415" cy="249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/>
          <a:srcRect l="-1710" t="8615" r="18119" b="-94"/>
          <a:stretch/>
        </p:blipFill>
        <p:spPr>
          <a:xfrm>
            <a:off x="2408189" y="685800"/>
            <a:ext cx="1625833" cy="250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r="69991"/>
          <a:stretch/>
        </p:blipFill>
        <p:spPr>
          <a:xfrm>
            <a:off x="7414434" y="664029"/>
            <a:ext cx="1521746" cy="249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382332" y="3154643"/>
            <a:ext cx="1582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Dr.Kanchan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Nikam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2485" y="3198186"/>
            <a:ext cx="1266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Dr.K.R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Shimpi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9177" y="3182964"/>
            <a:ext cx="1691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Dr.Sonali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Chindhade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1722" y="3193850"/>
            <a:ext cx="1302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Dr.Yogini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Dixit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5000" y="5867400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Students of BBA, BBA(IB) &amp; BBA(CA) attending Guest Lectures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5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BBA, BBA(IB) &amp; BBA(CA)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734"/>
            <a:ext cx="8305800" cy="40233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B.Y.K. (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Sinnar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College of Commerce was established 1957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BBA and BFT Program started in the year 2004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BCA program was started in the year 2007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B.Y.K College of Commerce is a pioneer in starting BBA course (an undergraduate program) for Management students in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Nashik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4474" t="575" r="-14474" b="-575"/>
          <a:stretch/>
        </p:blipFill>
        <p:spPr>
          <a:xfrm>
            <a:off x="2932561" y="1710537"/>
            <a:ext cx="28956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6216" r="-5405"/>
          <a:stretch/>
        </p:blipFill>
        <p:spPr>
          <a:xfrm>
            <a:off x="6096000" y="2971800"/>
            <a:ext cx="2514600" cy="375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11667"/>
          <a:stretch/>
        </p:blipFill>
        <p:spPr>
          <a:xfrm>
            <a:off x="150087" y="90269"/>
            <a:ext cx="2516913" cy="379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5000" y="1980754"/>
            <a:ext cx="3038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Sunita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Pimpale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addressing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TYBBA students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regarding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Specialization subjects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3" y="5640678"/>
            <a:ext cx="602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Vibhawari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Pawar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from CMCS College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addressing students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“ Opportunities for BBA, BBA(IB) and BCA students”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2561" y="677874"/>
            <a:ext cx="6146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Dr. V.B.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Gaikwad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Dean – BCUD, SPPU addressed  the students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 “ Opportunities for Career Development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13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97247"/>
            <a:ext cx="4114800" cy="185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209800"/>
            <a:ext cx="4267200" cy="196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3407" t="16410" r="13407" b="28204"/>
          <a:stretch/>
        </p:blipFill>
        <p:spPr>
          <a:xfrm>
            <a:off x="-609600" y="4114800"/>
            <a:ext cx="56388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343400" y="1251466"/>
            <a:ext cx="466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Meeting of TYBBA Finance Students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57" y="3061038"/>
            <a:ext cx="489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Meeting of TYBBA Marketing Students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5657" y="5562600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Meeting of TYBBA(IB) Students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4789" y="101769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 BBA, BBA(IB) &amp; BBA(CA) 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5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6522" t="32609" r="6522" b="-10870"/>
          <a:stretch/>
        </p:blipFill>
        <p:spPr>
          <a:xfrm>
            <a:off x="-228600" y="3657600"/>
            <a:ext cx="4876800" cy="286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t="18572"/>
          <a:stretch/>
        </p:blipFill>
        <p:spPr>
          <a:xfrm>
            <a:off x="152400" y="609600"/>
            <a:ext cx="4572000" cy="279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23562" b="9678"/>
          <a:stretch/>
        </p:blipFill>
        <p:spPr>
          <a:xfrm>
            <a:off x="4942238" y="2438400"/>
            <a:ext cx="4065552" cy="2035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667000" y="132285"/>
            <a:ext cx="382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Book Test of Students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3240" y="4474027"/>
            <a:ext cx="78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FYBBA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838200"/>
            <a:ext cx="78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TYBBA</a:t>
            </a:r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3000" y="5715000"/>
            <a:ext cx="116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FYBBA (IB)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4800600" y="990600"/>
            <a:ext cx="2286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4724400" y="5867400"/>
            <a:ext cx="2286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287339"/>
            <a:ext cx="6248400" cy="931862"/>
          </a:xfrm>
        </p:spPr>
        <p:txBody>
          <a:bodyPr/>
          <a:lstStyle/>
          <a:p>
            <a:pPr algn="ctr"/>
            <a:r>
              <a:rPr lang="en-I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Remedial Teaching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5750" y="1752600"/>
            <a:ext cx="8629650" cy="41910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IN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Remedial lectures are conducted to assist students in order to achieve expected competencies in subjects where they are less confident or require more understanding or practice.</a:t>
            </a:r>
            <a:endParaRPr lang="en-US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n-IN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IN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tudents are identified and remedial lectures are conducted for a period of two months in every semester. These students are identified by concerned subject teachers during their regular classroom teaching and overall observation and participation of students in classroom.</a:t>
            </a:r>
            <a:endParaRPr lang="en-US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Basis of selecting students: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Oral Exam conducted by subject teacher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Involvement of student in classroom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Class test performance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Overall observation of teacher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7" name="AutoShape 2" descr="blob:https://web.whatsapp.com/6ed0f831-a268-4ba3-b03c-fe9444ba3d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Dell\Downloads\WhatsApp Image 2024-03-26 at 12.50.49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250226" cy="518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56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Development Program</a:t>
            </a:r>
            <a:endParaRPr lang="en-IN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8" y="1916832"/>
            <a:ext cx="1156752" cy="2082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83363"/>
            <a:ext cx="1876661" cy="2044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19" y="1932904"/>
            <a:ext cx="1491630" cy="1988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4114800"/>
            <a:ext cx="1191188" cy="15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7000" y="4114800"/>
            <a:ext cx="1943699" cy="1457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4114800"/>
            <a:ext cx="1933195" cy="1449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57150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</a:t>
            </a:r>
            <a:r>
              <a:rPr lang="en-US" dirty="0" err="1" smtClean="0"/>
              <a:t>Punit</a:t>
            </a:r>
            <a:r>
              <a:rPr lang="en-US" dirty="0" smtClean="0"/>
              <a:t> Neb addressing the students on Goal Setting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55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110211249"/>
              </p:ext>
            </p:extLst>
          </p:nvPr>
        </p:nvGraphicFramePr>
        <p:xfrm>
          <a:off x="467544" y="629980"/>
          <a:ext cx="8424936" cy="5535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87824" y="188640"/>
            <a:ext cx="413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Process of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Visit</a:t>
            </a:r>
            <a:endParaRPr lang="en-I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1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24128" y="3140968"/>
            <a:ext cx="3284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Industrial Visit : 2018-19</a:t>
            </a:r>
            <a:endParaRPr lang="en-IN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42" t="8330" r="11493" b="33969"/>
          <a:stretch>
            <a:fillRect/>
          </a:stretch>
        </p:blipFill>
        <p:spPr>
          <a:xfrm>
            <a:off x="152400" y="228600"/>
            <a:ext cx="5632174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1db90f9d-1445-4cde-a81d-bcb43337c3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97" t="11209" r="17482" b="10220"/>
          <a:stretch/>
        </p:blipFill>
        <p:spPr>
          <a:xfrm>
            <a:off x="33670" y="-10633"/>
            <a:ext cx="4233530" cy="6189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800"/>
            <a:ext cx="3962400" cy="14598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0" y="3429000"/>
            <a:ext cx="3284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Industrial Visit : 2019-20</a:t>
            </a:r>
            <a:endParaRPr lang="en-IN" sz="24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82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0600" y="2667000"/>
            <a:ext cx="3693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Industrial Visit : </a:t>
            </a:r>
            <a:r>
              <a:rPr lang="en-US" sz="2400" b="1" dirty="0" smtClean="0">
                <a:solidFill>
                  <a:srgbClr val="0070C0"/>
                </a:solidFill>
              </a:rPr>
              <a:t>2023-24</a:t>
            </a:r>
            <a:endParaRPr lang="en-IN" sz="2400" b="1" dirty="0">
              <a:solidFill>
                <a:srgbClr val="0070C0"/>
              </a:solidFill>
            </a:endParaRPr>
          </a:p>
          <a:p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0" t="7503" r="12338" b="8710"/>
          <a:stretch>
            <a:fillRect/>
          </a:stretch>
        </p:blipFill>
        <p:spPr>
          <a:xfrm>
            <a:off x="181970" y="228600"/>
            <a:ext cx="400903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7" t="14139" r="14000" b="43203"/>
          <a:stretch>
            <a:fillRect/>
          </a:stretch>
        </p:blipFill>
        <p:spPr>
          <a:xfrm>
            <a:off x="4495800" y="381000"/>
            <a:ext cx="4240306" cy="167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91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Objectives of Programmes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533400" y="838200"/>
          <a:ext cx="8001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1022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ll\Downloads\WhatsApp Image 2023-09-20 at 9.41.10 AM.jpe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792242"/>
            <a:ext cx="4419600" cy="233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Dell\Downloads\WhatsApp Image 2023-09-20 at 10.58.36 AM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569827"/>
            <a:ext cx="2743200" cy="220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Dell\Downloads\WhatsApp Image 2023-10-09 at 11.35.28 AM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6" y="744281"/>
            <a:ext cx="43434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Dell\Downloads\WhatsApp Image 2023-10-09 at 11.30.28 AM.jpe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7929"/>
            <a:ext cx="2819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2740" y="349014"/>
            <a:ext cx="793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Students Group Presentation for Business Exposure</a:t>
            </a:r>
            <a:endParaRPr lang="en-IN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/>
          <a:srcRect l="31648" t="-8940" r="-7201" b="8940"/>
          <a:stretch/>
        </p:blipFill>
        <p:spPr>
          <a:xfrm>
            <a:off x="3048000" y="3501748"/>
            <a:ext cx="3456214" cy="206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124200" y="38003"/>
            <a:ext cx="2484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Industrial Visits</a:t>
            </a:r>
            <a:endParaRPr lang="en-IN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199" y="3047711"/>
            <a:ext cx="17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SYBBA (Finance)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6019799" y="3031055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SYBBA (Marketing)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1047643" y="5779626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SYBBA(IB)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6883586" y="5611060"/>
            <a:ext cx="170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SYBBA (Finance)</a:t>
            </a:r>
            <a:endParaRPr lang="en-IN" dirty="0"/>
          </a:p>
          <a:p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5744654"/>
            <a:ext cx="1105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SYBBA(IB)</a:t>
            </a:r>
            <a:endParaRPr lang="en-IN" dirty="0"/>
          </a:p>
          <a:p>
            <a:endParaRPr lang="en-IN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61665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700" y="429008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9376" t="6452" r="6243" b="3216"/>
          <a:stretch/>
        </p:blipFill>
        <p:spPr>
          <a:xfrm>
            <a:off x="824890" y="3354180"/>
            <a:ext cx="2846019" cy="271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2612" y="3502140"/>
            <a:ext cx="3721100" cy="242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32657"/>
            <a:ext cx="210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Industrial Visit </a:t>
            </a:r>
            <a:endParaRPr lang="en-IN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9973" y="3071470"/>
            <a:ext cx="460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</a:t>
            </a:r>
            <a:r>
              <a:rPr lang="en-US" dirty="0" err="1" smtClean="0"/>
              <a:t>Rishabh</a:t>
            </a:r>
            <a:r>
              <a:rPr lang="en-US" dirty="0" smtClean="0"/>
              <a:t> Instruments Limited TYBBA (IB)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032147" y="5904016"/>
            <a:ext cx="324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ICICI Bank TYBBA Finance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128219" y="5889044"/>
            <a:ext cx="436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PUMA Retail Outlet TYBBA Marketing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725177" y="3071470"/>
            <a:ext cx="317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RBL Bank TYBBA Finance</a:t>
            </a:r>
            <a:endParaRPr lang="en-IN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51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ll\Downloads\WhatsApp Image 2023-09-18 at 5.24.05 PM.jpe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038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Dell\Downloads\WhatsApp Image 2023-09-13 at 10.46.24 AM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6" y="3409330"/>
            <a:ext cx="4076700" cy="250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Dell\Downloads\WhatsApp Image 2023-09-11 at 3.54.06 PM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4038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Dell\Downloads\WhatsApp Image 2023-09-11 at 3.54.49 PM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100"/>
          <a:stretch/>
        </p:blipFill>
        <p:spPr bwMode="auto">
          <a:xfrm>
            <a:off x="4660786" y="3574155"/>
            <a:ext cx="3918857" cy="233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05200" y="228600"/>
            <a:ext cx="215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Industrial Visits</a:t>
            </a:r>
            <a:endParaRPr lang="en-IN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391" y="3043535"/>
            <a:ext cx="351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Decathlon TYBBA Marketing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123729" y="3195935"/>
            <a:ext cx="359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NAMCO Bank TYBBA Finance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727129" y="5886553"/>
            <a:ext cx="322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IDBI Bank TYBBA Finance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5263542" y="5886553"/>
            <a:ext cx="331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to </a:t>
            </a:r>
            <a:r>
              <a:rPr lang="en-US" dirty="0" err="1" smtClean="0"/>
              <a:t>Shayadri</a:t>
            </a:r>
            <a:r>
              <a:rPr lang="en-US" dirty="0" smtClean="0"/>
              <a:t> Farm : TYBBA(IB)</a:t>
            </a:r>
            <a:endParaRPr lang="en-IN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2528" y="4024776"/>
            <a:ext cx="465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Presentation of TYBBA(Finance Student)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129" y="4216683"/>
            <a:ext cx="3984170" cy="179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5936266"/>
            <a:ext cx="4995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</a:t>
            </a:r>
            <a:r>
              <a:rPr lang="en-US" dirty="0"/>
              <a:t>P</a:t>
            </a:r>
            <a:r>
              <a:rPr lang="en-US" dirty="0" smtClean="0"/>
              <a:t>resentation </a:t>
            </a:r>
            <a:r>
              <a:rPr lang="en-US" dirty="0"/>
              <a:t>of </a:t>
            </a:r>
            <a:r>
              <a:rPr lang="en-US" dirty="0" smtClean="0"/>
              <a:t>TYBBA (Marketing  </a:t>
            </a:r>
            <a:r>
              <a:rPr lang="en-US" dirty="0"/>
              <a:t>Student)</a:t>
            </a:r>
            <a:endParaRPr lang="en-IN" dirty="0"/>
          </a:p>
          <a:p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6531" y="2226129"/>
            <a:ext cx="4063873" cy="183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874" y="473884"/>
            <a:ext cx="4343400" cy="19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2495757"/>
            <a:ext cx="4656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Presentation </a:t>
            </a:r>
            <a:r>
              <a:rPr lang="en-US" dirty="0"/>
              <a:t>of TYBBA(Finance Student)</a:t>
            </a:r>
            <a:endParaRPr lang="en-IN" dirty="0"/>
          </a:p>
          <a:p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1499803" y="103406"/>
            <a:ext cx="581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Individual Presentation of Students : Project</a:t>
            </a:r>
            <a:endParaRPr lang="en-IN" sz="2400" b="1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78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38200" y="2362200"/>
            <a:ext cx="7543800" cy="14303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Events conducted for the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Students of BBA, BBA(IB), BBA(CA)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7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ll\Downloads\WhatsApp Image 2023-10-09 at 2.56.45 PM.jpe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505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Dell\Downloads\WhatsApp Image 2023-10-09 at 2.56.46 PM (1)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39" y="3632552"/>
            <a:ext cx="35814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Dell\Downloads\WhatsApp Image 2023-10-09 at 2.56.44 PM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3" y="3567532"/>
            <a:ext cx="3471381" cy="2281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48662" y="84556"/>
            <a:ext cx="682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Guru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Purnima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Teacher’s Day Celebration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762000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27418" y="3276600"/>
            <a:ext cx="3575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Prin.Dr.V.N</a:t>
            </a:r>
            <a:r>
              <a:rPr lang="en-US" sz="1200" dirty="0" smtClean="0"/>
              <a:t>. </a:t>
            </a:r>
            <a:r>
              <a:rPr lang="en-US" sz="1200" dirty="0" err="1" smtClean="0"/>
              <a:t>Suryavanshi</a:t>
            </a:r>
            <a:r>
              <a:rPr lang="en-US" sz="1200" dirty="0" smtClean="0"/>
              <a:t> addressing First year students </a:t>
            </a:r>
            <a:endParaRPr lang="en-IN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610297" y="5994752"/>
            <a:ext cx="3791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BBA(CA) student welcoming </a:t>
            </a:r>
            <a:r>
              <a:rPr lang="en-US" sz="1200" dirty="0" err="1" smtClean="0"/>
              <a:t>Prin.Dr.V.N</a:t>
            </a:r>
            <a:r>
              <a:rPr lang="en-US" sz="1200" dirty="0" smtClean="0"/>
              <a:t>. </a:t>
            </a:r>
            <a:r>
              <a:rPr lang="en-US" sz="1200" dirty="0" err="1" smtClean="0"/>
              <a:t>Suryavanshi</a:t>
            </a:r>
            <a:r>
              <a:rPr lang="en-US" sz="1200" dirty="0" smtClean="0"/>
              <a:t>  2023</a:t>
            </a:r>
            <a:endParaRPr lang="en-IN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95137" y="5967913"/>
            <a:ext cx="387157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Prin.Dr.Ram</a:t>
            </a:r>
            <a:r>
              <a:rPr lang="en-US" sz="1050" dirty="0" smtClean="0"/>
              <a:t> Kulkarni with performers of Teacher’s Day Celebration </a:t>
            </a:r>
          </a:p>
          <a:p>
            <a:r>
              <a:rPr lang="en-US" sz="1050" dirty="0" smtClean="0"/>
              <a:t>on 13</a:t>
            </a:r>
            <a:r>
              <a:rPr lang="en-US" sz="1050" baseline="30000" dirty="0" smtClean="0"/>
              <a:t>th</a:t>
            </a:r>
            <a:r>
              <a:rPr lang="en-US" sz="1050" dirty="0" smtClean="0"/>
              <a:t> July 2022</a:t>
            </a:r>
            <a:endParaRPr lang="en-IN" sz="1050" dirty="0"/>
          </a:p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433234" y="3213323"/>
            <a:ext cx="40302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Prin.Dr.V.N</a:t>
            </a:r>
            <a:r>
              <a:rPr lang="en-US" sz="1050" dirty="0"/>
              <a:t> </a:t>
            </a:r>
            <a:r>
              <a:rPr lang="en-US" sz="1050" dirty="0" err="1" smtClean="0"/>
              <a:t>Suryavanshi</a:t>
            </a:r>
            <a:r>
              <a:rPr lang="en-US" sz="1050" dirty="0" smtClean="0"/>
              <a:t> with performers </a:t>
            </a:r>
            <a:r>
              <a:rPr lang="en-US" sz="1050" dirty="0"/>
              <a:t>of Guru Purnima </a:t>
            </a:r>
            <a:r>
              <a:rPr lang="en-US" sz="1050" dirty="0" smtClean="0"/>
              <a:t>Celebration </a:t>
            </a:r>
          </a:p>
          <a:p>
            <a:r>
              <a:rPr lang="en-US" sz="1050" dirty="0" smtClean="0"/>
              <a:t>on 3</a:t>
            </a:r>
            <a:r>
              <a:rPr lang="en-US" sz="1050" baseline="30000" dirty="0" smtClean="0"/>
              <a:t>rd</a:t>
            </a:r>
            <a:r>
              <a:rPr lang="en-US" sz="1050" dirty="0" smtClean="0"/>
              <a:t> July 2023</a:t>
            </a:r>
            <a:endParaRPr lang="en-IN" sz="1050" dirty="0"/>
          </a:p>
          <a:p>
            <a:endParaRPr lang="en-IN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71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8333" b="11111"/>
          <a:stretch/>
        </p:blipFill>
        <p:spPr>
          <a:xfrm>
            <a:off x="3351972" y="970614"/>
            <a:ext cx="2438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711" y="3659882"/>
            <a:ext cx="2743200" cy="211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b="18221"/>
          <a:stretch/>
        </p:blipFill>
        <p:spPr>
          <a:xfrm>
            <a:off x="5334000" y="3528406"/>
            <a:ext cx="3810000" cy="238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733800" y="3159074"/>
            <a:ext cx="140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Fitness Freak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3352184" y="5776298"/>
            <a:ext cx="121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Nachbaliye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420268" y="5754844"/>
            <a:ext cx="202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Master Chef Eureka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1048828" y="63209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 Dr. M. S.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Gosavi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Technomohotsav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Fest EUREKA</a:t>
            </a:r>
            <a:endParaRPr lang="en-I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3679" y="5939510"/>
            <a:ext cx="2787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Students Attending EUREKA</a:t>
            </a:r>
            <a:endParaRPr lang="en-IN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0780" y="1179524"/>
            <a:ext cx="2578411" cy="193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919" y="1017316"/>
            <a:ext cx="2927259" cy="219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542773" y="3136203"/>
            <a:ext cx="166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B.Y.K Shark Tank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>
            <a:off x="432968" y="3180414"/>
            <a:ext cx="20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Inaugural of Eureka </a:t>
            </a:r>
            <a:endParaRPr lang="en-IN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479" y="3787488"/>
            <a:ext cx="2481605" cy="186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11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020" y="899463"/>
            <a:ext cx="3604003" cy="2034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086" y="3352800"/>
            <a:ext cx="3464560" cy="25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b="14540"/>
          <a:stretch/>
        </p:blipFill>
        <p:spPr>
          <a:xfrm>
            <a:off x="5046052" y="832070"/>
            <a:ext cx="3385079" cy="216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6218" y="3375007"/>
            <a:ext cx="3884748" cy="258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981200" y="90453"/>
            <a:ext cx="501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 Dr. M. S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Gosavi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Fest EUREKA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902294" y="2817075"/>
            <a:ext cx="310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Winners of Mr. &amp; Miss Eureka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5871" y="2898585"/>
            <a:ext cx="280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Participants of Fitness Freak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595122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Participants of Role Play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6454" y="5964624"/>
            <a:ext cx="396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Dr. V.B.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Gaikwad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Dean – BCUD, SPPU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56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266700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457200"/>
            <a:ext cx="259080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667000"/>
            <a:ext cx="2590800" cy="345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2667000"/>
            <a:ext cx="25146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457200"/>
            <a:ext cx="266700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0261" y="2667000"/>
            <a:ext cx="2342029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02105" y="87868"/>
            <a:ext cx="578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Few Posters made by our students for various competitions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27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ykcd\Downloads\WhatsApp Image 2022-04-28 at 11.04.38 AM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04800"/>
            <a:ext cx="4264252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bykcd\AppData\Local\Temp\Rar$DR02.413\PHOTO-2022-04-28-09-32-4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412" y="3256478"/>
            <a:ext cx="4114800" cy="245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bykcd\Downloads\IMG_4504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352800"/>
            <a:ext cx="3962400" cy="253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38200" y="5885892"/>
            <a:ext cx="316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Student performing with Parent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865715"/>
            <a:ext cx="409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Student Performing during Online Eureka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940316"/>
            <a:ext cx="376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Parents participating in Online Eureka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2887146"/>
            <a:ext cx="418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Students participating in B.Y.K Shark Tank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3669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1"/>
            <a:ext cx="8229600" cy="30479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Staff List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479490619"/>
              </p:ext>
            </p:extLst>
          </p:nvPr>
        </p:nvGraphicFramePr>
        <p:xfrm>
          <a:off x="1371600" y="609600"/>
          <a:ext cx="6476999" cy="5712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86"/>
                <a:gridCol w="2099621"/>
                <a:gridCol w="3014048"/>
                <a:gridCol w="769544"/>
              </a:tblGrid>
              <a:tr h="2419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Sr.No</a:t>
                      </a:r>
                      <a:endParaRPr lang="en-IN" sz="1200" b="1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Name</a:t>
                      </a:r>
                      <a:endParaRPr lang="en-IN" sz="1200" b="1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Qualification</a:t>
                      </a:r>
                      <a:endParaRPr lang="en-IN" sz="1200" b="1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Experience</a:t>
                      </a:r>
                      <a:endParaRPr lang="en-IN" sz="1000" b="1" dirty="0"/>
                    </a:p>
                  </a:txBody>
                  <a:tcPr marL="89066" marR="89066" marT="44533" marB="44533"/>
                </a:tc>
              </a:tr>
              <a:tr h="28259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Mrs. Leena M. </a:t>
                      </a:r>
                      <a:r>
                        <a:rPr kumimoji="0" lang="en-US" sz="11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Bhat</a:t>
                      </a:r>
                      <a:r>
                        <a:rPr kumimoji="0" lang="en-US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17495" algn="l"/>
                          <a:tab pos="4114800" algn="ctr"/>
                        </a:tabLst>
                      </a:pPr>
                      <a:r>
                        <a:rPr kumimoji="0" lang="en-US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P.h.D., M. Phil (Comp. Sci.) &amp; M.Phil (IT)</a:t>
                      </a:r>
                      <a:endParaRPr kumimoji="0" lang="en-US" sz="11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17495" algn="l"/>
                          <a:tab pos="4114800" algn="ctr"/>
                        </a:tabLst>
                      </a:pPr>
                      <a:r>
                        <a:rPr kumimoji="0" lang="en-US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</a:t>
                      </a:r>
                      <a:r>
                        <a:rPr lang="en-US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Sushumna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Kane</a:t>
                      </a: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Ph. D, </a:t>
                      </a:r>
                      <a:r>
                        <a:rPr lang="en-US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MBA (MKTG), LLB, MA(</a:t>
                      </a:r>
                      <a:r>
                        <a:rPr lang="en-US"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Eng</a:t>
                      </a:r>
                      <a:r>
                        <a:rPr lang="en-US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Suwarna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Mulay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MCM, MCA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Pradnya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Bapat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MCM, MCA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36392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Pooja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Talreja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Ph.D</a:t>
                      </a:r>
                      <a:r>
                        <a:rPr lang="en-US" sz="10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 Phil, </a:t>
                      </a: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MBA, Diploma</a:t>
                      </a:r>
                      <a:r>
                        <a:rPr lang="en-US" sz="10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 French Language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Sharda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Purkar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M.Sc. (Computer Science)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Yogita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Deore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MCA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Sunita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Deshmukh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M.Phil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NET, Pursuing LLB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Mrs. Swati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Nawal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DTL Pursuing </a:t>
                      </a: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Ph.D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Prajakta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Salunkhe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M.Sc. (Statistics), MBA(Finance)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Mrs. Rama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Yadav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DTL ,Pursuing: CS Final &amp; LLB 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12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Rashmi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Bomble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Ph.D.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Mrs.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Trupti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Katare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MCA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663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Ms.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Madhura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Karve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LLM, DCL</a:t>
                      </a:r>
                      <a:endParaRPr lang="en-IN" sz="1050" dirty="0"/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IN" sz="1100" dirty="0"/>
                    </a:p>
                  </a:txBody>
                  <a:tcPr marL="89066" marR="89066" marT="44533" marB="44533"/>
                </a:tc>
              </a:tr>
              <a:tr h="217593">
                <a:tc>
                  <a:txBody>
                    <a:bodyPr/>
                    <a:lstStyle/>
                    <a:p>
                      <a:r>
                        <a:rPr lang="en-IN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  <a:endParaRPr lang="en-IN" sz="14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Ms.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Ananya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Chaudhary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BA, MA (English),</a:t>
                      </a:r>
                      <a:endParaRPr lang="en-IN" sz="12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IN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en-IN" sz="14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</a:tr>
              <a:tr h="363922">
                <a:tc>
                  <a:txBody>
                    <a:bodyPr/>
                    <a:lstStyle/>
                    <a:p>
                      <a:r>
                        <a:rPr lang="en-IN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</a:t>
                      </a:r>
                      <a:endParaRPr lang="en-IN" sz="14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Ms.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Ruchita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Zankar</a:t>
                      </a:r>
                      <a:endParaRPr lang="en-US" sz="12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M.Sc. (Statistics),</a:t>
                      </a:r>
                      <a:endParaRPr lang="en-IN" sz="12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IN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en-IN" sz="14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</a:tr>
              <a:tr h="363922">
                <a:tc>
                  <a:txBody>
                    <a:bodyPr/>
                    <a:lstStyle/>
                    <a:p>
                      <a:r>
                        <a:rPr lang="en-IN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</a:t>
                      </a:r>
                      <a:endParaRPr lang="en-IN" sz="14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IN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Mr. </a:t>
                      </a:r>
                      <a:r>
                        <a:rPr lang="en-IN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Swapnil</a:t>
                      </a:r>
                      <a:r>
                        <a:rPr lang="en-IN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IN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Pathak</a:t>
                      </a:r>
                      <a:endParaRPr lang="en-US" sz="12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IN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German </a:t>
                      </a:r>
                      <a:endParaRPr lang="en-IN" sz="12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IN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en-IN" sz="12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</a:tr>
              <a:tr h="363922">
                <a:tc>
                  <a:txBody>
                    <a:bodyPr/>
                    <a:lstStyle/>
                    <a:p>
                      <a:r>
                        <a:rPr lang="en-IN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  <a:endParaRPr lang="en-IN" sz="14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Mr.Sachin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Aurange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M.Com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SET</a:t>
                      </a:r>
                      <a:endParaRPr lang="en-IN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  <a:tc>
                  <a:txBody>
                    <a:bodyPr/>
                    <a:lstStyle/>
                    <a:p>
                      <a:r>
                        <a:rPr lang="en-IN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en-IN" sz="12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066" marR="89066" marT="44533" marB="44533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141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04800"/>
            <a:ext cx="7848600" cy="5334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Sir Dr. M. S.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Gosavi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Technomohotsav</a:t>
            </a:r>
            <a:endParaRPr lang="en-I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 descr="\\Admin-pc\d\BYK_23-24\Naac Activities\22-23\Software\WhatsApp Image 2023-04-18 at 09.16.45.jpe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657600"/>
            <a:ext cx="342900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391400" y="44196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Intercollegiate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Software Development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Competition</a:t>
            </a:r>
            <a:endParaRPr lang="en-IN" dirty="0"/>
          </a:p>
        </p:txBody>
      </p:sp>
      <p:pic>
        <p:nvPicPr>
          <p:cNvPr id="6" name="Content Placeholder 4" descr="WhatsApp Image 2023-03-13 at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45963" y="1007255"/>
            <a:ext cx="3325419" cy="234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82565" y="332209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Web Designing Competition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\\Admin-pc\d\BYK_23-24\Naac Activities\22-23\Scratch Competition\WhatsApp Image 2023-04-18 at 8.40.36 AM 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" y="4076982"/>
            <a:ext cx="3355563" cy="209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81000" y="6019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Scratch Competition</a:t>
            </a:r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700" y="969269"/>
            <a:ext cx="1996900" cy="2601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01"/>
            <a:ext cx="2057400" cy="26504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581400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Black Coding Competition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6781800" y="3581400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Scribble Competition</a:t>
            </a:r>
            <a:endParaRPr lang="en-IN" dirty="0"/>
          </a:p>
        </p:txBody>
      </p:sp>
      <p:sp>
        <p:nvSpPr>
          <p:cNvPr id="17" name="Left Arrow 16"/>
          <p:cNvSpPr/>
          <p:nvPr/>
        </p:nvSpPr>
        <p:spPr>
          <a:xfrm>
            <a:off x="6858000" y="5029200"/>
            <a:ext cx="2286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24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Admin-pc\d\BYK_23-24\ALUMNI\ALUMNI GRP PIC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3" y="525629"/>
            <a:ext cx="4648200" cy="288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\\Admin-pc\d\BYK_23-24\ALUMNI\20230412011247_IMG_319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943" y="3562302"/>
            <a:ext cx="2709098" cy="293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67000" y="-42063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Eureka Alumni Meet -2K23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t="3637" b="16363"/>
          <a:stretch/>
        </p:blipFill>
        <p:spPr>
          <a:xfrm>
            <a:off x="186502" y="3757972"/>
            <a:ext cx="2546957" cy="273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380" y="609600"/>
            <a:ext cx="1981200" cy="264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1" y="3861626"/>
            <a:ext cx="1981200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4600" y="304800"/>
            <a:ext cx="4038600" cy="7032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ASCENT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981200"/>
            <a:ext cx="3175532" cy="2843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105400"/>
            <a:ext cx="179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Magazine 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295400"/>
            <a:ext cx="3243943" cy="44599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4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76872"/>
            <a:ext cx="3923096" cy="293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98714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76899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08414" y="1219200"/>
            <a:ext cx="3755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Free Medical Checkup for Students of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BBA,BBA(IB) &amp; BBA(CA)</a:t>
            </a:r>
            <a:endParaRPr lang="en-IN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71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828800"/>
            <a:ext cx="7010400" cy="10668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7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Academics</a:t>
            </a:r>
          </a:p>
        </p:txBody>
      </p:sp>
    </p:spTree>
    <p:extLst>
      <p:ext uri="{BB962C8B-B14F-4D97-AF65-F5344CB8AC3E}">
        <p14:creationId xmlns="" xmlns:p14="http://schemas.microsoft.com/office/powerpoint/2010/main" val="24930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757" t="3952" r="6183" b="2088"/>
          <a:stretch/>
        </p:blipFill>
        <p:spPr>
          <a:xfrm>
            <a:off x="304800" y="3352800"/>
            <a:ext cx="3581400" cy="2731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37497" y="-228600"/>
            <a:ext cx="53400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b="1" dirty="0" smtClean="0">
              <a:solidFill>
                <a:srgbClr val="0070C0"/>
              </a:solidFill>
            </a:endParaRPr>
          </a:p>
          <a:p>
            <a:pPr algn="ctr"/>
            <a:r>
              <a:rPr lang="en-IN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Parivartan</a:t>
            </a:r>
            <a:r>
              <a:rPr lang="en-I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Club</a:t>
            </a:r>
          </a:p>
          <a:p>
            <a:pPr algn="ctr"/>
            <a:r>
              <a:rPr lang="en-I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NAB </a:t>
            </a:r>
            <a:r>
              <a:rPr lang="en-I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Sankul</a:t>
            </a:r>
            <a:r>
              <a:rPr lang="en-I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National </a:t>
            </a:r>
            <a:r>
              <a:rPr lang="en-I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 for Blind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687" y="3029507"/>
            <a:ext cx="200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 October 2021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16286"/>
          <a:stretch/>
        </p:blipFill>
        <p:spPr>
          <a:xfrm>
            <a:off x="457200" y="848618"/>
            <a:ext cx="3581400" cy="196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3319322"/>
            <a:ext cx="3962400" cy="283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848618"/>
            <a:ext cx="3352800" cy="2117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36373" y="2983468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2021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83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191000"/>
            <a:ext cx="3200400" cy="213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t="16032"/>
          <a:stretch/>
        </p:blipFill>
        <p:spPr>
          <a:xfrm>
            <a:off x="4038600" y="4114800"/>
            <a:ext cx="3886200" cy="217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29" y="774650"/>
            <a:ext cx="7086600" cy="335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267993"/>
            <a:ext cx="334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Tree Plantation near </a:t>
            </a:r>
            <a:r>
              <a:rPr lang="en-US" b="1" dirty="0" err="1" smtClean="0">
                <a:solidFill>
                  <a:srgbClr val="0070C0"/>
                </a:solidFill>
              </a:rPr>
              <a:t>Someshwar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endParaRPr lang="en-IN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45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62" y="140012"/>
            <a:ext cx="759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Old Age Home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Anuradha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Dharmadhikari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Age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747708"/>
            <a:ext cx="3124200" cy="305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5019" y="4092353"/>
            <a:ext cx="3134582" cy="215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6306" y="489011"/>
            <a:ext cx="3081894" cy="357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3886200"/>
            <a:ext cx="4038219" cy="205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81000" y="5791200"/>
            <a:ext cx="4105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Birthday Celebration @ </a:t>
            </a:r>
            <a:r>
              <a:rPr lang="en-US" sz="1600" b="1" dirty="0" err="1" smtClean="0"/>
              <a:t>Dayasagar</a:t>
            </a:r>
            <a:r>
              <a:rPr lang="en-US" sz="1600" b="1" dirty="0" smtClean="0"/>
              <a:t> Social Trust</a:t>
            </a:r>
            <a:endParaRPr lang="en-US" sz="1600" b="1" dirty="0"/>
          </a:p>
          <a:p>
            <a:pPr algn="ctr"/>
            <a:r>
              <a:rPr lang="en-US" sz="1600" b="1" dirty="0" err="1"/>
              <a:t>Vridharshram</a:t>
            </a:r>
            <a:endParaRPr lang="en-IN" sz="1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46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0237"/>
            <a:ext cx="2504428" cy="233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994155"/>
            <a:ext cx="2462633" cy="229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38400" y="457200"/>
            <a:ext cx="588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Orphanage near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Trimbakeshwar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September 2018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6764" y="961498"/>
            <a:ext cx="2424436" cy="224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962400"/>
            <a:ext cx="3886200" cy="269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950752"/>
            <a:ext cx="4343399" cy="271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6591" y="3201856"/>
            <a:ext cx="9011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1200 </a:t>
            </a:r>
            <a:r>
              <a:rPr lang="en-US" b="1" dirty="0" err="1" smtClean="0">
                <a:solidFill>
                  <a:srgbClr val="0070C0"/>
                </a:solidFill>
              </a:rPr>
              <a:t>litres</a:t>
            </a:r>
            <a:r>
              <a:rPr lang="en-US" b="1" dirty="0" smtClean="0">
                <a:solidFill>
                  <a:srgbClr val="0070C0"/>
                </a:solidFill>
              </a:rPr>
              <a:t> of Mineral Water was sent to the Flood 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affected people at “</a:t>
            </a:r>
            <a:r>
              <a:rPr lang="en-US" b="1" dirty="0" err="1" smtClean="0">
                <a:solidFill>
                  <a:srgbClr val="0070C0"/>
                </a:solidFill>
              </a:rPr>
              <a:t>Sangli</a:t>
            </a:r>
            <a:r>
              <a:rPr lang="en-US" b="1" dirty="0">
                <a:solidFill>
                  <a:srgbClr val="0070C0"/>
                </a:solidFill>
              </a:rPr>
              <a:t>“ </a:t>
            </a:r>
            <a:r>
              <a:rPr lang="en-US" b="1" dirty="0" smtClean="0">
                <a:solidFill>
                  <a:srgbClr val="0070C0"/>
                </a:solidFill>
              </a:rPr>
              <a:t>in collaboration with Alumni by the students on 14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August 2019</a:t>
            </a:r>
            <a:endParaRPr lang="en-IN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32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71" y="3391480"/>
            <a:ext cx="4954427" cy="301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4611" y="4191000"/>
            <a:ext cx="33536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</a:t>
            </a:r>
            <a:r>
              <a:rPr lang="en-IN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Z.P. SCHOOL, </a:t>
            </a:r>
            <a:r>
              <a:rPr lang="en-IN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JAMBHULWADI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18</a:t>
            </a:r>
            <a:r>
              <a:rPr lang="en-US" sz="1400" b="1" baseline="30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January 2023</a:t>
            </a:r>
            <a:endParaRPr lang="en-IN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99" y="413657"/>
            <a:ext cx="4184699" cy="2952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78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287339"/>
            <a:ext cx="6400800" cy="4746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Workload BBA, BBA (CA), BBA (IB)</a:t>
            </a:r>
            <a:endParaRPr lang="en-I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2910705"/>
              </p:ext>
            </p:extLst>
          </p:nvPr>
        </p:nvGraphicFramePr>
        <p:xfrm>
          <a:off x="1905000" y="1143000"/>
          <a:ext cx="5283084" cy="4851457"/>
        </p:xfrm>
        <a:graphic>
          <a:graphicData uri="http://schemas.openxmlformats.org/drawingml/2006/table">
            <a:tbl>
              <a:tblPr/>
              <a:tblGrid>
                <a:gridCol w="3090646"/>
                <a:gridCol w="2192438"/>
              </a:tblGrid>
              <a:tr h="5661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Subjects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Total Lectures 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Commerce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Business Administration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with finance specialization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Management : Marketing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Accountancy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Business Law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Mathematics &amp; Statistics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Computer  Applications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Economics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ctr"/>
                        </a:tabLs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	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Foreign Language :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German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ctr"/>
                        </a:tabLs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	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Total Lectures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575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1" y="38100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8600" y="4495800"/>
            <a:ext cx="408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Clothes in 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Kalmusthe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Village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23</a:t>
            </a:r>
            <a:r>
              <a:rPr lang="en-US" sz="1600" b="1" baseline="30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February 2022 </a:t>
            </a:r>
            <a:endParaRPr lang="en-I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2664" y="3578671"/>
            <a:ext cx="3663136" cy="27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003" y="402771"/>
            <a:ext cx="4211890" cy="302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47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More than 7000 Mask Distribution and Sanitizers were distributed by the students of BBA, BBA(IB) &amp; BBA(CA)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along with Alumni in the year July 2021  </a:t>
            </a:r>
            <a:endParaRPr lang="en-I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666875"/>
            <a:ext cx="2540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676400"/>
            <a:ext cx="25146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8257" y="1505129"/>
            <a:ext cx="1440048" cy="213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5" y="3733621"/>
            <a:ext cx="2825750" cy="2585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/>
          <a:srcRect b="14634"/>
          <a:stretch/>
        </p:blipFill>
        <p:spPr>
          <a:xfrm>
            <a:off x="6942518" y="3974340"/>
            <a:ext cx="1235787" cy="2344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200" y="3733621"/>
            <a:ext cx="2697947" cy="269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481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1071546"/>
            <a:ext cx="3352800" cy="447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071546"/>
            <a:ext cx="3295650" cy="439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47938" y="386345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 Distribution by TYBBA Students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4600" y="457200"/>
            <a:ext cx="4126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Entrepreneurship Cell</a:t>
            </a:r>
            <a:endParaRPr lang="en-I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37160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Aims &amp; Objectives</a:t>
            </a:r>
            <a:endParaRPr lang="en-I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905000"/>
            <a:ext cx="80772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Inculcating the spirit of 'Entrepreneurship' in students. </a:t>
            </a: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make students Industry-Fit</a:t>
            </a: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prepare students as per the fast changing Industrial Scenario.</a:t>
            </a: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apprise students to face Global Competition</a:t>
            </a:r>
            <a:r>
              <a:rPr lang="en-IN" dirty="0" smtClean="0">
                <a:solidFill>
                  <a:srgbClr val="0000FF"/>
                </a:solidFill>
              </a:rPr>
              <a:t>.</a:t>
            </a:r>
          </a:p>
          <a:p>
            <a:pPr lvl="0"/>
            <a:endParaRPr lang="en-IN" dirty="0" smtClean="0"/>
          </a:p>
          <a:p>
            <a:pPr lvl="0"/>
            <a:endParaRPr lang="en-IN" sz="700" dirty="0"/>
          </a:p>
        </p:txBody>
      </p:sp>
      <p:sp>
        <p:nvSpPr>
          <p:cNvPr id="6" name="Rectangle 5"/>
          <p:cNvSpPr/>
          <p:nvPr/>
        </p:nvSpPr>
        <p:spPr>
          <a:xfrm>
            <a:off x="685800" y="34290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Activities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4114800"/>
            <a:ext cx="746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Goal Setting</a:t>
            </a:r>
            <a:endParaRPr lang="en-IN" dirty="0" smtClean="0">
              <a:solidFill>
                <a:srgbClr val="0000FF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Business Plan : Presentations by students</a:t>
            </a:r>
            <a:endParaRPr lang="en-IN" dirty="0" smtClean="0">
              <a:solidFill>
                <a:srgbClr val="0000FF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Meet the Entrepreneur</a:t>
            </a:r>
            <a:endParaRPr lang="en-IN" dirty="0" smtClean="0">
              <a:solidFill>
                <a:srgbClr val="0000FF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Exhibitions</a:t>
            </a:r>
            <a:endParaRPr lang="en-IN" dirty="0" smtClean="0">
              <a:solidFill>
                <a:srgbClr val="0000FF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Corporate Lecture Series</a:t>
            </a:r>
            <a:endParaRPr lang="en-IN" dirty="0" smtClean="0">
              <a:solidFill>
                <a:srgbClr val="0000FF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Fiesta</a:t>
            </a:r>
            <a:endParaRPr lang="en-IN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7170" name="Picture 2" descr="\\admin-pc\D\BYK_22-23\NAAC_2023(BBA)\Entrepreneurship Cell\Pic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0" y="1484784"/>
            <a:ext cx="4012090" cy="1851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admin-pc\D\BYK_22-23\NAAC_2023(BBA)\Entrepreneurship Cell\Pics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484784"/>
            <a:ext cx="4107832" cy="1851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admin-pc\D\BYK_22-23\NAAC_2023(BBA)\Entrepreneurship Cell\Pics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07" y="3733800"/>
            <a:ext cx="3900606" cy="1758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332036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Plan Presentations by Students of Entrepreneurship Cell</a:t>
            </a:r>
            <a:endParaRPr lang="en-I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4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8194" name="Picture 2" descr="\\admin-pc\D\BYK_22-23\NAAC_2023(BBA)\Entrepreneurship Cell\Pics\Dr. Shim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53843"/>
            <a:ext cx="2952328" cy="1967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admin-pc\D\BYK_22-23\NAAC_2023(BBA)\Entrepreneurship Cell\Pics\Mr. Piyush Soma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25151"/>
            <a:ext cx="3095271" cy="206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admin-pc\D\BYK_22-23\NAAC_2023(BBA)\Entrepreneurship Cell\Pics\Mr. Somnath Rat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50" y="2912483"/>
            <a:ext cx="2202987" cy="2699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admin-pc\D\BYK_22-23\NAAC_2023(BBA)\Entrepreneurship Cell\Pics\Mrs. Nilu Soma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54" y="3133741"/>
            <a:ext cx="2013705" cy="2560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271" y="201941"/>
            <a:ext cx="699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the Entrepreneur &amp; Corporate Lecture Series 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535" y="257499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K.R.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Shimpi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274983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Piyush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Somani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7756" y="5707668"/>
            <a:ext cx="204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Somnath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Rathi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5825" y="5739219"/>
            <a:ext cx="182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Mrs.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Nilu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Somani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6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64632" y="3722543"/>
            <a:ext cx="3064091" cy="2437603"/>
            <a:chOff x="533400" y="774281"/>
            <a:chExt cx="3048000" cy="27010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774281"/>
              <a:ext cx="3048000" cy="20312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826578" y="2895600"/>
              <a:ext cx="2186177" cy="579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Dipesh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Panjwani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TYBBA </a:t>
              </a:r>
            </a:p>
            <a:p>
              <a:pPr algn="ctr"/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Product: Chocolates </a:t>
              </a:r>
              <a:endParaRPr lang="en-I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95396" y="863720"/>
            <a:ext cx="2473108" cy="2552370"/>
            <a:chOff x="4758805" y="810184"/>
            <a:chExt cx="3174045" cy="25487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l="13847" r="4615" b="16128"/>
            <a:stretch/>
          </p:blipFill>
          <p:spPr>
            <a:xfrm>
              <a:off x="4830634" y="810184"/>
              <a:ext cx="3102216" cy="21264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758805" y="2836424"/>
              <a:ext cx="3102869" cy="52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Daksh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TYBBA(CA) </a:t>
              </a:r>
            </a:p>
            <a:p>
              <a:pPr algn="ctr"/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Product/ Service: Dry-cleaning</a:t>
              </a:r>
              <a:endParaRPr lang="en-I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83768" y="6250458"/>
            <a:ext cx="3617103" cy="365125"/>
          </a:xfrm>
        </p:spPr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9415" y="3763517"/>
            <a:ext cx="2013372" cy="2500406"/>
            <a:chOff x="3489001" y="3630641"/>
            <a:chExt cx="2013597" cy="2651761"/>
          </a:xfrm>
        </p:grpSpPr>
        <p:sp>
          <p:nvSpPr>
            <p:cNvPr id="5" name="TextBox 4"/>
            <p:cNvSpPr txBox="1"/>
            <p:nvPr/>
          </p:nvSpPr>
          <p:spPr>
            <a:xfrm>
              <a:off x="3489001" y="5727510"/>
              <a:ext cx="2013597" cy="554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Aditya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Dargode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SYBBA </a:t>
              </a:r>
            </a:p>
            <a:p>
              <a:pPr algn="ctr"/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Product: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Agri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Resort</a:t>
              </a:r>
              <a:endParaRPr lang="en-I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4" name="Picture 2" descr="C:\Users\Dell\Downloads\WhatsApp Image 2024-03-26 at 12.27.48 PM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630641"/>
              <a:ext cx="1828800" cy="20968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161393" y="83853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Exhibitions</a:t>
            </a:r>
            <a:endParaRPr lang="en-I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748" y="817790"/>
            <a:ext cx="3007952" cy="2567101"/>
            <a:chOff x="4800600" y="987736"/>
            <a:chExt cx="3242653" cy="3086426"/>
          </a:xfrm>
        </p:grpSpPr>
        <p:pic>
          <p:nvPicPr>
            <p:cNvPr id="14" name="Picture 3" descr="\\Admin-pc\d\BYK_23-24\BBA Activity\Shark Tank\20230412095359_IMG_261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0" y="987736"/>
              <a:ext cx="3242653" cy="21005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469634" y="3186066"/>
              <a:ext cx="2373853" cy="88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Aditi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Dharmadkahari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-TYBBA(CA) Product Organic Incense Sticks</a:t>
              </a:r>
              <a:endParaRPr lang="en-I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10192" y="3722543"/>
            <a:ext cx="3141035" cy="2303733"/>
            <a:chOff x="529342" y="3463273"/>
            <a:chExt cx="4105702" cy="3307786"/>
          </a:xfrm>
        </p:grpSpPr>
        <p:sp>
          <p:nvSpPr>
            <p:cNvPr id="17" name="TextBox 16"/>
            <p:cNvSpPr txBox="1"/>
            <p:nvPr/>
          </p:nvSpPr>
          <p:spPr>
            <a:xfrm>
              <a:off x="710788" y="6019800"/>
              <a:ext cx="3924256" cy="751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Mayur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Mundada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TYBBA Product: Cereals</a:t>
              </a:r>
              <a:endParaRPr lang="en-I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3" descr="C:\Users\Dell\Downloads\WhatsApp Image 2024-03-26 at 12.23.36 PM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42" y="3463273"/>
              <a:ext cx="3854570" cy="25758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348090" y="671894"/>
            <a:ext cx="2603138" cy="3035989"/>
            <a:chOff x="4752148" y="3351214"/>
            <a:chExt cx="3656556" cy="3258028"/>
          </a:xfrm>
        </p:grpSpPr>
        <p:sp>
          <p:nvSpPr>
            <p:cNvPr id="20" name="TextBox 19"/>
            <p:cNvSpPr txBox="1"/>
            <p:nvPr/>
          </p:nvSpPr>
          <p:spPr>
            <a:xfrm>
              <a:off x="4865662" y="6047756"/>
              <a:ext cx="3543042" cy="5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Viren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Jamdar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SYBBA: Product TOFU</a:t>
              </a:r>
              <a:endParaRPr lang="en-I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4" descr="C:\Users\Dell\Downloads\WhatsApp Image 2024-03-26 at 12.27.48 PM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148" y="3351214"/>
              <a:ext cx="3475865" cy="25120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501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" y="1601895"/>
            <a:ext cx="4248472" cy="281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29980" y="82175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Fiesta</a:t>
            </a:r>
            <a:endParaRPr lang="en-I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9341" y="4816441"/>
            <a:ext cx="73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Kochargaonkar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Participants of Fiesta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8" y="1601895"/>
            <a:ext cx="4157457" cy="275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194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999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Achievement: Sports</a:t>
            </a:r>
            <a:endParaRPr lang="en-I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599" y="1295400"/>
            <a:ext cx="2252493" cy="284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2220" y="4309774"/>
            <a:ext cx="257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Sandesh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F.Y. BBA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secured 1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cycle race 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273629"/>
            <a:ext cx="2153081" cy="287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24348" y="4287034"/>
            <a:ext cx="2553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Sanchi</a:t>
            </a:r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Shrinivas</a:t>
            </a:r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GangurdeClass</a:t>
            </a:r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TYBBA ,SNBP Hockey Tournament 2</a:t>
            </a:r>
            <a:r>
              <a:rPr lang="en-I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212848"/>
            <a:ext cx="2209801" cy="330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962707" y="4569110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Ajinkya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Patharkar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of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TYBBA 2021-22 batch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0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27288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52400"/>
            <a:ext cx="5099483" cy="2490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2402" y="2808514"/>
            <a:ext cx="2182823" cy="2910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366" y="4515077"/>
            <a:ext cx="2951919" cy="1676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2808515"/>
            <a:ext cx="2438400" cy="3007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5791200"/>
            <a:ext cx="569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Shiya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Lalwani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Cyclist  from FYBBA</a:t>
            </a:r>
            <a:endParaRPr lang="en-I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7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304801"/>
            <a:ext cx="5502275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Courses Under BBA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464393655"/>
              </p:ext>
            </p:extLst>
          </p:nvPr>
        </p:nvGraphicFramePr>
        <p:xfrm>
          <a:off x="533400" y="1676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1" t="10169" r="50730" b="5084"/>
          <a:stretch/>
        </p:blipFill>
        <p:spPr>
          <a:xfrm>
            <a:off x="457200" y="457200"/>
            <a:ext cx="22098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657" y="413657"/>
            <a:ext cx="2833007" cy="3777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424543"/>
            <a:ext cx="2873514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4196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			</a:t>
            </a:r>
            <a:r>
              <a:rPr lang="en-US" sz="1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Anushka</a:t>
            </a:r>
            <a:r>
              <a:rPr lang="en-US" sz="1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Ghaywate</a:t>
            </a:r>
            <a:r>
              <a:rPr lang="en-US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FYBBA(IB</a:t>
            </a:r>
            <a:r>
              <a:rPr lang="en-US" sz="1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Recognized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INDIA'S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YOUNGEST 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BADMINTON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COACH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learned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earned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qualification from Badminton world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Federation and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OLYMPIC COMMITTEE.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selected for the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INDO-NEPAL series organized by the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GAMES COUNCIL OF INDIA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represent INDIA on 8th of February 2023.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85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486400" cy="56467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Student Achievements BBA(CA)</a:t>
            </a:r>
            <a:endParaRPr lang="en-I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pic>
        <p:nvPicPr>
          <p:cNvPr id="8193" name="Picture 1" descr="\\Admin-pc\d\BYK_23-24\NAAC Presentation\Student Achivement\Ashoka Software Pri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57701"/>
            <a:ext cx="3255805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\\Admin-pc\d\BYK_23-24\NAAC Presentation\Student Achivement\Ashoka Prize certific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90600"/>
            <a:ext cx="3564847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47800" y="31151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Kautubh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Aware of TYBBA (CA) won 1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Prize in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Webosoft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Competition 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Ashoka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College,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Nashik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BYK_23-24\NAAC Presentation\Student Achivement\WhatsApp Image 2024-02-21 at 10.29.49 AM (2).jpeg"/>
          <p:cNvPicPr>
            <a:picLocks noChangeAspect="1" noChangeArrowheads="1"/>
          </p:cNvPicPr>
          <p:nvPr/>
        </p:nvPicPr>
        <p:blipFill>
          <a:blip r:embed="rId4" cstate="print"/>
          <a:srcRect l="2153" t="2878" r="7432" b="7914"/>
          <a:stretch>
            <a:fillRect/>
          </a:stretch>
        </p:blipFill>
        <p:spPr bwMode="auto">
          <a:xfrm>
            <a:off x="611560" y="3451207"/>
            <a:ext cx="3124200" cy="230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67544" y="5674957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Durga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Nandurdikar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participated in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State Level Fencing Competition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30" y="3681079"/>
            <a:ext cx="2030370" cy="1995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5719798"/>
            <a:ext cx="2628743" cy="47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Sonal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TYBBA Batch 2022-23</a:t>
            </a:r>
          </a:p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got selected in IIM, Kolkata</a:t>
            </a:r>
            <a:endParaRPr lang="en-I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7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of Students Year2022-23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09800" y="914407"/>
          <a:ext cx="4953000" cy="5257782"/>
        </p:xfrm>
        <a:graphic>
          <a:graphicData uri="http://schemas.openxmlformats.org/drawingml/2006/table">
            <a:tbl>
              <a:tblPr/>
              <a:tblGrid>
                <a:gridCol w="1103342"/>
                <a:gridCol w="1473516"/>
                <a:gridCol w="2376142"/>
              </a:tblGrid>
              <a:tr h="144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PLACEMENT OF STUDENTS YEAR 2022-23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Sr. No.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Name of the Student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Organisation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Satyajeet S. Jadhav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Buzzworks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Shafaque I. Patkari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St. Xavier's Technical Institution 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Rahul D. Patil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Navneet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Sakshi A. Varade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Modern Space Interiors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Raj Chhajed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Neelay Industries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Desmond Abraham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Gallop Shiping Co.LLC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Gokul V. Patole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Tahasil Karyalaya 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Shreekrishna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Gavane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D.Y. Patil Vidyapith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Aditya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Gadekar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Coforge Ltd.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Harsh Hirani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Kings Research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Om Wani 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Om Pooja Electronics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Devesh Despande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Kogta Financial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Ninad Nikam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HDFC Life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Shweta Kamble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Mahatma Gandhi VidyamandirHead Office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Rahul Satpute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Atharva Institute of Management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Devanshi Ved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Revolut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Rishab Soni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BFSI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Latesh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Subway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Naman singh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Bellweather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Uneeb Shaikh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University of South wales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VRAJ PATEL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Expert Slot Booking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Fardeen Atik Khan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Superb Technologies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Monish pradip kankariya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Navkar Trading Company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Kunal Warghade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University of Sarthclydde Glasgow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Adi jategaonkar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Zed Certification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Rohan Ghare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Kafehr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Ishan Sangwan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Grow More Degital Marketing &amp; Consultancy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Mansi Pagare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University of Greenwich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Chaitanya Jadhav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The Times Of India Group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Shubham Unawane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Rialtes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Ruchita Tidke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Atlas ISME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Mansi Kshatriya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Imarticus Learning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Daivik Vasant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Sonal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Polymers</a:t>
                      </a:r>
                    </a:p>
                  </a:txBody>
                  <a:tcPr marL="5537" marR="5537" marT="55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781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2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https://docs.google.com/forms/d/e/1FAIpQLSepXPqwlVY6SY5DTpMRDPWrxcgPNdGEWry83wSemryoBuZiOw/viewform?usp=sf_link</a:t>
            </a:r>
            <a:r>
              <a:rPr lang="en-I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I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24150948"/>
              </p:ext>
            </p:extLst>
          </p:nvPr>
        </p:nvGraphicFramePr>
        <p:xfrm>
          <a:off x="1524000" y="1219200"/>
          <a:ext cx="6781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232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 descr="blob:https://web.whatsapp.com/da46ab46-c923-414d-89b0-389f31ad565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4150" name="Picture 5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90" t="15299" r="17030" b="11380"/>
          <a:stretch/>
        </p:blipFill>
        <p:spPr bwMode="auto">
          <a:xfrm>
            <a:off x="126242" y="304800"/>
            <a:ext cx="897414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214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762000"/>
            <a:ext cx="6172200" cy="5143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Research &amp; Development</a:t>
            </a:r>
            <a:endParaRPr lang="en-I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87700036"/>
              </p:ext>
            </p:extLst>
          </p:nvPr>
        </p:nvGraphicFramePr>
        <p:xfrm>
          <a:off x="1371600" y="1371599"/>
          <a:ext cx="5943601" cy="45660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90107"/>
                <a:gridCol w="1353494"/>
              </a:tblGrid>
              <a:tr h="38825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Attended Inter-</a:t>
                      </a:r>
                      <a:r>
                        <a:rPr 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National Level Seminar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52965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Attended National Level Seminar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560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Attended State Level Seminar</a:t>
                      </a:r>
                      <a:endParaRPr lang="en-IN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708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Paper Presented / Published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52965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Chapters Published in edited books 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8825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MBA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8825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 Holders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8825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M.Phil.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52965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Net/Set Qualified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33118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Mooc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33118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 Lectures</a:t>
                      </a:r>
                      <a:endParaRPr lang="en-IN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84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644" b="6861"/>
          <a:stretch/>
        </p:blipFill>
        <p:spPr>
          <a:xfrm>
            <a:off x="6684509" y="820664"/>
            <a:ext cx="1773691" cy="184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476430" y="152249"/>
            <a:ext cx="269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Staff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Achievement</a:t>
            </a:r>
            <a:endParaRPr lang="en-I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0"/>
            <a:ext cx="3047772" cy="2285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2971800"/>
            <a:ext cx="3061473" cy="214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52734" y="5341961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Sushumna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Kane : Guest Lecture on Entrepreneurship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 HPT Arts and RYK Science College 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7192" y="5181600"/>
            <a:ext cx="3522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Sushumna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Kane 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Guest Lecture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Presentation Skills on 10/10/2023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234" y="838200"/>
            <a:ext cx="1486408" cy="1861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0826" y="853467"/>
            <a:ext cx="1397653" cy="183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16663" y="853467"/>
            <a:ext cx="1323924" cy="183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/>
          <a:srcRect t="4723"/>
          <a:stretch/>
        </p:blipFill>
        <p:spPr>
          <a:xfrm>
            <a:off x="5192500" y="860555"/>
            <a:ext cx="1331703" cy="180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1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8382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00" y="8382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133600"/>
            <a:ext cx="2060627" cy="3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71800" y="206829"/>
            <a:ext cx="2756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Building</a:t>
            </a:r>
            <a:endParaRPr lang="en-I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09" y="3511455"/>
            <a:ext cx="310134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3581400"/>
            <a:ext cx="29337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485900" y="5577854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Computer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Pujan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on the Occasion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Dussehra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0" y="3276600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Enjoying </a:t>
            </a:r>
            <a:r>
              <a:rPr lang="en-US" dirty="0" err="1" smtClean="0"/>
              <a:t>Misal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64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7400" y="274638"/>
            <a:ext cx="54102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SWOC Analysis</a:t>
            </a:r>
            <a:endParaRPr lang="en-I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403337275"/>
              </p:ext>
            </p:extLst>
          </p:nvPr>
        </p:nvGraphicFramePr>
        <p:xfrm>
          <a:off x="838200" y="1066800"/>
          <a:ext cx="744537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472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76200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Future Plans</a:t>
            </a:r>
            <a:endParaRPr lang="en-IN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1600" y="1828800"/>
            <a:ext cx="6858000" cy="18113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conduct National &amp; State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evel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tudent Seminar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sign MOU with MNC’s for Student’s Internship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start Certificate Course in Advance Research Methodology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536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43200" y="304800"/>
            <a:ext cx="3733800" cy="7032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Student Intake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469298179"/>
              </p:ext>
            </p:extLst>
          </p:nvPr>
        </p:nvGraphicFramePr>
        <p:xfrm>
          <a:off x="1219200" y="1219200"/>
          <a:ext cx="7162800" cy="3291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87600"/>
                <a:gridCol w="2387600"/>
                <a:gridCol w="2387600"/>
              </a:tblGrid>
              <a:tr h="347133">
                <a:tc gridSpan="3"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BBA</a:t>
                      </a:r>
                      <a:endParaRPr lang="en-US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FY BBA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Div)</a:t>
                      </a:r>
                      <a:endParaRPr lang="en-US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 BBA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Div)</a:t>
                      </a:r>
                      <a:endParaRPr lang="en-US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 BBA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Div)</a:t>
                      </a:r>
                      <a:endParaRPr lang="en-US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 gridSpan="3"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BBA(IB)</a:t>
                      </a:r>
                      <a:endParaRPr 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FY BBA (IB)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 BBA (IB)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 BBA (IB)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 gridSpan="3"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BBA(CA)</a:t>
                      </a:r>
                      <a:endParaRPr 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FY BBA(CA)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 BBA(CA)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 BBA(CA)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81000" y="4876800"/>
            <a:ext cx="82296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For the Academic </a:t>
            </a:r>
            <a:r>
              <a:rPr lang="en-US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ear 2020-21, 2021-22 and 2022-23. The SPPU has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sanctioned additional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intake of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10%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for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all the programmes.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Thank You Images – Browse 274,811 Stock Photos, Vectors, and Video | Adobe 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Thank you 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838200"/>
            <a:ext cx="8164588" cy="5105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BBA , BBA(IB) &amp; BBA(CA)  B.Y.K College of Commerce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BBA , BBA(IB) &amp; BBA(CA)  B.Y.K College of Commerce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Students Strength(First Year)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609600" y="1219200"/>
          <a:ext cx="7924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Presentation</Template>
  <TotalTime>12183039</TotalTime>
  <Words>3558</Words>
  <Application>Microsoft Office PowerPoint</Application>
  <PresentationFormat>On-screen Show (4:3)</PresentationFormat>
  <Paragraphs>806</Paragraphs>
  <Slides>80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Retrospect</vt:lpstr>
      <vt:lpstr>      Gokhale Education Society’s  B. Y. K. College of Commerce Nashik  BBA, BBA(IB), BBA(CA) Programmes </vt:lpstr>
      <vt:lpstr>Contents of the Presentation</vt:lpstr>
      <vt:lpstr>Introduction of BBA, BBA(IB) &amp; BBA(CA) </vt:lpstr>
      <vt:lpstr>Objectives of Programmes </vt:lpstr>
      <vt:lpstr>Staff List</vt:lpstr>
      <vt:lpstr>Workload BBA, BBA (CA), BBA (IB)</vt:lpstr>
      <vt:lpstr>Courses Under BBA</vt:lpstr>
      <vt:lpstr>Student Intake</vt:lpstr>
      <vt:lpstr>Students Strength(First Year)</vt:lpstr>
      <vt:lpstr>Students Strength(Second Year)</vt:lpstr>
      <vt:lpstr>Students Strength(Third Year)</vt:lpstr>
      <vt:lpstr>ADD-On Courses</vt:lpstr>
      <vt:lpstr>University Approved  Certificate Course in Corporate Communication BBA &amp; BBA(IB) Certificate Course in Artificial Intelligence BBA(CA)</vt:lpstr>
      <vt:lpstr>Certificate Course in Personality Development &amp; Communication Skills  ( PDCS )</vt:lpstr>
      <vt:lpstr>Certificate Course in Personality Development &amp; Communication Skills  ( PDCS )BBA, BBA(IB), BBA (CA)</vt:lpstr>
      <vt:lpstr>Result Analysis</vt:lpstr>
      <vt:lpstr>Result Analysis</vt:lpstr>
      <vt:lpstr>Slide 18</vt:lpstr>
      <vt:lpstr>Slide 19</vt:lpstr>
      <vt:lpstr>Toppers List BBA, BBA (IB),BBA(CA)</vt:lpstr>
      <vt:lpstr>Teaching &amp; Evaluation</vt:lpstr>
      <vt:lpstr>Slide 22</vt:lpstr>
      <vt:lpstr>Case Study</vt:lpstr>
      <vt:lpstr>Slide 24</vt:lpstr>
      <vt:lpstr>Slide 25</vt:lpstr>
      <vt:lpstr>Slide 26</vt:lpstr>
      <vt:lpstr>Slide 27</vt:lpstr>
      <vt:lpstr>Guest Lectures</vt:lpstr>
      <vt:lpstr>Speakers for Guest Lectures</vt:lpstr>
      <vt:lpstr>Slide 30</vt:lpstr>
      <vt:lpstr>Slide 31</vt:lpstr>
      <vt:lpstr>Slide 32</vt:lpstr>
      <vt:lpstr>Remedial Teaching</vt:lpstr>
      <vt:lpstr>Slide 34</vt:lpstr>
      <vt:lpstr>Student Development Program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Sir Dr. M. S. Gosavi Technomohotsav</vt:lpstr>
      <vt:lpstr>Slide 51</vt:lpstr>
      <vt:lpstr>THE ASCENT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Students Achievement: Sports</vt:lpstr>
      <vt:lpstr>Slide 69</vt:lpstr>
      <vt:lpstr>Slide 70</vt:lpstr>
      <vt:lpstr>Student Achievements BBA(CA)</vt:lpstr>
      <vt:lpstr>Placement of Students Year2022-23</vt:lpstr>
      <vt:lpstr>https://docs.google.com/forms/d/e/1FAIpQLSepXPqwlVY6SY5DTpMRDPWrxcgPNdGEWry83wSemryoBuZiOw/viewform?usp=sf_link </vt:lpstr>
      <vt:lpstr>Slide 74</vt:lpstr>
      <vt:lpstr>Faculty Research &amp; Development</vt:lpstr>
      <vt:lpstr>Slide 76</vt:lpstr>
      <vt:lpstr>Slide 77</vt:lpstr>
      <vt:lpstr>SWOC Analysis</vt:lpstr>
      <vt:lpstr> Future Plans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Gokhale Education Society’s  B. Y. K. College of Commerce, Nashik-422005</dc:title>
  <dc:creator>USER</dc:creator>
  <cp:lastModifiedBy>USER</cp:lastModifiedBy>
  <cp:revision>647</cp:revision>
  <dcterms:created xsi:type="dcterms:W3CDTF">2024-02-20T05:46:12Z</dcterms:created>
  <dcterms:modified xsi:type="dcterms:W3CDTF">2024-05-21T07:09:11Z</dcterms:modified>
</cp:coreProperties>
</file>