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6F28-AA71-48FE-BEA4-71DC1F335896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172B-DBA6-4879-988B-05C3FED549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0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6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38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6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78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86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21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82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91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120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59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23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23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65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152B-60A4-4D17-9F01-3CC9E22DEFB3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A895-4EFA-4113-8336-8515978E55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07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6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GES’S B.Y.K. COLLEGE OF COMMERCE, NASHIK (AISHE ID: C-41645)</a:t>
            </a:r>
            <a:endParaRPr/>
          </a:p>
        </p:txBody>
      </p:sp>
      <p:sp>
        <p:nvSpPr>
          <p:cNvPr id="1263" name="Google Shape;1263;p6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  <p:sp>
        <p:nvSpPr>
          <p:cNvPr id="1264" name="Google Shape;1264;p62"/>
          <p:cNvSpPr/>
          <p:nvPr/>
        </p:nvSpPr>
        <p:spPr>
          <a:xfrm>
            <a:off x="304225" y="0"/>
            <a:ext cx="1175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6.3.1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institution has performance appraisal system, effective welfare measures for teaching and nonteaching staff and avenues for career development/progression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62"/>
          <p:cNvSpPr/>
          <p:nvPr/>
        </p:nvSpPr>
        <p:spPr>
          <a:xfrm>
            <a:off x="431151" y="646200"/>
            <a:ext cx="10026900" cy="59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Welfare measures for teaching staff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Provident Fund as per PF rules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 of 5000/ for Non Grant teachers after they are awarded with Ph.D. degree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reimbursement facility to all the teaching staff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Maternity Leave to as per the service rules of the institution and the government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members are eligible for Earned Leave, Advances salary for CHB teachers, Non Grant teachers and administrative staff is available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Gratuity for the employees of the institution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Cooperative Society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health check-up camps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Motivational Awards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Academy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Training Academy at GE Society level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Welfare measures for non-teaching members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Employees Provident Fund as per PF rules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Maternity Leave for women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reimbursement facility is provided to all the non teaching staff 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health check-up camps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uniforms for class IV employees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Credit Co-operative Society</a:t>
            </a:r>
            <a:endParaRPr dirty="0"/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Motivational Awards</a:t>
            </a:r>
            <a:endParaRPr dirty="0"/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79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6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GES’S B.Y.K. COLLEGE OF COMMERCE, NASHIK (AISHE ID: C-41645)</a:t>
            </a:r>
            <a:endParaRPr/>
          </a:p>
        </p:txBody>
      </p:sp>
      <p:sp>
        <p:nvSpPr>
          <p:cNvPr id="1271" name="Google Shape;1271;p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272" name="Google Shape;1272;p63"/>
          <p:cNvSpPr/>
          <p:nvPr/>
        </p:nvSpPr>
        <p:spPr>
          <a:xfrm>
            <a:off x="734459" y="422757"/>
            <a:ext cx="39942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6.3 Faculty Empowerment Strategies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63"/>
          <p:cNvSpPr/>
          <p:nvPr/>
        </p:nvSpPr>
        <p:spPr>
          <a:xfrm>
            <a:off x="1243237" y="3031784"/>
            <a:ext cx="22419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Distribution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63"/>
          <p:cNvSpPr/>
          <p:nvPr/>
        </p:nvSpPr>
        <p:spPr>
          <a:xfrm>
            <a:off x="1075652" y="5594413"/>
            <a:ext cx="24727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Motivational Awards: Best Teacher (2022-23)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63"/>
          <p:cNvSpPr/>
          <p:nvPr/>
        </p:nvSpPr>
        <p:spPr>
          <a:xfrm>
            <a:off x="6079909" y="5607017"/>
            <a:ext cx="260006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Motivational Awards: Best Employee (2022-23)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6" name="Google Shape;127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4847" y="955345"/>
            <a:ext cx="3415379" cy="201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63"/>
          <p:cNvSpPr/>
          <p:nvPr/>
        </p:nvSpPr>
        <p:spPr>
          <a:xfrm>
            <a:off x="5636529" y="3077535"/>
            <a:ext cx="31799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Medical Check up of Staff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8" name="Google Shape;1278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637" y="1091821"/>
            <a:ext cx="3114339" cy="184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63" descr="Motivational Awards.jpeg"/>
          <p:cNvPicPr preferRelativeResize="0"/>
          <p:nvPr/>
        </p:nvPicPr>
        <p:blipFill rotWithShape="1">
          <a:blip r:embed="rId5">
            <a:alphaModFix/>
          </a:blip>
          <a:srcRect t="11773" r="4870"/>
          <a:stretch/>
        </p:blipFill>
        <p:spPr>
          <a:xfrm>
            <a:off x="887104" y="3562065"/>
            <a:ext cx="3193576" cy="197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343" y="3599267"/>
            <a:ext cx="3298401" cy="1855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94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Noto Sans Symbols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</dc:creator>
  <cp:lastModifiedBy>Bhat</cp:lastModifiedBy>
  <cp:revision>1</cp:revision>
  <dcterms:created xsi:type="dcterms:W3CDTF">2024-04-04T00:34:08Z</dcterms:created>
  <dcterms:modified xsi:type="dcterms:W3CDTF">2024-04-04T00:34:42Z</dcterms:modified>
</cp:coreProperties>
</file>